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Abhijit</a:t>
            </a:r>
            <a:r>
              <a:rPr/>
              <a:t> </a:t>
            </a:r>
            <a:r>
              <a:rPr/>
              <a:t>Dasgupta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09032455" name=""/>
          <p:cNvGraphicFramePr>
            <a:graphicFrameLocks noGrp="true"/>
          </p:cNvGraphicFramePr>
          <p:nvPr/>
        </p:nvGraphicFramePr>
        <p:xfrm rot="0">
          <a:off x="36576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14731"/>
                <a:gridCol w="1285945"/>
              </a:tblGrid>
              <a:tr h="366503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Characteristic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 = 150</a:t>
                      </a:r>
                      <a:r>
                        <a:rPr sz="1100" baseline="400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Sepal.Length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5.80 (5.10, 6.40)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Sepal.Width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3.00 (2.80, 3.30)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Petal.Length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4.35 (1.60, 5.10)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Petal.Width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1.30 (0.30, 1.80)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50 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50 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50 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Median (IQR); n (%)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tx_exampl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49700" y="23622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PPTX</dc:title>
  <dc:creator>Abhijit Dasgupta</dc:creator>
  <cp:keywords/>
  <dcterms:created xsi:type="dcterms:W3CDTF">2021-03-01T10:50:18Z</dcterms:created>
  <dcterms:modified xsi:type="dcterms:W3CDTF">2021-03-01T10:50:18Z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3/1/2021</vt:lpwstr>
  </property>
  <property fmtid="{D5CDD505-2E9C-101B-9397-08002B2CF9AE}" pid="3" name="output">
    <vt:lpwstr/>
  </property>
</Properties>
</file>