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b46681d34eb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/>
              <a:t>A PPTX example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/>
          <a:p>
            <a:r>
              <a:rPr/>
              <a:t>Abhijit Dasgupta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/>
          </p:nvPr>
        </p:nvSpPr>
        <p:spPr>
          <a:xfrm>
            <a:off x="914400" y="914400"/>
            <a:ext cx="3657600" cy="2743200"/>
          </a:xfrm>
        </p:spPr>
        <p:txBody>
          <a:bodyPr/>
          <a:lstStyle/>
          <a:p>
            <a:r>
              <a:rPr/>
              <a:t>A summary 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3"/>
          <p:cNvGraphicFramePr>
            <a:graphicFrameLocks noGrp="true"/>
          </p:cNvGraphicFramePr>
          <p:nvPr/>
        </p:nvGraphicFramePr>
        <p:xfrm rot="0">
          <a:off x="6172200" y="2367092"/>
          <a:ext cx="5105400" cy="3424107"/>
        </p:xfrm>
        <a:graphic>
          <a:graphicData uri="http://schemas.openxmlformats.org/drawingml/2006/table">
            <a:tbl>
              <a:tblPr/>
              <a:tblGrid>
                <a:gridCol w="1114731"/>
                <a:gridCol w="1285945"/>
              </a:tblGrid>
              <a:tr h="264903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Characteristic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N = 150</a:t>
                      </a:r>
                      <a:r>
                        <a:rPr sz="1100" baseline="400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460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Sepal.Length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5.80 (5.10, 6.40)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Sepal.Width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3.00 (2.80, 3.30)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Petal.Length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4.35 (1.60, 5.10)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Petal.Width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1.30 (0.30, 1.80)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2833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Species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setosa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versicolor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virginica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50 (33%)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 baseline="400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Median (IQR); n (%)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100">
                          <a:solidFill>
                            <a:srgbClr val="666666">
                              <a:alpha val="100000"/>
                            </a:srgbClr>
                          </a:solidFill>
                          <a:latin typeface="Helvetica"/>
                          <a:cs typeface="Helvetica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/>
              <a:t>A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quarter" idx="13"/>
          </p:nvPr>
        </p:nvPicPr>
        <p:blipFill>
          <a:blip cstate="print" r:embed="rId2"/>
          <a:stretch>
            <a:fillRect/>
          </a:stretch>
        </p:blipFill>
        <p:spPr>
          <a:xfrm>
            <a:off x="913774" y="2367092"/>
            <a:ext cx="10363826" cy="3424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Abhijit Dasgupta</dc:creator>
  <cp:lastModifiedBy>abhijit</cp:lastModifiedBy>
  <cp:revision>1</cp:revision>
  <dcterms:created xsi:type="dcterms:W3CDTF">2021-03-01T10:40:21Z</dcterms:created>
  <dcterms:modified xsi:type="dcterms:W3CDTF">2021-03-01T06:27:11Z</dcterms:modified>
</cp:coreProperties>
</file>