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8" r:id="rId33"/>
    <p:sldId id="309" r:id="rId34"/>
    <p:sldId id="287" r:id="rId35"/>
    <p:sldId id="288" r:id="rId36"/>
    <p:sldId id="289" r:id="rId37"/>
    <p:sldId id="290" r:id="rId38"/>
    <p:sldId id="295" r:id="rId39"/>
    <p:sldId id="297" r:id="rId40"/>
    <p:sldId id="296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7" r:id="rId50"/>
    <p:sldId id="306" r:id="rId51"/>
  </p:sldIdLst>
  <p:sldSz cx="18286413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D5E42-BD87-FB80-5B93-CA53C4653BA2}" v="677" dt="2024-10-29T20:48:52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02" y="1683545"/>
            <a:ext cx="13714810" cy="3581400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802" y="5403057"/>
            <a:ext cx="1371481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547688"/>
            <a:ext cx="3943008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547688"/>
            <a:ext cx="11600443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6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4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67" y="2564608"/>
            <a:ext cx="15772031" cy="4279106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67" y="6884195"/>
            <a:ext cx="15772031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754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509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263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017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8771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526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28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034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8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191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496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547688"/>
            <a:ext cx="15772031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573" y="2521745"/>
            <a:ext cx="7736009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573" y="3757613"/>
            <a:ext cx="7736009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7497" y="2521745"/>
            <a:ext cx="777410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7497" y="3757613"/>
            <a:ext cx="777410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6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107" y="1481138"/>
            <a:ext cx="9257497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107" y="1481138"/>
            <a:ext cx="9257497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C2E-79C9-4173-B31C-AD0B7AA8BBE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5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9FC2E-79C9-4173-B31C-AD0B7AA8BBE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ABAE2-34C3-4372-AEB0-01294AF3A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D037249-883C-C88E-8443-27DC7C7D274C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1"/>
            <a:chExt cx="9732920" cy="60955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38386A-9607-57B3-B42E-AFD9F5D37D2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17548" y="10668231"/>
              <a:ext cx="9732920" cy="6095572"/>
              <a:chOff x="1229547" y="1039025"/>
              <a:chExt cx="9732919" cy="609556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1A3BAF5-080F-284B-FB3F-551B11E12E0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2F86C78-3EC5-1F3D-ABC4-B054A5D6174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8925693A-5BB7-A1A6-7B1F-2E825820EB51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D09030C-8EA1-90A7-10D1-0CABF2EB60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4B4A736-3286-E628-9AA8-0D392209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D780ECB-456A-B0E5-D0FD-46EB8A7BF4A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44C0BAC-FF98-3EFE-42E5-EB2CB872C32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AFD2DA-541F-3555-6A78-8808D6840E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9070FB4-92D7-74A5-31CD-267DB2870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4321B6-9C91-8EF5-AECB-73B831C85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A white and black machine">
              <a:extLst>
                <a:ext uri="{FF2B5EF4-FFF2-40B4-BE49-F238E27FC236}">
                  <a16:creationId xmlns:a16="http://schemas.microsoft.com/office/drawing/2014/main" id="{8EF4854B-B545-503E-A885-F6DE63F67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91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71619D-224B-556E-C59F-515AD2A361CA}"/>
              </a:ext>
            </a:extLst>
          </p:cNvPr>
          <p:cNvGrpSpPr/>
          <p:nvPr/>
        </p:nvGrpSpPr>
        <p:grpSpPr>
          <a:xfrm>
            <a:off x="4282600" y="4996704"/>
            <a:ext cx="5841940" cy="3203046"/>
            <a:chOff x="19517546" y="13563762"/>
            <a:chExt cx="5841940" cy="320304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D314C2-616B-3D7D-7D33-EE976F14619E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2B752626-801B-3330-2706-81A269073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FC8121D-1AAB-85B6-DC8E-1383CFAC6F7B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C598FE82-3AEB-5075-DDFB-FCAE0E52C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EFF2376-1B5C-F4A8-9718-996956F6553E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82E5FF7-8F58-28A8-A952-38BD5EA05481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D063300-4BF0-8A7E-A333-7D35D28E7D0E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1BE68EB-2694-5D4E-584F-B78A76229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55BABFF-162D-5F2E-2AEC-CCAF78CA6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3411899A-C209-9810-B07B-EA3152CE7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1BBE7B0-6F77-DE9D-6263-D60F1E23D2ED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747000D-ADB1-DAB1-71D2-BAC5F9E96120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A28F754-D6BA-BE97-9C08-F3E03F978C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FE67377-7BB6-7D0D-F9B3-D00D91094825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white and black machine">
              <a:extLst>
                <a:ext uri="{FF2B5EF4-FFF2-40B4-BE49-F238E27FC236}">
                  <a16:creationId xmlns:a16="http://schemas.microsoft.com/office/drawing/2014/main" id="{F49AD793-2BD3-5E12-DEE0-57701552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71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4EEF5E-E1A7-8A7E-1474-45CE560C0078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2D8D449-8244-A0EF-84D6-59E2919563F9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24B6472-22D3-A3B4-AE6F-9E0A1A511BCE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B1A83CE-EF4D-B64D-C09C-8384E20C1DC3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7A1BA09-DA53-742B-6885-828F748BFB4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B273E9C-4A8C-C663-FEDA-E905CC4A1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FB6F29A-D2F2-160A-E282-0E0394438B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EC76C31-1DA4-12AB-E6D5-D188BC49B35E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791AB6-3952-D1FF-E085-18B4E7378A54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94458E-2608-6B3B-0354-EE75B07800EE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C79B8F5-DE39-D67D-1455-66D79D156C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B2163A1-D333-3771-F416-B22B995FD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2075B304-08D7-E76B-3C37-FACA2B992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AAEBF799-44B2-DFC2-4FC7-ADBB7E2DE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3392656" y="1369273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9A1C66-8622-99EC-9CF9-F6C836740E4E}"/>
                </a:ext>
              </a:extLst>
            </p:cNvPr>
            <p:cNvGrpSpPr/>
            <p:nvPr/>
          </p:nvGrpSpPr>
          <p:grpSpPr>
            <a:xfrm>
              <a:off x="21763850" y="12222166"/>
              <a:ext cx="5264852" cy="1594396"/>
              <a:chOff x="3475837" y="2620938"/>
              <a:chExt cx="5264846" cy="1594397"/>
            </a:xfrm>
          </p:grpSpPr>
          <p:sp>
            <p:nvSpPr>
              <p:cNvPr id="16" name="Isosceles Triangle 7">
                <a:extLst>
                  <a:ext uri="{FF2B5EF4-FFF2-40B4-BE49-F238E27FC236}">
                    <a16:creationId xmlns:a16="http://schemas.microsoft.com/office/drawing/2014/main" id="{71946B1E-6065-C5B0-8E59-7FCDC4C64D91}"/>
                  </a:ext>
                </a:extLst>
              </p:cNvPr>
              <p:cNvSpPr/>
              <p:nvPr/>
            </p:nvSpPr>
            <p:spPr>
              <a:xfrm rot="11028271">
                <a:off x="3475837" y="2620938"/>
                <a:ext cx="5217699" cy="1594397"/>
              </a:xfrm>
              <a:custGeom>
                <a:avLst/>
                <a:gdLst>
                  <a:gd name="connsiteX0" fmla="*/ 0 w 4120460"/>
                  <a:gd name="connsiteY0" fmla="*/ 1285981 h 1285981"/>
                  <a:gd name="connsiteX1" fmla="*/ 2060230 w 4120460"/>
                  <a:gd name="connsiteY1" fmla="*/ 0 h 1285981"/>
                  <a:gd name="connsiteX2" fmla="*/ 4120460 w 4120460"/>
                  <a:gd name="connsiteY2" fmla="*/ 1285981 h 1285981"/>
                  <a:gd name="connsiteX3" fmla="*/ 0 w 4120460"/>
                  <a:gd name="connsiteY3" fmla="*/ 1285981 h 1285981"/>
                  <a:gd name="connsiteX0" fmla="*/ 0 w 4086508"/>
                  <a:gd name="connsiteY0" fmla="*/ 1285981 h 1285981"/>
                  <a:gd name="connsiteX1" fmla="*/ 2060230 w 4086508"/>
                  <a:gd name="connsiteY1" fmla="*/ 0 h 1285981"/>
                  <a:gd name="connsiteX2" fmla="*/ 4086508 w 4086508"/>
                  <a:gd name="connsiteY2" fmla="*/ 1234781 h 1285981"/>
                  <a:gd name="connsiteX3" fmla="*/ 0 w 4086508"/>
                  <a:gd name="connsiteY3" fmla="*/ 1285981 h 1285981"/>
                  <a:gd name="connsiteX0" fmla="*/ 0 w 5425217"/>
                  <a:gd name="connsiteY0" fmla="*/ 1596472 h 1596472"/>
                  <a:gd name="connsiteX1" fmla="*/ 3398939 w 5425217"/>
                  <a:gd name="connsiteY1" fmla="*/ 0 h 1596472"/>
                  <a:gd name="connsiteX2" fmla="*/ 5425217 w 5425217"/>
                  <a:gd name="connsiteY2" fmla="*/ 1234781 h 1596472"/>
                  <a:gd name="connsiteX3" fmla="*/ 0 w 5425217"/>
                  <a:gd name="connsiteY3" fmla="*/ 1596472 h 1596472"/>
                  <a:gd name="connsiteX0" fmla="*/ 0 w 5203231"/>
                  <a:gd name="connsiteY0" fmla="*/ 1594397 h 1594397"/>
                  <a:gd name="connsiteX1" fmla="*/ 3176953 w 5203231"/>
                  <a:gd name="connsiteY1" fmla="*/ 0 h 1594397"/>
                  <a:gd name="connsiteX2" fmla="*/ 5203231 w 5203231"/>
                  <a:gd name="connsiteY2" fmla="*/ 1234781 h 1594397"/>
                  <a:gd name="connsiteX3" fmla="*/ 0 w 5203231"/>
                  <a:gd name="connsiteY3" fmla="*/ 1594397 h 1594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03231" h="1594397">
                    <a:moveTo>
                      <a:pt x="0" y="1594397"/>
                    </a:moveTo>
                    <a:lnTo>
                      <a:pt x="3176953" y="0"/>
                    </a:lnTo>
                    <a:lnTo>
                      <a:pt x="5203231" y="1234781"/>
                    </a:lnTo>
                    <a:lnTo>
                      <a:pt x="0" y="1594397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AC5627E-3FD8-AFB7-F596-6140EC79FC2F}"/>
                  </a:ext>
                </a:extLst>
              </p:cNvPr>
              <p:cNvGrpSpPr/>
              <p:nvPr/>
            </p:nvGrpSpPr>
            <p:grpSpPr>
              <a:xfrm>
                <a:off x="3505200" y="2795799"/>
                <a:ext cx="5235483" cy="349832"/>
                <a:chOff x="3505200" y="2795799"/>
                <a:chExt cx="5235483" cy="34983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A7A8124-74A2-A0EB-27DA-FAF513A3B2D9}"/>
                    </a:ext>
                  </a:extLst>
                </p:cNvPr>
                <p:cNvCxnSpPr>
                  <a:cxnSpLocks/>
                  <a:endCxn id="16" idx="0"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AC06E5F-7BB9-F61C-289B-75911848D0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9734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FE0837F-A958-3A7A-7D20-12397B56F472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FD8883-7C75-E1A5-7863-F93B1914C19B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2DBFAB0-CFB2-001B-FA37-21C2C04BD7EB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F90AD9D-5A35-D4EC-CE83-E932341EA635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062C4B2-94F4-10EE-509F-D5D1517C2772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F89C33F9-799D-0901-242D-614CBF149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271C350E-E115-FF49-B46A-D60D6BD963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610D61F4-F68E-DFB4-92E0-AFEC55E11A1B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0D205EE-4A21-A12D-119E-174906BA83DB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90836C-A224-1504-6ABB-78C06ABE9EA3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A937105-6F48-A0D2-A29B-379E01883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A6FC7CE-813F-6D6D-5655-30107525D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F7F91D62-59CB-B61F-0982-E400B8BC9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215DC50B-099A-1DE6-94FE-1A4ACFC97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3392656" y="1369273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78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C9C506D-8C14-3975-E76F-6820607E7E93}"/>
                </a:ext>
              </a:extLst>
            </p:cNvPr>
            <p:cNvGrpSpPr/>
            <p:nvPr/>
          </p:nvGrpSpPr>
          <p:grpSpPr>
            <a:xfrm>
              <a:off x="21763850" y="12222166"/>
              <a:ext cx="5264852" cy="1594396"/>
              <a:chOff x="3475837" y="2620938"/>
              <a:chExt cx="5264846" cy="1594397"/>
            </a:xfrm>
          </p:grpSpPr>
          <p:sp>
            <p:nvSpPr>
              <p:cNvPr id="16" name="Isosceles Triangle 7">
                <a:extLst>
                  <a:ext uri="{FF2B5EF4-FFF2-40B4-BE49-F238E27FC236}">
                    <a16:creationId xmlns:a16="http://schemas.microsoft.com/office/drawing/2014/main" id="{F2FD8DEF-9AD1-8442-2117-C095200D03DD}"/>
                  </a:ext>
                </a:extLst>
              </p:cNvPr>
              <p:cNvSpPr/>
              <p:nvPr/>
            </p:nvSpPr>
            <p:spPr>
              <a:xfrm rot="11028271">
                <a:off x="3475837" y="2620938"/>
                <a:ext cx="5217699" cy="1594397"/>
              </a:xfrm>
              <a:custGeom>
                <a:avLst/>
                <a:gdLst>
                  <a:gd name="connsiteX0" fmla="*/ 0 w 4120460"/>
                  <a:gd name="connsiteY0" fmla="*/ 1285981 h 1285981"/>
                  <a:gd name="connsiteX1" fmla="*/ 2060230 w 4120460"/>
                  <a:gd name="connsiteY1" fmla="*/ 0 h 1285981"/>
                  <a:gd name="connsiteX2" fmla="*/ 4120460 w 4120460"/>
                  <a:gd name="connsiteY2" fmla="*/ 1285981 h 1285981"/>
                  <a:gd name="connsiteX3" fmla="*/ 0 w 4120460"/>
                  <a:gd name="connsiteY3" fmla="*/ 1285981 h 1285981"/>
                  <a:gd name="connsiteX0" fmla="*/ 0 w 4086508"/>
                  <a:gd name="connsiteY0" fmla="*/ 1285981 h 1285981"/>
                  <a:gd name="connsiteX1" fmla="*/ 2060230 w 4086508"/>
                  <a:gd name="connsiteY1" fmla="*/ 0 h 1285981"/>
                  <a:gd name="connsiteX2" fmla="*/ 4086508 w 4086508"/>
                  <a:gd name="connsiteY2" fmla="*/ 1234781 h 1285981"/>
                  <a:gd name="connsiteX3" fmla="*/ 0 w 4086508"/>
                  <a:gd name="connsiteY3" fmla="*/ 1285981 h 1285981"/>
                  <a:gd name="connsiteX0" fmla="*/ 0 w 5425217"/>
                  <a:gd name="connsiteY0" fmla="*/ 1596472 h 1596472"/>
                  <a:gd name="connsiteX1" fmla="*/ 3398939 w 5425217"/>
                  <a:gd name="connsiteY1" fmla="*/ 0 h 1596472"/>
                  <a:gd name="connsiteX2" fmla="*/ 5425217 w 5425217"/>
                  <a:gd name="connsiteY2" fmla="*/ 1234781 h 1596472"/>
                  <a:gd name="connsiteX3" fmla="*/ 0 w 5425217"/>
                  <a:gd name="connsiteY3" fmla="*/ 1596472 h 1596472"/>
                  <a:gd name="connsiteX0" fmla="*/ 0 w 5203231"/>
                  <a:gd name="connsiteY0" fmla="*/ 1594397 h 1594397"/>
                  <a:gd name="connsiteX1" fmla="*/ 3176953 w 5203231"/>
                  <a:gd name="connsiteY1" fmla="*/ 0 h 1594397"/>
                  <a:gd name="connsiteX2" fmla="*/ 5203231 w 5203231"/>
                  <a:gd name="connsiteY2" fmla="*/ 1234781 h 1594397"/>
                  <a:gd name="connsiteX3" fmla="*/ 0 w 5203231"/>
                  <a:gd name="connsiteY3" fmla="*/ 1594397 h 1594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03231" h="1594397">
                    <a:moveTo>
                      <a:pt x="0" y="1594397"/>
                    </a:moveTo>
                    <a:lnTo>
                      <a:pt x="3176953" y="0"/>
                    </a:lnTo>
                    <a:lnTo>
                      <a:pt x="5203231" y="1234781"/>
                    </a:lnTo>
                    <a:lnTo>
                      <a:pt x="0" y="1594397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18FAA95-AA30-4E9D-68F3-3656379BA63F}"/>
                  </a:ext>
                </a:extLst>
              </p:cNvPr>
              <p:cNvGrpSpPr/>
              <p:nvPr/>
            </p:nvGrpSpPr>
            <p:grpSpPr>
              <a:xfrm>
                <a:off x="3505200" y="2795799"/>
                <a:ext cx="5235483" cy="349832"/>
                <a:chOff x="3505200" y="2795799"/>
                <a:chExt cx="5235483" cy="34983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903B673-186D-3170-C3B3-F0F2FB05A1BB}"/>
                    </a:ext>
                  </a:extLst>
                </p:cNvPr>
                <p:cNvCxnSpPr>
                  <a:cxnSpLocks/>
                  <a:endCxn id="16" idx="0"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CC1ADF9-781D-46BD-9F82-80B9330E3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F92A6B0-83AE-4F98-0A4C-CE73AC65D778}"/>
                </a:ext>
              </a:extLst>
            </p:cNvPr>
            <p:cNvGrpSpPr/>
            <p:nvPr/>
          </p:nvGrpSpPr>
          <p:grpSpPr>
            <a:xfrm>
              <a:off x="22738990" y="13536918"/>
              <a:ext cx="5264852" cy="1594396"/>
              <a:chOff x="3475837" y="2620938"/>
              <a:chExt cx="5264846" cy="159439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sp>
            <p:nvSpPr>
              <p:cNvPr id="21" name="Isosceles Triangle 7">
                <a:extLst>
                  <a:ext uri="{FF2B5EF4-FFF2-40B4-BE49-F238E27FC236}">
                    <a16:creationId xmlns:a16="http://schemas.microsoft.com/office/drawing/2014/main" id="{1E147802-09E7-FE4A-C088-8A21C9C56016}"/>
                  </a:ext>
                </a:extLst>
              </p:cNvPr>
              <p:cNvSpPr/>
              <p:nvPr/>
            </p:nvSpPr>
            <p:spPr>
              <a:xfrm rot="11028271">
                <a:off x="3475837" y="2620938"/>
                <a:ext cx="5217699" cy="1594397"/>
              </a:xfrm>
              <a:custGeom>
                <a:avLst/>
                <a:gdLst>
                  <a:gd name="connsiteX0" fmla="*/ 0 w 4120460"/>
                  <a:gd name="connsiteY0" fmla="*/ 1285981 h 1285981"/>
                  <a:gd name="connsiteX1" fmla="*/ 2060230 w 4120460"/>
                  <a:gd name="connsiteY1" fmla="*/ 0 h 1285981"/>
                  <a:gd name="connsiteX2" fmla="*/ 4120460 w 4120460"/>
                  <a:gd name="connsiteY2" fmla="*/ 1285981 h 1285981"/>
                  <a:gd name="connsiteX3" fmla="*/ 0 w 4120460"/>
                  <a:gd name="connsiteY3" fmla="*/ 1285981 h 1285981"/>
                  <a:gd name="connsiteX0" fmla="*/ 0 w 4086508"/>
                  <a:gd name="connsiteY0" fmla="*/ 1285981 h 1285981"/>
                  <a:gd name="connsiteX1" fmla="*/ 2060230 w 4086508"/>
                  <a:gd name="connsiteY1" fmla="*/ 0 h 1285981"/>
                  <a:gd name="connsiteX2" fmla="*/ 4086508 w 4086508"/>
                  <a:gd name="connsiteY2" fmla="*/ 1234781 h 1285981"/>
                  <a:gd name="connsiteX3" fmla="*/ 0 w 4086508"/>
                  <a:gd name="connsiteY3" fmla="*/ 1285981 h 1285981"/>
                  <a:gd name="connsiteX0" fmla="*/ 0 w 5425217"/>
                  <a:gd name="connsiteY0" fmla="*/ 1596472 h 1596472"/>
                  <a:gd name="connsiteX1" fmla="*/ 3398939 w 5425217"/>
                  <a:gd name="connsiteY1" fmla="*/ 0 h 1596472"/>
                  <a:gd name="connsiteX2" fmla="*/ 5425217 w 5425217"/>
                  <a:gd name="connsiteY2" fmla="*/ 1234781 h 1596472"/>
                  <a:gd name="connsiteX3" fmla="*/ 0 w 5425217"/>
                  <a:gd name="connsiteY3" fmla="*/ 1596472 h 1596472"/>
                  <a:gd name="connsiteX0" fmla="*/ 0 w 5203231"/>
                  <a:gd name="connsiteY0" fmla="*/ 1594397 h 1594397"/>
                  <a:gd name="connsiteX1" fmla="*/ 3176953 w 5203231"/>
                  <a:gd name="connsiteY1" fmla="*/ 0 h 1594397"/>
                  <a:gd name="connsiteX2" fmla="*/ 5203231 w 5203231"/>
                  <a:gd name="connsiteY2" fmla="*/ 1234781 h 1594397"/>
                  <a:gd name="connsiteX3" fmla="*/ 0 w 5203231"/>
                  <a:gd name="connsiteY3" fmla="*/ 1594397 h 1594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03231" h="1594397">
                    <a:moveTo>
                      <a:pt x="0" y="1594397"/>
                    </a:moveTo>
                    <a:lnTo>
                      <a:pt x="3176953" y="0"/>
                    </a:lnTo>
                    <a:lnTo>
                      <a:pt x="5203231" y="1234781"/>
                    </a:lnTo>
                    <a:lnTo>
                      <a:pt x="0" y="1594397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C3AB1CA-0F51-7130-9CAE-959A6CD538C7}"/>
                  </a:ext>
                </a:extLst>
              </p:cNvPr>
              <p:cNvGrpSpPr/>
              <p:nvPr/>
            </p:nvGrpSpPr>
            <p:grpSpPr>
              <a:xfrm>
                <a:off x="3505200" y="2795799"/>
                <a:ext cx="5235483" cy="349832"/>
                <a:chOff x="3505200" y="2795799"/>
                <a:chExt cx="5235483" cy="349832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0453E76-CF24-EAAE-E619-79159E122DF0}"/>
                    </a:ext>
                  </a:extLst>
                </p:cNvPr>
                <p:cNvCxnSpPr>
                  <a:cxnSpLocks/>
                  <a:endCxn id="21" idx="0"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00F7CAC-0CF4-EAE1-1F2C-68A5F090F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4067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23A67F1-DF72-445E-E9F8-01CEC96E3F75}"/>
              </a:ext>
            </a:extLst>
          </p:cNvPr>
          <p:cNvGrpSpPr/>
          <p:nvPr/>
        </p:nvGrpSpPr>
        <p:grpSpPr>
          <a:xfrm>
            <a:off x="4276605" y="5010559"/>
            <a:ext cx="8486292" cy="3203046"/>
            <a:chOff x="19517546" y="13563762"/>
            <a:chExt cx="8486292" cy="320304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3FA4DD7-454E-4037-1059-C8710AF28A08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77F4A92-1A34-2D9C-9404-9AE1B3F9E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5F9F63C-B90F-F7B8-E750-6C5A6577A593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065CD6B6-92FE-39E0-546C-05E9403E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EB425B-64A2-2D9F-A52B-A90BF55F1FEE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86640BF2-1EC4-F1D1-E9CA-D6535DF4068B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C6D83D7-6E61-B7F6-B67C-916AC81EC865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803AA40-5826-FAE2-9050-9A3F864136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9648A6A-4503-F6E8-CA3B-F8B76C8FE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B7382830-7D94-6F4C-213B-7F3EB3939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4F7100-67F4-ED08-CD71-C43235A076CC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1B51EF9-319B-C131-8F88-ABA59D28DFE6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259F8DA-7E0E-0DB7-BE18-CCDA83E49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D7F8938-C9EA-7E1E-6D3B-8C0A97FCE030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white and black machine">
              <a:extLst>
                <a:ext uri="{FF2B5EF4-FFF2-40B4-BE49-F238E27FC236}">
                  <a16:creationId xmlns:a16="http://schemas.microsoft.com/office/drawing/2014/main" id="{800953B8-DEC8-E23F-3611-6BAF852C0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8DE2BF38-11FF-192E-B92F-0FFBC40C1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B993CF7-C6F4-C4FF-935A-DB0399EA25DD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270EB9C-7132-A53A-54E2-5596F058FA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63E4F57-D4B4-FA77-9CE4-A12E09B78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85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FC7DDE6-CD13-FFC3-DFB1-95734224CF67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8648334-E858-1F80-ADEE-30DD5BC75FBA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51AB93E-B092-8BCC-E947-258EF0A38E9F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2D4596-16CF-E195-466C-2942D7A947FA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2B4DAD0-A47B-110F-6406-D1380D3811E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534AE620-C0AE-89B5-7307-01E632201F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22135BA-4B1E-C568-8A71-DBBEB56EC1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7B6883AE-F9E7-39A5-95C3-67DEA36AFDCA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4170E3-860C-EDFD-7D70-3782C088EA22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8B7C32-AC9D-E750-DD39-1A610EE3651C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1049FD5-EC0E-D17D-F5E1-E998D938C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403A164-8DAA-83FA-9322-2687ED158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557BC0DE-FEA8-C265-8AE9-4B20A686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04384756-4BE2-A246-7FC4-864ED378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4500172" y="1267665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88DC16-D20B-F0F3-98AE-57E58864D8CC}"/>
                </a:ext>
              </a:extLst>
            </p:cNvPr>
            <p:cNvGrpSpPr/>
            <p:nvPr/>
          </p:nvGrpSpPr>
          <p:grpSpPr>
            <a:xfrm>
              <a:off x="25126978" y="12409942"/>
              <a:ext cx="2134708" cy="2731652"/>
              <a:chOff x="6838953" y="2808726"/>
              <a:chExt cx="2134706" cy="2731649"/>
            </a:xfrm>
          </p:grpSpPr>
          <p:sp>
            <p:nvSpPr>
              <p:cNvPr id="16" name="Rectangle 27">
                <a:extLst>
                  <a:ext uri="{FF2B5EF4-FFF2-40B4-BE49-F238E27FC236}">
                    <a16:creationId xmlns:a16="http://schemas.microsoft.com/office/drawing/2014/main" id="{BCEEC8C6-5337-E7E0-8D31-DDF3B9292F10}"/>
                  </a:ext>
                </a:extLst>
              </p:cNvPr>
              <p:cNvSpPr/>
              <p:nvPr/>
            </p:nvSpPr>
            <p:spPr>
              <a:xfrm>
                <a:off x="6838953" y="2808726"/>
                <a:ext cx="2102956" cy="2731649"/>
              </a:xfrm>
              <a:custGeom>
                <a:avLst/>
                <a:gdLst>
                  <a:gd name="connsiteX0" fmla="*/ 0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0 w 2102956"/>
                  <a:gd name="connsiteY4" fmla="*/ 0 h 671074"/>
                  <a:gd name="connsiteX0" fmla="*/ 454025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454025 w 2102956"/>
                  <a:gd name="connsiteY4" fmla="*/ 0 h 671074"/>
                  <a:gd name="connsiteX0" fmla="*/ 454025 w 2102956"/>
                  <a:gd name="connsiteY0" fmla="*/ 0 h 2522099"/>
                  <a:gd name="connsiteX1" fmla="*/ 2102956 w 2102956"/>
                  <a:gd name="connsiteY1" fmla="*/ 0 h 2522099"/>
                  <a:gd name="connsiteX2" fmla="*/ 2083906 w 2102956"/>
                  <a:gd name="connsiteY2" fmla="*/ 2522099 h 2522099"/>
                  <a:gd name="connsiteX3" fmla="*/ 0 w 2102956"/>
                  <a:gd name="connsiteY3" fmla="*/ 671074 h 2522099"/>
                  <a:gd name="connsiteX4" fmla="*/ 454025 w 2102956"/>
                  <a:gd name="connsiteY4" fmla="*/ 0 h 2522099"/>
                  <a:gd name="connsiteX0" fmla="*/ 454025 w 2102956"/>
                  <a:gd name="connsiteY0" fmla="*/ 0 h 2731649"/>
                  <a:gd name="connsiteX1" fmla="*/ 2102956 w 2102956"/>
                  <a:gd name="connsiteY1" fmla="*/ 0 h 2731649"/>
                  <a:gd name="connsiteX2" fmla="*/ 2093431 w 2102956"/>
                  <a:gd name="connsiteY2" fmla="*/ 2731649 h 2731649"/>
                  <a:gd name="connsiteX3" fmla="*/ 0 w 2102956"/>
                  <a:gd name="connsiteY3" fmla="*/ 671074 h 2731649"/>
                  <a:gd name="connsiteX4" fmla="*/ 454025 w 2102956"/>
                  <a:gd name="connsiteY4" fmla="*/ 0 h 2731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956" h="2731649">
                    <a:moveTo>
                      <a:pt x="454025" y="0"/>
                    </a:moveTo>
                    <a:lnTo>
                      <a:pt x="2102956" y="0"/>
                    </a:lnTo>
                    <a:lnTo>
                      <a:pt x="2093431" y="2731649"/>
                    </a:lnTo>
                    <a:lnTo>
                      <a:pt x="0" y="671074"/>
                    </a:lnTo>
                    <a:lnTo>
                      <a:pt x="454025" y="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519C554-54F8-FB14-7F47-7087E730B59C}"/>
                  </a:ext>
                </a:extLst>
              </p:cNvPr>
              <p:cNvGrpSpPr/>
              <p:nvPr/>
            </p:nvGrpSpPr>
            <p:grpSpPr>
              <a:xfrm>
                <a:off x="7308850" y="2808726"/>
                <a:ext cx="1664809" cy="2731649"/>
                <a:chOff x="7308850" y="2808726"/>
                <a:chExt cx="1664809" cy="2731649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D0D63AD-DCBE-D62B-CDDB-D7810858E16C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FB3991C-045E-D196-AC05-A8AA1BBE0FFF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B06E169-10D0-3A68-FB68-36B6C824D107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4870093-3FDA-2944-EBA7-FEAF5FC27EA9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1539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E6E70D8-FD1C-4C95-1A22-9AA9CA99CC27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FD09DAC-B003-4D8A-0AFC-8FAEEC668593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E5BF748-5716-91F2-898C-CDE6FD8B5C4B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7995F-83E8-5F60-4D3B-B91618EEDDD5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FA65520-6D39-9580-179F-A77749088A07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192A5C55-0D17-C583-E028-A1DC1AA003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4A115140-053F-70B8-F5E5-323F574A24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B402A83-976B-0E17-4F4D-45C338D6A323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44A5DFB-9EEA-8BAA-5E2F-DB0D666558D1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9751E8B-B890-BAE2-EB4E-723601BDB645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35ACF9D-E614-E0FD-C4E1-967F76B63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61160BB-1C7B-303E-CC36-1688118F8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495F5009-0947-7076-2374-ED59338F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9EB7E3E4-EBBD-930C-A5CD-6387CF20A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4500172" y="1267665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E039EA-E423-9D78-CF0C-CAA637F0B664}"/>
                </a:ext>
              </a:extLst>
            </p:cNvPr>
            <p:cNvGrpSpPr/>
            <p:nvPr/>
          </p:nvGrpSpPr>
          <p:grpSpPr>
            <a:xfrm>
              <a:off x="25126978" y="12409942"/>
              <a:ext cx="2134708" cy="2731652"/>
              <a:chOff x="6838953" y="2808726"/>
              <a:chExt cx="2134706" cy="2731649"/>
            </a:xfrm>
          </p:grpSpPr>
          <p:sp>
            <p:nvSpPr>
              <p:cNvPr id="16" name="Rectangle 27">
                <a:extLst>
                  <a:ext uri="{FF2B5EF4-FFF2-40B4-BE49-F238E27FC236}">
                    <a16:creationId xmlns:a16="http://schemas.microsoft.com/office/drawing/2014/main" id="{212CB0E8-83BD-2E57-0BD1-77F8A22FD821}"/>
                  </a:ext>
                </a:extLst>
              </p:cNvPr>
              <p:cNvSpPr/>
              <p:nvPr/>
            </p:nvSpPr>
            <p:spPr>
              <a:xfrm>
                <a:off x="6838953" y="2808726"/>
                <a:ext cx="2102956" cy="2731649"/>
              </a:xfrm>
              <a:custGeom>
                <a:avLst/>
                <a:gdLst>
                  <a:gd name="connsiteX0" fmla="*/ 0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0 w 2102956"/>
                  <a:gd name="connsiteY4" fmla="*/ 0 h 671074"/>
                  <a:gd name="connsiteX0" fmla="*/ 454025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454025 w 2102956"/>
                  <a:gd name="connsiteY4" fmla="*/ 0 h 671074"/>
                  <a:gd name="connsiteX0" fmla="*/ 454025 w 2102956"/>
                  <a:gd name="connsiteY0" fmla="*/ 0 h 2522099"/>
                  <a:gd name="connsiteX1" fmla="*/ 2102956 w 2102956"/>
                  <a:gd name="connsiteY1" fmla="*/ 0 h 2522099"/>
                  <a:gd name="connsiteX2" fmla="*/ 2083906 w 2102956"/>
                  <a:gd name="connsiteY2" fmla="*/ 2522099 h 2522099"/>
                  <a:gd name="connsiteX3" fmla="*/ 0 w 2102956"/>
                  <a:gd name="connsiteY3" fmla="*/ 671074 h 2522099"/>
                  <a:gd name="connsiteX4" fmla="*/ 454025 w 2102956"/>
                  <a:gd name="connsiteY4" fmla="*/ 0 h 2522099"/>
                  <a:gd name="connsiteX0" fmla="*/ 454025 w 2102956"/>
                  <a:gd name="connsiteY0" fmla="*/ 0 h 2731649"/>
                  <a:gd name="connsiteX1" fmla="*/ 2102956 w 2102956"/>
                  <a:gd name="connsiteY1" fmla="*/ 0 h 2731649"/>
                  <a:gd name="connsiteX2" fmla="*/ 2093431 w 2102956"/>
                  <a:gd name="connsiteY2" fmla="*/ 2731649 h 2731649"/>
                  <a:gd name="connsiteX3" fmla="*/ 0 w 2102956"/>
                  <a:gd name="connsiteY3" fmla="*/ 671074 h 2731649"/>
                  <a:gd name="connsiteX4" fmla="*/ 454025 w 2102956"/>
                  <a:gd name="connsiteY4" fmla="*/ 0 h 2731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956" h="2731649">
                    <a:moveTo>
                      <a:pt x="454025" y="0"/>
                    </a:moveTo>
                    <a:lnTo>
                      <a:pt x="2102956" y="0"/>
                    </a:lnTo>
                    <a:lnTo>
                      <a:pt x="2093431" y="2731649"/>
                    </a:lnTo>
                    <a:lnTo>
                      <a:pt x="0" y="671074"/>
                    </a:lnTo>
                    <a:lnTo>
                      <a:pt x="454025" y="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D1F958E-D8BD-EE60-934A-41CB3FE431FB}"/>
                  </a:ext>
                </a:extLst>
              </p:cNvPr>
              <p:cNvGrpSpPr/>
              <p:nvPr/>
            </p:nvGrpSpPr>
            <p:grpSpPr>
              <a:xfrm>
                <a:off x="7308850" y="2808726"/>
                <a:ext cx="1664809" cy="2731649"/>
                <a:chOff x="7308850" y="2808726"/>
                <a:chExt cx="1664809" cy="2731649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7135FCD5-2FE9-4C45-77D4-33782ACA9E4B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1A355E0-178F-73D5-E620-895B7CEA9CF7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7CE696E-C7EF-D173-A095-6686E0016F6A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810DA78-7314-27E8-B22E-A8D1146AA2D4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A5F9D8-742D-979E-9808-3F4976A8CB9D}"/>
                </a:ext>
              </a:extLst>
            </p:cNvPr>
            <p:cNvGrpSpPr/>
            <p:nvPr/>
          </p:nvGrpSpPr>
          <p:grpSpPr>
            <a:xfrm>
              <a:off x="25635382" y="13090814"/>
              <a:ext cx="2134708" cy="2731652"/>
              <a:chOff x="6838953" y="2808726"/>
              <a:chExt cx="2134706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sp>
            <p:nvSpPr>
              <p:cNvPr id="23" name="Rectangle 27">
                <a:extLst>
                  <a:ext uri="{FF2B5EF4-FFF2-40B4-BE49-F238E27FC236}">
                    <a16:creationId xmlns:a16="http://schemas.microsoft.com/office/drawing/2014/main" id="{D320D04B-E1A1-FF3A-A234-ED983BDB44F5}"/>
                  </a:ext>
                </a:extLst>
              </p:cNvPr>
              <p:cNvSpPr/>
              <p:nvPr/>
            </p:nvSpPr>
            <p:spPr>
              <a:xfrm>
                <a:off x="6838953" y="2808726"/>
                <a:ext cx="2102956" cy="2731649"/>
              </a:xfrm>
              <a:custGeom>
                <a:avLst/>
                <a:gdLst>
                  <a:gd name="connsiteX0" fmla="*/ 0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0 w 2102956"/>
                  <a:gd name="connsiteY4" fmla="*/ 0 h 671074"/>
                  <a:gd name="connsiteX0" fmla="*/ 454025 w 2102956"/>
                  <a:gd name="connsiteY0" fmla="*/ 0 h 671074"/>
                  <a:gd name="connsiteX1" fmla="*/ 2102956 w 2102956"/>
                  <a:gd name="connsiteY1" fmla="*/ 0 h 671074"/>
                  <a:gd name="connsiteX2" fmla="*/ 2102956 w 2102956"/>
                  <a:gd name="connsiteY2" fmla="*/ 671074 h 671074"/>
                  <a:gd name="connsiteX3" fmla="*/ 0 w 2102956"/>
                  <a:gd name="connsiteY3" fmla="*/ 671074 h 671074"/>
                  <a:gd name="connsiteX4" fmla="*/ 454025 w 2102956"/>
                  <a:gd name="connsiteY4" fmla="*/ 0 h 671074"/>
                  <a:gd name="connsiteX0" fmla="*/ 454025 w 2102956"/>
                  <a:gd name="connsiteY0" fmla="*/ 0 h 2522099"/>
                  <a:gd name="connsiteX1" fmla="*/ 2102956 w 2102956"/>
                  <a:gd name="connsiteY1" fmla="*/ 0 h 2522099"/>
                  <a:gd name="connsiteX2" fmla="*/ 2083906 w 2102956"/>
                  <a:gd name="connsiteY2" fmla="*/ 2522099 h 2522099"/>
                  <a:gd name="connsiteX3" fmla="*/ 0 w 2102956"/>
                  <a:gd name="connsiteY3" fmla="*/ 671074 h 2522099"/>
                  <a:gd name="connsiteX4" fmla="*/ 454025 w 2102956"/>
                  <a:gd name="connsiteY4" fmla="*/ 0 h 2522099"/>
                  <a:gd name="connsiteX0" fmla="*/ 454025 w 2102956"/>
                  <a:gd name="connsiteY0" fmla="*/ 0 h 2731649"/>
                  <a:gd name="connsiteX1" fmla="*/ 2102956 w 2102956"/>
                  <a:gd name="connsiteY1" fmla="*/ 0 h 2731649"/>
                  <a:gd name="connsiteX2" fmla="*/ 2093431 w 2102956"/>
                  <a:gd name="connsiteY2" fmla="*/ 2731649 h 2731649"/>
                  <a:gd name="connsiteX3" fmla="*/ 0 w 2102956"/>
                  <a:gd name="connsiteY3" fmla="*/ 671074 h 2731649"/>
                  <a:gd name="connsiteX4" fmla="*/ 454025 w 2102956"/>
                  <a:gd name="connsiteY4" fmla="*/ 0 h 2731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956" h="2731649">
                    <a:moveTo>
                      <a:pt x="454025" y="0"/>
                    </a:moveTo>
                    <a:lnTo>
                      <a:pt x="2102956" y="0"/>
                    </a:lnTo>
                    <a:lnTo>
                      <a:pt x="2093431" y="2731649"/>
                    </a:lnTo>
                    <a:lnTo>
                      <a:pt x="0" y="671074"/>
                    </a:lnTo>
                    <a:lnTo>
                      <a:pt x="454025" y="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736B0B4-3F9E-BFF8-080D-3E47DE5F918F}"/>
                  </a:ext>
                </a:extLst>
              </p:cNvPr>
              <p:cNvGrpSpPr/>
              <p:nvPr/>
            </p:nvGrpSpPr>
            <p:grpSpPr>
              <a:xfrm>
                <a:off x="7308850" y="2808726"/>
                <a:ext cx="1664809" cy="2731649"/>
                <a:chOff x="7308850" y="2808726"/>
                <a:chExt cx="1664809" cy="273164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0A3C873-53A5-4117-BC02-8190E596EC8C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50BCFB-9635-938A-3495-55E9C1712124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5539695-8BBA-AE5E-36E9-8C131E588C53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3DC0B04-4315-79E3-D67C-ACF6D2E58586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1956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30C4C89-BCE2-70AC-053A-C36A289B55B6}"/>
              </a:ext>
            </a:extLst>
          </p:cNvPr>
          <p:cNvGrpSpPr/>
          <p:nvPr/>
        </p:nvGrpSpPr>
        <p:grpSpPr>
          <a:xfrm>
            <a:off x="4276604" y="4517938"/>
            <a:ext cx="8486292" cy="3675994"/>
            <a:chOff x="19517546" y="13090814"/>
            <a:chExt cx="8486292" cy="367599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9E34D4A-84CD-D1E9-BCCB-04AEBE76B9E8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F365779C-8A49-B7C1-BE57-FA01C0E7C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33E1FF5-F711-3D74-C4CC-DD0A4BEF849A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1E88D730-4AD5-6C44-9AD6-B2AFC211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0ADAC7-5D92-C15A-F029-D20155236129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6A9BA3AB-D7D0-6205-0188-8526FDF46B35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085EF49-3E8F-4D17-DB4A-B1C8597A080E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DD2088B-8257-A4F2-F3CB-C49E7D353F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DD918FF-A0EC-A5FC-8AF8-BFDE6D380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DCC9EDF0-B1FF-CA4A-E8F2-6D7B1F55F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62F9D0-5FB1-EEEA-D087-009E4056C5C2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B469E28-BF4D-D89A-54EC-46E0A4FF26D7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6DDD0F8-08FC-B826-02F1-0979DCB6B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1B0CF40-60E3-0AF8-9F18-BEF40345D327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white and black machine">
              <a:extLst>
                <a:ext uri="{FF2B5EF4-FFF2-40B4-BE49-F238E27FC236}">
                  <a16:creationId xmlns:a16="http://schemas.microsoft.com/office/drawing/2014/main" id="{AF12B0E0-9320-D510-C992-83EC4FA64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837FD8E3-788D-0B3D-1600-2855D66B6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17379F3-9E4A-DF52-FD18-EBC4D98C6B07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D95952E-CAE7-3D43-722B-89FA4D786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DAA73D5-5DAA-C448-9AA1-7D8F9D4B6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 descr="A white and black machine">
              <a:extLst>
                <a:ext uri="{FF2B5EF4-FFF2-40B4-BE49-F238E27FC236}">
                  <a16:creationId xmlns:a16="http://schemas.microsoft.com/office/drawing/2014/main" id="{695D804D-1B18-406E-E28D-04F23852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79647A-C9A3-A943-F718-E1713877AB71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C132B63-CFAE-0A37-CE8D-451C70B01FEE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B9F4171-9CEF-0989-D3F2-4A2C928A860F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3E84DAB-72D7-8E24-250D-90CEEE97FA97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17D4710-4B1C-ADA4-2A10-7B9EDD94584E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173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44390-D818-CA56-8428-5994EAE7C701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7D8B21E-B47F-A886-136A-0AB8864F505E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9D0AA50-E5D8-966F-66AC-121AE0CCCDBF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7C6D8A9-0CDF-86E4-A720-0A17D9224713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8EC22F7-B3C1-9F22-E180-35E8D7DFB7D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8878135-7B39-8EAC-200B-D4CC5CB8D8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E1A779D5-13CC-6F77-91FF-ADAA2FD659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D945296A-C2ED-AA55-F950-3361B14B5276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FA0896-7DC0-8062-74FF-F57D403D2325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AC9407-2A20-0C7A-43A1-25FBF7638CF1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E955C05-B954-A4D8-D1E5-700349986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9EC6A59-AEDE-E5E5-9ADF-E5D0620DF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B16D6CEC-466E-1D53-D31E-B20310AF7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6118636" y="1361045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0099999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8F63EA-8CBE-A58A-A744-00B5C5481E36}"/>
                </a:ext>
              </a:extLst>
            </p:cNvPr>
            <p:cNvGrpSpPr/>
            <p:nvPr/>
          </p:nvGrpSpPr>
          <p:grpSpPr>
            <a:xfrm>
              <a:off x="24509042" y="14140816"/>
              <a:ext cx="4235844" cy="2588736"/>
              <a:chOff x="6221014" y="4539602"/>
              <a:chExt cx="4235848" cy="2588737"/>
            </a:xfrm>
          </p:grpSpPr>
          <p:sp>
            <p:nvSpPr>
              <p:cNvPr id="15" name="Isosceles Triangle 10">
                <a:extLst>
                  <a:ext uri="{FF2B5EF4-FFF2-40B4-BE49-F238E27FC236}">
                    <a16:creationId xmlns:a16="http://schemas.microsoft.com/office/drawing/2014/main" id="{57B1EB33-5DF2-0A37-ED0D-2C166CD2C52C}"/>
                  </a:ext>
                </a:extLst>
              </p:cNvPr>
              <p:cNvSpPr/>
              <p:nvPr/>
            </p:nvSpPr>
            <p:spPr>
              <a:xfrm rot="2282977">
                <a:off x="8242246" y="4539602"/>
                <a:ext cx="1010374" cy="651276"/>
              </a:xfrm>
              <a:custGeom>
                <a:avLst/>
                <a:gdLst>
                  <a:gd name="connsiteX0" fmla="*/ 0 w 1073147"/>
                  <a:gd name="connsiteY0" fmla="*/ 684482 h 684482"/>
                  <a:gd name="connsiteX1" fmla="*/ 536574 w 1073147"/>
                  <a:gd name="connsiteY1" fmla="*/ 0 h 684482"/>
                  <a:gd name="connsiteX2" fmla="*/ 1073147 w 1073147"/>
                  <a:gd name="connsiteY2" fmla="*/ 684482 h 684482"/>
                  <a:gd name="connsiteX3" fmla="*/ 0 w 1073147"/>
                  <a:gd name="connsiteY3" fmla="*/ 684482 h 684482"/>
                  <a:gd name="connsiteX0" fmla="*/ 0 w 1082198"/>
                  <a:gd name="connsiteY0" fmla="*/ 684482 h 707637"/>
                  <a:gd name="connsiteX1" fmla="*/ 536574 w 1082198"/>
                  <a:gd name="connsiteY1" fmla="*/ 0 h 707637"/>
                  <a:gd name="connsiteX2" fmla="*/ 1082198 w 1082198"/>
                  <a:gd name="connsiteY2" fmla="*/ 707637 h 707637"/>
                  <a:gd name="connsiteX3" fmla="*/ 0 w 1082198"/>
                  <a:gd name="connsiteY3" fmla="*/ 684482 h 707637"/>
                  <a:gd name="connsiteX0" fmla="*/ 0 w 922967"/>
                  <a:gd name="connsiteY0" fmla="*/ 644524 h 707637"/>
                  <a:gd name="connsiteX1" fmla="*/ 377343 w 922967"/>
                  <a:gd name="connsiteY1" fmla="*/ 0 h 707637"/>
                  <a:gd name="connsiteX2" fmla="*/ 922967 w 922967"/>
                  <a:gd name="connsiteY2" fmla="*/ 707637 h 707637"/>
                  <a:gd name="connsiteX3" fmla="*/ 0 w 922967"/>
                  <a:gd name="connsiteY3" fmla="*/ 644524 h 707637"/>
                  <a:gd name="connsiteX0" fmla="*/ 0 w 922967"/>
                  <a:gd name="connsiteY0" fmla="*/ 481383 h 544496"/>
                  <a:gd name="connsiteX1" fmla="*/ 505030 w 922967"/>
                  <a:gd name="connsiteY1" fmla="*/ 0 h 544496"/>
                  <a:gd name="connsiteX2" fmla="*/ 922967 w 922967"/>
                  <a:gd name="connsiteY2" fmla="*/ 544496 h 544496"/>
                  <a:gd name="connsiteX3" fmla="*/ 0 w 922967"/>
                  <a:gd name="connsiteY3" fmla="*/ 481383 h 544496"/>
                  <a:gd name="connsiteX0" fmla="*/ 0 w 1010374"/>
                  <a:gd name="connsiteY0" fmla="*/ 481383 h 647909"/>
                  <a:gd name="connsiteX1" fmla="*/ 505030 w 1010374"/>
                  <a:gd name="connsiteY1" fmla="*/ 0 h 647909"/>
                  <a:gd name="connsiteX2" fmla="*/ 1010374 w 1010374"/>
                  <a:gd name="connsiteY2" fmla="*/ 647909 h 647909"/>
                  <a:gd name="connsiteX3" fmla="*/ 0 w 1010374"/>
                  <a:gd name="connsiteY3" fmla="*/ 481383 h 647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374" h="647909">
                    <a:moveTo>
                      <a:pt x="0" y="481383"/>
                    </a:moveTo>
                    <a:lnTo>
                      <a:pt x="505030" y="0"/>
                    </a:lnTo>
                    <a:lnTo>
                      <a:pt x="1010374" y="647909"/>
                    </a:lnTo>
                    <a:lnTo>
                      <a:pt x="0" y="481383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BC45AE5-18C2-DBF6-8DB9-C0158751FD8F}"/>
                  </a:ext>
                </a:extLst>
              </p:cNvPr>
              <p:cNvGrpSpPr/>
              <p:nvPr/>
            </p:nvGrpSpPr>
            <p:grpSpPr>
              <a:xfrm>
                <a:off x="6221014" y="4608711"/>
                <a:ext cx="4235848" cy="2519628"/>
                <a:chOff x="6221014" y="4608711"/>
                <a:chExt cx="4235848" cy="2519628"/>
              </a:xfrm>
            </p:grpSpPr>
            <p:sp>
              <p:nvSpPr>
                <p:cNvPr id="17" name="Rectangle 7">
                  <a:extLst>
                    <a:ext uri="{FF2B5EF4-FFF2-40B4-BE49-F238E27FC236}">
                      <a16:creationId xmlns:a16="http://schemas.microsoft.com/office/drawing/2014/main" id="{BBF30D5B-2820-BF75-2240-4BECB0156B4E}"/>
                    </a:ext>
                  </a:extLst>
                </p:cNvPr>
                <p:cNvSpPr/>
                <p:nvPr/>
              </p:nvSpPr>
              <p:spPr>
                <a:xfrm>
                  <a:off x="6221014" y="4674917"/>
                  <a:ext cx="4235848" cy="2453422"/>
                </a:xfrm>
                <a:custGeom>
                  <a:avLst/>
                  <a:gdLst>
                    <a:gd name="connsiteX0" fmla="*/ 0 w 1894457"/>
                    <a:gd name="connsiteY0" fmla="*/ 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0 h 2492829"/>
                    <a:gd name="connsiteX0" fmla="*/ 0 w 1894457"/>
                    <a:gd name="connsiteY0" fmla="*/ 11430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143000 h 2492829"/>
                    <a:gd name="connsiteX0" fmla="*/ 0 w 1894457"/>
                    <a:gd name="connsiteY0" fmla="*/ 140335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403350 h 2492829"/>
                    <a:gd name="connsiteX0" fmla="*/ 0 w 1894457"/>
                    <a:gd name="connsiteY0" fmla="*/ 17653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765300 h 2492829"/>
                    <a:gd name="connsiteX0" fmla="*/ 0 w 1900807"/>
                    <a:gd name="connsiteY0" fmla="*/ 1873250 h 2492829"/>
                    <a:gd name="connsiteX1" fmla="*/ 1900807 w 1900807"/>
                    <a:gd name="connsiteY1" fmla="*/ 0 h 2492829"/>
                    <a:gd name="connsiteX2" fmla="*/ 1900807 w 1900807"/>
                    <a:gd name="connsiteY2" fmla="*/ 2492829 h 2492829"/>
                    <a:gd name="connsiteX3" fmla="*/ 6350 w 1900807"/>
                    <a:gd name="connsiteY3" fmla="*/ 2492829 h 2492829"/>
                    <a:gd name="connsiteX4" fmla="*/ 0 w 1900807"/>
                    <a:gd name="connsiteY4" fmla="*/ 1873250 h 2492829"/>
                    <a:gd name="connsiteX0" fmla="*/ 0 w 4713857"/>
                    <a:gd name="connsiteY0" fmla="*/ 1873250 h 2499179"/>
                    <a:gd name="connsiteX1" fmla="*/ 1900807 w 4713857"/>
                    <a:gd name="connsiteY1" fmla="*/ 0 h 2499179"/>
                    <a:gd name="connsiteX2" fmla="*/ 4713857 w 4713857"/>
                    <a:gd name="connsiteY2" fmla="*/ 2499179 h 2499179"/>
                    <a:gd name="connsiteX3" fmla="*/ 6350 w 4713857"/>
                    <a:gd name="connsiteY3" fmla="*/ 2492829 h 2499179"/>
                    <a:gd name="connsiteX4" fmla="*/ 0 w 4713857"/>
                    <a:gd name="connsiteY4" fmla="*/ 1873250 h 2499179"/>
                    <a:gd name="connsiteX0" fmla="*/ 0 w 4422699"/>
                    <a:gd name="connsiteY0" fmla="*/ 1873250 h 2492829"/>
                    <a:gd name="connsiteX1" fmla="*/ 1900807 w 4422699"/>
                    <a:gd name="connsiteY1" fmla="*/ 0 h 2492829"/>
                    <a:gd name="connsiteX2" fmla="*/ 4422699 w 4422699"/>
                    <a:gd name="connsiteY2" fmla="*/ 2479823 h 2492829"/>
                    <a:gd name="connsiteX3" fmla="*/ 6350 w 4422699"/>
                    <a:gd name="connsiteY3" fmla="*/ 2492829 h 2492829"/>
                    <a:gd name="connsiteX4" fmla="*/ 0 w 4422699"/>
                    <a:gd name="connsiteY4" fmla="*/ 1873250 h 2492829"/>
                    <a:gd name="connsiteX0" fmla="*/ 0 w 3963681"/>
                    <a:gd name="connsiteY0" fmla="*/ 1873250 h 2492829"/>
                    <a:gd name="connsiteX1" fmla="*/ 1900807 w 3963681"/>
                    <a:gd name="connsiteY1" fmla="*/ 0 h 2492829"/>
                    <a:gd name="connsiteX2" fmla="*/ 3963681 w 3963681"/>
                    <a:gd name="connsiteY2" fmla="*/ 2470145 h 2492829"/>
                    <a:gd name="connsiteX3" fmla="*/ 6350 w 3963681"/>
                    <a:gd name="connsiteY3" fmla="*/ 2492829 h 2492829"/>
                    <a:gd name="connsiteX4" fmla="*/ 0 w 3963681"/>
                    <a:gd name="connsiteY4" fmla="*/ 1873250 h 2492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3681" h="2492829">
                      <a:moveTo>
                        <a:pt x="0" y="1873250"/>
                      </a:moveTo>
                      <a:lnTo>
                        <a:pt x="1900807" y="0"/>
                      </a:lnTo>
                      <a:lnTo>
                        <a:pt x="3963681" y="2470145"/>
                      </a:lnTo>
                      <a:lnTo>
                        <a:pt x="6350" y="2492829"/>
                      </a:lnTo>
                      <a:cubicBezTo>
                        <a:pt x="4233" y="2286303"/>
                        <a:pt x="2117" y="2079776"/>
                        <a:pt x="0" y="1873250"/>
                      </a:cubicBez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1ED6FD5-2F65-13CF-14CE-B3790D83B641}"/>
                    </a:ext>
                  </a:extLst>
                </p:cNvPr>
                <p:cNvGrpSpPr/>
                <p:nvPr/>
              </p:nvGrpSpPr>
              <p:grpSpPr>
                <a:xfrm>
                  <a:off x="6221014" y="4608711"/>
                  <a:ext cx="4235848" cy="2519628"/>
                  <a:chOff x="6221014" y="4608711"/>
                  <a:chExt cx="4235848" cy="2519628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A6A82BA-2EFD-0A8B-E0F5-E77E03BF242D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6496050"/>
                    <a:ext cx="0" cy="632289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436E8848-6482-2D79-1BA2-B053809D4D6C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7128339"/>
                    <a:ext cx="4235848" cy="0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21F540E7-6AB6-172F-646C-749663718CA8}"/>
                      </a:ext>
                    </a:extLst>
                  </p:cNvPr>
                  <p:cNvCxnSpPr>
                    <a:stCxn id="15" idx="1"/>
                  </p:cNvCxnSpPr>
                  <p:nvPr/>
                </p:nvCxnSpPr>
                <p:spPr>
                  <a:xfrm flipH="1">
                    <a:off x="8941927" y="4608711"/>
                    <a:ext cx="6087" cy="929919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99272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C5A988A-7124-54A5-78FD-F56C7DAE5F23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CB585FF-21AB-DB73-6970-46ABD503CAB1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7779BDC-5EA3-1A6D-2703-B6DECABE2E42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307585B-7D4D-CC52-F25B-921638A788F2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5C76C00-C46A-51EA-67E3-02F89EBC5F38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13A293CE-5F48-A077-19D0-DA8B4EFAD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39900EA7-BAC5-1B9D-D912-3876E4B73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E2A94B1-FDA7-7966-30C6-FA281CF38B4A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6D7C734-457A-73B4-12E3-3F65AF092A60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356D7E2-1054-4730-FDD8-42D5449A37D1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F87870D-D880-B9FE-41E5-0B3332ADF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61D7275-F4CE-C3EA-3F59-C060C4D39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33" descr="A white and black machine">
              <a:extLst>
                <a:ext uri="{FF2B5EF4-FFF2-40B4-BE49-F238E27FC236}">
                  <a16:creationId xmlns:a16="http://schemas.microsoft.com/office/drawing/2014/main" id="{2F9FA1B4-61C6-491D-3922-1E26DC1F9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6118636" y="1361045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0099999"/>
              </a:camera>
              <a:lightRig rig="threePt" dir="t"/>
            </a:scene3d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A23BCB-D72B-6F23-1612-5EED3227550A}"/>
                </a:ext>
              </a:extLst>
            </p:cNvPr>
            <p:cNvGrpSpPr/>
            <p:nvPr/>
          </p:nvGrpSpPr>
          <p:grpSpPr>
            <a:xfrm>
              <a:off x="24509042" y="14140816"/>
              <a:ext cx="4235844" cy="2588736"/>
              <a:chOff x="6221014" y="4539602"/>
              <a:chExt cx="4235848" cy="2588737"/>
            </a:xfrm>
          </p:grpSpPr>
          <p:sp>
            <p:nvSpPr>
              <p:cNvPr id="36" name="Isosceles Triangle 10">
                <a:extLst>
                  <a:ext uri="{FF2B5EF4-FFF2-40B4-BE49-F238E27FC236}">
                    <a16:creationId xmlns:a16="http://schemas.microsoft.com/office/drawing/2014/main" id="{F69CF3AD-4DA2-1924-1207-664BF94CF772}"/>
                  </a:ext>
                </a:extLst>
              </p:cNvPr>
              <p:cNvSpPr/>
              <p:nvPr/>
            </p:nvSpPr>
            <p:spPr>
              <a:xfrm rot="2282977">
                <a:off x="8242246" y="4539602"/>
                <a:ext cx="1010374" cy="651276"/>
              </a:xfrm>
              <a:custGeom>
                <a:avLst/>
                <a:gdLst>
                  <a:gd name="connsiteX0" fmla="*/ 0 w 1073147"/>
                  <a:gd name="connsiteY0" fmla="*/ 684482 h 684482"/>
                  <a:gd name="connsiteX1" fmla="*/ 536574 w 1073147"/>
                  <a:gd name="connsiteY1" fmla="*/ 0 h 684482"/>
                  <a:gd name="connsiteX2" fmla="*/ 1073147 w 1073147"/>
                  <a:gd name="connsiteY2" fmla="*/ 684482 h 684482"/>
                  <a:gd name="connsiteX3" fmla="*/ 0 w 1073147"/>
                  <a:gd name="connsiteY3" fmla="*/ 684482 h 684482"/>
                  <a:gd name="connsiteX0" fmla="*/ 0 w 1082198"/>
                  <a:gd name="connsiteY0" fmla="*/ 684482 h 707637"/>
                  <a:gd name="connsiteX1" fmla="*/ 536574 w 1082198"/>
                  <a:gd name="connsiteY1" fmla="*/ 0 h 707637"/>
                  <a:gd name="connsiteX2" fmla="*/ 1082198 w 1082198"/>
                  <a:gd name="connsiteY2" fmla="*/ 707637 h 707637"/>
                  <a:gd name="connsiteX3" fmla="*/ 0 w 1082198"/>
                  <a:gd name="connsiteY3" fmla="*/ 684482 h 707637"/>
                  <a:gd name="connsiteX0" fmla="*/ 0 w 922967"/>
                  <a:gd name="connsiteY0" fmla="*/ 644524 h 707637"/>
                  <a:gd name="connsiteX1" fmla="*/ 377343 w 922967"/>
                  <a:gd name="connsiteY1" fmla="*/ 0 h 707637"/>
                  <a:gd name="connsiteX2" fmla="*/ 922967 w 922967"/>
                  <a:gd name="connsiteY2" fmla="*/ 707637 h 707637"/>
                  <a:gd name="connsiteX3" fmla="*/ 0 w 922967"/>
                  <a:gd name="connsiteY3" fmla="*/ 644524 h 707637"/>
                  <a:gd name="connsiteX0" fmla="*/ 0 w 922967"/>
                  <a:gd name="connsiteY0" fmla="*/ 481383 h 544496"/>
                  <a:gd name="connsiteX1" fmla="*/ 505030 w 922967"/>
                  <a:gd name="connsiteY1" fmla="*/ 0 h 544496"/>
                  <a:gd name="connsiteX2" fmla="*/ 922967 w 922967"/>
                  <a:gd name="connsiteY2" fmla="*/ 544496 h 544496"/>
                  <a:gd name="connsiteX3" fmla="*/ 0 w 922967"/>
                  <a:gd name="connsiteY3" fmla="*/ 481383 h 544496"/>
                  <a:gd name="connsiteX0" fmla="*/ 0 w 1010374"/>
                  <a:gd name="connsiteY0" fmla="*/ 481383 h 647909"/>
                  <a:gd name="connsiteX1" fmla="*/ 505030 w 1010374"/>
                  <a:gd name="connsiteY1" fmla="*/ 0 h 647909"/>
                  <a:gd name="connsiteX2" fmla="*/ 1010374 w 1010374"/>
                  <a:gd name="connsiteY2" fmla="*/ 647909 h 647909"/>
                  <a:gd name="connsiteX3" fmla="*/ 0 w 1010374"/>
                  <a:gd name="connsiteY3" fmla="*/ 481383 h 647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374" h="647909">
                    <a:moveTo>
                      <a:pt x="0" y="481383"/>
                    </a:moveTo>
                    <a:lnTo>
                      <a:pt x="505030" y="0"/>
                    </a:lnTo>
                    <a:lnTo>
                      <a:pt x="1010374" y="647909"/>
                    </a:lnTo>
                    <a:lnTo>
                      <a:pt x="0" y="481383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42F5E30-EE75-D693-184B-5915F526DF23}"/>
                  </a:ext>
                </a:extLst>
              </p:cNvPr>
              <p:cNvGrpSpPr/>
              <p:nvPr/>
            </p:nvGrpSpPr>
            <p:grpSpPr>
              <a:xfrm>
                <a:off x="6221014" y="4608711"/>
                <a:ext cx="4235848" cy="2519628"/>
                <a:chOff x="6221014" y="4608711"/>
                <a:chExt cx="4235848" cy="2519628"/>
              </a:xfrm>
            </p:grpSpPr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58D7B857-AED1-A9FF-144C-4237F321FFE1}"/>
                    </a:ext>
                  </a:extLst>
                </p:cNvPr>
                <p:cNvSpPr/>
                <p:nvPr/>
              </p:nvSpPr>
              <p:spPr>
                <a:xfrm>
                  <a:off x="6221014" y="4674917"/>
                  <a:ext cx="4235848" cy="2453422"/>
                </a:xfrm>
                <a:custGeom>
                  <a:avLst/>
                  <a:gdLst>
                    <a:gd name="connsiteX0" fmla="*/ 0 w 1894457"/>
                    <a:gd name="connsiteY0" fmla="*/ 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0 h 2492829"/>
                    <a:gd name="connsiteX0" fmla="*/ 0 w 1894457"/>
                    <a:gd name="connsiteY0" fmla="*/ 11430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143000 h 2492829"/>
                    <a:gd name="connsiteX0" fmla="*/ 0 w 1894457"/>
                    <a:gd name="connsiteY0" fmla="*/ 140335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403350 h 2492829"/>
                    <a:gd name="connsiteX0" fmla="*/ 0 w 1894457"/>
                    <a:gd name="connsiteY0" fmla="*/ 17653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765300 h 2492829"/>
                    <a:gd name="connsiteX0" fmla="*/ 0 w 1900807"/>
                    <a:gd name="connsiteY0" fmla="*/ 1873250 h 2492829"/>
                    <a:gd name="connsiteX1" fmla="*/ 1900807 w 1900807"/>
                    <a:gd name="connsiteY1" fmla="*/ 0 h 2492829"/>
                    <a:gd name="connsiteX2" fmla="*/ 1900807 w 1900807"/>
                    <a:gd name="connsiteY2" fmla="*/ 2492829 h 2492829"/>
                    <a:gd name="connsiteX3" fmla="*/ 6350 w 1900807"/>
                    <a:gd name="connsiteY3" fmla="*/ 2492829 h 2492829"/>
                    <a:gd name="connsiteX4" fmla="*/ 0 w 1900807"/>
                    <a:gd name="connsiteY4" fmla="*/ 1873250 h 2492829"/>
                    <a:gd name="connsiteX0" fmla="*/ 0 w 4713857"/>
                    <a:gd name="connsiteY0" fmla="*/ 1873250 h 2499179"/>
                    <a:gd name="connsiteX1" fmla="*/ 1900807 w 4713857"/>
                    <a:gd name="connsiteY1" fmla="*/ 0 h 2499179"/>
                    <a:gd name="connsiteX2" fmla="*/ 4713857 w 4713857"/>
                    <a:gd name="connsiteY2" fmla="*/ 2499179 h 2499179"/>
                    <a:gd name="connsiteX3" fmla="*/ 6350 w 4713857"/>
                    <a:gd name="connsiteY3" fmla="*/ 2492829 h 2499179"/>
                    <a:gd name="connsiteX4" fmla="*/ 0 w 4713857"/>
                    <a:gd name="connsiteY4" fmla="*/ 1873250 h 2499179"/>
                    <a:gd name="connsiteX0" fmla="*/ 0 w 4422699"/>
                    <a:gd name="connsiteY0" fmla="*/ 1873250 h 2492829"/>
                    <a:gd name="connsiteX1" fmla="*/ 1900807 w 4422699"/>
                    <a:gd name="connsiteY1" fmla="*/ 0 h 2492829"/>
                    <a:gd name="connsiteX2" fmla="*/ 4422699 w 4422699"/>
                    <a:gd name="connsiteY2" fmla="*/ 2479823 h 2492829"/>
                    <a:gd name="connsiteX3" fmla="*/ 6350 w 4422699"/>
                    <a:gd name="connsiteY3" fmla="*/ 2492829 h 2492829"/>
                    <a:gd name="connsiteX4" fmla="*/ 0 w 4422699"/>
                    <a:gd name="connsiteY4" fmla="*/ 1873250 h 2492829"/>
                    <a:gd name="connsiteX0" fmla="*/ 0 w 3963681"/>
                    <a:gd name="connsiteY0" fmla="*/ 1873250 h 2492829"/>
                    <a:gd name="connsiteX1" fmla="*/ 1900807 w 3963681"/>
                    <a:gd name="connsiteY1" fmla="*/ 0 h 2492829"/>
                    <a:gd name="connsiteX2" fmla="*/ 3963681 w 3963681"/>
                    <a:gd name="connsiteY2" fmla="*/ 2470145 h 2492829"/>
                    <a:gd name="connsiteX3" fmla="*/ 6350 w 3963681"/>
                    <a:gd name="connsiteY3" fmla="*/ 2492829 h 2492829"/>
                    <a:gd name="connsiteX4" fmla="*/ 0 w 3963681"/>
                    <a:gd name="connsiteY4" fmla="*/ 1873250 h 2492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3681" h="2492829">
                      <a:moveTo>
                        <a:pt x="0" y="1873250"/>
                      </a:moveTo>
                      <a:lnTo>
                        <a:pt x="1900807" y="0"/>
                      </a:lnTo>
                      <a:lnTo>
                        <a:pt x="3963681" y="2470145"/>
                      </a:lnTo>
                      <a:lnTo>
                        <a:pt x="6350" y="2492829"/>
                      </a:lnTo>
                      <a:cubicBezTo>
                        <a:pt x="4233" y="2286303"/>
                        <a:pt x="2117" y="2079776"/>
                        <a:pt x="0" y="1873250"/>
                      </a:cubicBez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F4D08D88-19D2-3FDB-7F67-FA5238664201}"/>
                    </a:ext>
                  </a:extLst>
                </p:cNvPr>
                <p:cNvGrpSpPr/>
                <p:nvPr/>
              </p:nvGrpSpPr>
              <p:grpSpPr>
                <a:xfrm>
                  <a:off x="6221014" y="4608711"/>
                  <a:ext cx="4235848" cy="2519628"/>
                  <a:chOff x="6221014" y="4608711"/>
                  <a:chExt cx="4235848" cy="2519628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28171F29-CD14-E73F-415D-0E12A27C7B17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6496050"/>
                    <a:ext cx="0" cy="632289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ED61B24-81F1-6D78-2CB1-7CBA1D38937A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7128339"/>
                    <a:ext cx="4235848" cy="0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A6B6A445-738F-34E5-FA26-97680247D5DE}"/>
                      </a:ext>
                    </a:extLst>
                  </p:cNvPr>
                  <p:cNvCxnSpPr>
                    <a:stCxn id="36" idx="1"/>
                  </p:cNvCxnSpPr>
                  <p:nvPr/>
                </p:nvCxnSpPr>
                <p:spPr>
                  <a:xfrm flipH="1">
                    <a:off x="8941927" y="4608711"/>
                    <a:ext cx="6087" cy="929919"/>
                  </a:xfrm>
                  <a:prstGeom prst="line">
                    <a:avLst/>
                  </a:prstGeom>
                  <a:ln w="50800" cap="rnd">
                    <a:solidFill>
                      <a:srgbClr val="C00000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A47D50-6D33-EFAA-4D9F-4FE7C311F0FB}"/>
              </a:ext>
            </a:extLst>
          </p:cNvPr>
          <p:cNvGrpSpPr/>
          <p:nvPr/>
        </p:nvGrpSpPr>
        <p:grpSpPr>
          <a:xfrm>
            <a:off x="10194297" y="6175819"/>
            <a:ext cx="4235844" cy="2675046"/>
            <a:chOff x="25855574" y="15407918"/>
            <a:chExt cx="4235844" cy="2675046"/>
          </a:xfrm>
        </p:grpSpPr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42B2EE67-F0ED-CFC1-7C9E-BA39267A4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D87AFC-87AC-3208-2040-1D39E57B06C3}"/>
                </a:ext>
              </a:extLst>
            </p:cNvPr>
            <p:cNvGrpSpPr/>
            <p:nvPr/>
          </p:nvGrpSpPr>
          <p:grpSpPr>
            <a:xfrm rot="19282512">
              <a:off x="25855574" y="15494228"/>
              <a:ext cx="4235844" cy="2588736"/>
              <a:chOff x="6221014" y="4539602"/>
              <a:chExt cx="4235848" cy="2588737"/>
            </a:xfrm>
          </p:grpSpPr>
          <p:sp>
            <p:nvSpPr>
              <p:cNvPr id="24" name="Isosceles Triangle 10">
                <a:extLst>
                  <a:ext uri="{FF2B5EF4-FFF2-40B4-BE49-F238E27FC236}">
                    <a16:creationId xmlns:a16="http://schemas.microsoft.com/office/drawing/2014/main" id="{1E619BC4-43B5-6CE7-FA3A-E7E110DC0F1B}"/>
                  </a:ext>
                </a:extLst>
              </p:cNvPr>
              <p:cNvSpPr/>
              <p:nvPr/>
            </p:nvSpPr>
            <p:spPr>
              <a:xfrm rot="2282977">
                <a:off x="8242246" y="4539602"/>
                <a:ext cx="1010374" cy="651276"/>
              </a:xfrm>
              <a:custGeom>
                <a:avLst/>
                <a:gdLst>
                  <a:gd name="connsiteX0" fmla="*/ 0 w 1073147"/>
                  <a:gd name="connsiteY0" fmla="*/ 684482 h 684482"/>
                  <a:gd name="connsiteX1" fmla="*/ 536574 w 1073147"/>
                  <a:gd name="connsiteY1" fmla="*/ 0 h 684482"/>
                  <a:gd name="connsiteX2" fmla="*/ 1073147 w 1073147"/>
                  <a:gd name="connsiteY2" fmla="*/ 684482 h 684482"/>
                  <a:gd name="connsiteX3" fmla="*/ 0 w 1073147"/>
                  <a:gd name="connsiteY3" fmla="*/ 684482 h 684482"/>
                  <a:gd name="connsiteX0" fmla="*/ 0 w 1082198"/>
                  <a:gd name="connsiteY0" fmla="*/ 684482 h 707637"/>
                  <a:gd name="connsiteX1" fmla="*/ 536574 w 1082198"/>
                  <a:gd name="connsiteY1" fmla="*/ 0 h 707637"/>
                  <a:gd name="connsiteX2" fmla="*/ 1082198 w 1082198"/>
                  <a:gd name="connsiteY2" fmla="*/ 707637 h 707637"/>
                  <a:gd name="connsiteX3" fmla="*/ 0 w 1082198"/>
                  <a:gd name="connsiteY3" fmla="*/ 684482 h 707637"/>
                  <a:gd name="connsiteX0" fmla="*/ 0 w 922967"/>
                  <a:gd name="connsiteY0" fmla="*/ 644524 h 707637"/>
                  <a:gd name="connsiteX1" fmla="*/ 377343 w 922967"/>
                  <a:gd name="connsiteY1" fmla="*/ 0 h 707637"/>
                  <a:gd name="connsiteX2" fmla="*/ 922967 w 922967"/>
                  <a:gd name="connsiteY2" fmla="*/ 707637 h 707637"/>
                  <a:gd name="connsiteX3" fmla="*/ 0 w 922967"/>
                  <a:gd name="connsiteY3" fmla="*/ 644524 h 707637"/>
                  <a:gd name="connsiteX0" fmla="*/ 0 w 922967"/>
                  <a:gd name="connsiteY0" fmla="*/ 481383 h 544496"/>
                  <a:gd name="connsiteX1" fmla="*/ 505030 w 922967"/>
                  <a:gd name="connsiteY1" fmla="*/ 0 h 544496"/>
                  <a:gd name="connsiteX2" fmla="*/ 922967 w 922967"/>
                  <a:gd name="connsiteY2" fmla="*/ 544496 h 544496"/>
                  <a:gd name="connsiteX3" fmla="*/ 0 w 922967"/>
                  <a:gd name="connsiteY3" fmla="*/ 481383 h 544496"/>
                  <a:gd name="connsiteX0" fmla="*/ 0 w 1010374"/>
                  <a:gd name="connsiteY0" fmla="*/ 481383 h 647909"/>
                  <a:gd name="connsiteX1" fmla="*/ 505030 w 1010374"/>
                  <a:gd name="connsiteY1" fmla="*/ 0 h 647909"/>
                  <a:gd name="connsiteX2" fmla="*/ 1010374 w 1010374"/>
                  <a:gd name="connsiteY2" fmla="*/ 647909 h 647909"/>
                  <a:gd name="connsiteX3" fmla="*/ 0 w 1010374"/>
                  <a:gd name="connsiteY3" fmla="*/ 481383 h 647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374" h="647909">
                    <a:moveTo>
                      <a:pt x="0" y="481383"/>
                    </a:moveTo>
                    <a:lnTo>
                      <a:pt x="505030" y="0"/>
                    </a:lnTo>
                    <a:lnTo>
                      <a:pt x="1010374" y="647909"/>
                    </a:lnTo>
                    <a:lnTo>
                      <a:pt x="0" y="481383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555B793-B5C3-7266-4ACB-10DC3F6693B2}"/>
                  </a:ext>
                </a:extLst>
              </p:cNvPr>
              <p:cNvGrpSpPr/>
              <p:nvPr/>
            </p:nvGrpSpPr>
            <p:grpSpPr>
              <a:xfrm>
                <a:off x="6221014" y="4608711"/>
                <a:ext cx="4235848" cy="2519628"/>
                <a:chOff x="6221014" y="4608711"/>
                <a:chExt cx="4235848" cy="2519628"/>
              </a:xfrm>
            </p:grpSpPr>
            <p:sp>
              <p:nvSpPr>
                <p:cNvPr id="26" name="Rectangle 7">
                  <a:extLst>
                    <a:ext uri="{FF2B5EF4-FFF2-40B4-BE49-F238E27FC236}">
                      <a16:creationId xmlns:a16="http://schemas.microsoft.com/office/drawing/2014/main" id="{B81249DF-487D-8402-2DB9-B3133D2D6AE7}"/>
                    </a:ext>
                  </a:extLst>
                </p:cNvPr>
                <p:cNvSpPr/>
                <p:nvPr/>
              </p:nvSpPr>
              <p:spPr>
                <a:xfrm>
                  <a:off x="6221014" y="4674917"/>
                  <a:ext cx="4235848" cy="2453422"/>
                </a:xfrm>
                <a:custGeom>
                  <a:avLst/>
                  <a:gdLst>
                    <a:gd name="connsiteX0" fmla="*/ 0 w 1894457"/>
                    <a:gd name="connsiteY0" fmla="*/ 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0 h 2492829"/>
                    <a:gd name="connsiteX0" fmla="*/ 0 w 1894457"/>
                    <a:gd name="connsiteY0" fmla="*/ 11430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143000 h 2492829"/>
                    <a:gd name="connsiteX0" fmla="*/ 0 w 1894457"/>
                    <a:gd name="connsiteY0" fmla="*/ 140335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403350 h 2492829"/>
                    <a:gd name="connsiteX0" fmla="*/ 0 w 1894457"/>
                    <a:gd name="connsiteY0" fmla="*/ 1765300 h 2492829"/>
                    <a:gd name="connsiteX1" fmla="*/ 1894457 w 1894457"/>
                    <a:gd name="connsiteY1" fmla="*/ 0 h 2492829"/>
                    <a:gd name="connsiteX2" fmla="*/ 1894457 w 1894457"/>
                    <a:gd name="connsiteY2" fmla="*/ 2492829 h 2492829"/>
                    <a:gd name="connsiteX3" fmla="*/ 0 w 1894457"/>
                    <a:gd name="connsiteY3" fmla="*/ 2492829 h 2492829"/>
                    <a:gd name="connsiteX4" fmla="*/ 0 w 1894457"/>
                    <a:gd name="connsiteY4" fmla="*/ 1765300 h 2492829"/>
                    <a:gd name="connsiteX0" fmla="*/ 0 w 1900807"/>
                    <a:gd name="connsiteY0" fmla="*/ 1873250 h 2492829"/>
                    <a:gd name="connsiteX1" fmla="*/ 1900807 w 1900807"/>
                    <a:gd name="connsiteY1" fmla="*/ 0 h 2492829"/>
                    <a:gd name="connsiteX2" fmla="*/ 1900807 w 1900807"/>
                    <a:gd name="connsiteY2" fmla="*/ 2492829 h 2492829"/>
                    <a:gd name="connsiteX3" fmla="*/ 6350 w 1900807"/>
                    <a:gd name="connsiteY3" fmla="*/ 2492829 h 2492829"/>
                    <a:gd name="connsiteX4" fmla="*/ 0 w 1900807"/>
                    <a:gd name="connsiteY4" fmla="*/ 1873250 h 2492829"/>
                    <a:gd name="connsiteX0" fmla="*/ 0 w 4713857"/>
                    <a:gd name="connsiteY0" fmla="*/ 1873250 h 2499179"/>
                    <a:gd name="connsiteX1" fmla="*/ 1900807 w 4713857"/>
                    <a:gd name="connsiteY1" fmla="*/ 0 h 2499179"/>
                    <a:gd name="connsiteX2" fmla="*/ 4713857 w 4713857"/>
                    <a:gd name="connsiteY2" fmla="*/ 2499179 h 2499179"/>
                    <a:gd name="connsiteX3" fmla="*/ 6350 w 4713857"/>
                    <a:gd name="connsiteY3" fmla="*/ 2492829 h 2499179"/>
                    <a:gd name="connsiteX4" fmla="*/ 0 w 4713857"/>
                    <a:gd name="connsiteY4" fmla="*/ 1873250 h 2499179"/>
                    <a:gd name="connsiteX0" fmla="*/ 0 w 4422699"/>
                    <a:gd name="connsiteY0" fmla="*/ 1873250 h 2492829"/>
                    <a:gd name="connsiteX1" fmla="*/ 1900807 w 4422699"/>
                    <a:gd name="connsiteY1" fmla="*/ 0 h 2492829"/>
                    <a:gd name="connsiteX2" fmla="*/ 4422699 w 4422699"/>
                    <a:gd name="connsiteY2" fmla="*/ 2479823 h 2492829"/>
                    <a:gd name="connsiteX3" fmla="*/ 6350 w 4422699"/>
                    <a:gd name="connsiteY3" fmla="*/ 2492829 h 2492829"/>
                    <a:gd name="connsiteX4" fmla="*/ 0 w 4422699"/>
                    <a:gd name="connsiteY4" fmla="*/ 1873250 h 2492829"/>
                    <a:gd name="connsiteX0" fmla="*/ 0 w 3963681"/>
                    <a:gd name="connsiteY0" fmla="*/ 1873250 h 2492829"/>
                    <a:gd name="connsiteX1" fmla="*/ 1900807 w 3963681"/>
                    <a:gd name="connsiteY1" fmla="*/ 0 h 2492829"/>
                    <a:gd name="connsiteX2" fmla="*/ 3963681 w 3963681"/>
                    <a:gd name="connsiteY2" fmla="*/ 2470145 h 2492829"/>
                    <a:gd name="connsiteX3" fmla="*/ 6350 w 3963681"/>
                    <a:gd name="connsiteY3" fmla="*/ 2492829 h 2492829"/>
                    <a:gd name="connsiteX4" fmla="*/ 0 w 3963681"/>
                    <a:gd name="connsiteY4" fmla="*/ 1873250 h 2492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3681" h="2492829">
                      <a:moveTo>
                        <a:pt x="0" y="1873250"/>
                      </a:moveTo>
                      <a:lnTo>
                        <a:pt x="1900807" y="0"/>
                      </a:lnTo>
                      <a:lnTo>
                        <a:pt x="3963681" y="2470145"/>
                      </a:lnTo>
                      <a:lnTo>
                        <a:pt x="6350" y="2492829"/>
                      </a:lnTo>
                      <a:cubicBezTo>
                        <a:pt x="4233" y="2286303"/>
                        <a:pt x="2117" y="2079776"/>
                        <a:pt x="0" y="187325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53E5B70-8A67-670E-41D0-FB4B1FDC47BC}"/>
                    </a:ext>
                  </a:extLst>
                </p:cNvPr>
                <p:cNvGrpSpPr/>
                <p:nvPr/>
              </p:nvGrpSpPr>
              <p:grpSpPr>
                <a:xfrm>
                  <a:off x="6221014" y="4608711"/>
                  <a:ext cx="4235848" cy="2519628"/>
                  <a:chOff x="6221014" y="4608711"/>
                  <a:chExt cx="4235848" cy="2519628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78F1AD3C-9F96-DFB7-77AA-F2CFA542D53B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6496050"/>
                    <a:ext cx="0" cy="632289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6A868435-CD2D-5FF5-8FE7-D9BFF7C885A8}"/>
                      </a:ext>
                    </a:extLst>
                  </p:cNvPr>
                  <p:cNvCxnSpPr/>
                  <p:nvPr/>
                </p:nvCxnSpPr>
                <p:spPr>
                  <a:xfrm>
                    <a:off x="6221014" y="7128339"/>
                    <a:ext cx="4235848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66B768A8-5363-19A2-7777-CC774B06B095}"/>
                      </a:ext>
                    </a:extLst>
                  </p:cNvPr>
                  <p:cNvCxnSpPr>
                    <a:cxnSpLocks/>
                    <a:stCxn id="24" idx="1"/>
                  </p:cNvCxnSpPr>
                  <p:nvPr/>
                </p:nvCxnSpPr>
                <p:spPr>
                  <a:xfrm flipH="1">
                    <a:off x="8941927" y="4608711"/>
                    <a:ext cx="6087" cy="929919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420901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552F371-2AD0-0AA7-4D96-1F279AC1E99B}"/>
              </a:ext>
            </a:extLst>
          </p:cNvPr>
          <p:cNvGrpSpPr/>
          <p:nvPr/>
        </p:nvGrpSpPr>
        <p:grpSpPr>
          <a:xfrm>
            <a:off x="3859337" y="3884256"/>
            <a:ext cx="10595436" cy="4984592"/>
            <a:chOff x="19517546" y="13090814"/>
            <a:chExt cx="10595436" cy="49845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2EC7BD-D7E2-A59F-D334-65AD87385A27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5150EF0-BE1D-A2DE-B408-1E63D2880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4DAAECF-0CB4-2322-3F15-9D8F98F23E66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4686B603-685E-E361-6D41-FB1D6B5B3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F4137A-E3B9-4B93-BAD1-40CF17DB587F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5A3A5438-12A8-D785-62F2-173212F6C519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3282C2E-6DDF-551C-2874-492EB80FA80F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158E4E8-E53F-FBAE-59FE-ACE05CEC3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89BC481-D9EB-E430-35C9-BBE0BF893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CA75E175-780E-9EA4-EEF1-3FBE8A1D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613263-DEAD-778B-E2DA-3D2C6C56C717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62A6B8-BD7C-3B2D-50DF-CD171AE47FDB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74B8A34-C4CA-6CC6-9342-4DF3E74C74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B9AAD29-CA77-C722-89E8-D9849C7F3C08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white and black machine">
              <a:extLst>
                <a:ext uri="{FF2B5EF4-FFF2-40B4-BE49-F238E27FC236}">
                  <a16:creationId xmlns:a16="http://schemas.microsoft.com/office/drawing/2014/main" id="{5076E9A3-7158-2A52-E012-7432E8AE0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E6C8B437-20E5-54D6-4EC1-0C9D88D9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246DEA-8956-006D-213D-0037A0B40096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7D39D27-76EC-53D2-D29F-41B4F7793B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CF7FB0F-4FAC-99BB-98FE-B7178DA7E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 descr="A white and black machine">
              <a:extLst>
                <a:ext uri="{FF2B5EF4-FFF2-40B4-BE49-F238E27FC236}">
                  <a16:creationId xmlns:a16="http://schemas.microsoft.com/office/drawing/2014/main" id="{6ABB02DB-C15D-4F95-B5D2-C3AD83C7F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374314-C12A-5CA5-ACC1-5696141D1BDD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332EA40-11A3-61F5-DB34-82FC9E55F0B5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2B0E620-0D6E-5467-22FB-93A59479F6D8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642CEDD-56E0-6EC8-120E-AF16DC0EDFAE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73466D2-1529-5DD3-B649-69A138A99AA4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A white and black machine">
              <a:extLst>
                <a:ext uri="{FF2B5EF4-FFF2-40B4-BE49-F238E27FC236}">
                  <a16:creationId xmlns:a16="http://schemas.microsoft.com/office/drawing/2014/main" id="{594572FA-A86F-2479-D630-A6C8C533E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AB706A0-0D41-48F4-F006-9036703359A1}"/>
                </a:ext>
              </a:extLst>
            </p:cNvPr>
            <p:cNvGrpSpPr/>
            <p:nvPr/>
          </p:nvGrpSpPr>
          <p:grpSpPr>
            <a:xfrm rot="19282512">
              <a:off x="25877138" y="15555778"/>
              <a:ext cx="4235844" cy="2519628"/>
              <a:chOff x="6221014" y="4608711"/>
              <a:chExt cx="4235848" cy="251962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C97EFB2-75C7-638E-EC7D-AD06C8C3C809}"/>
                  </a:ext>
                </a:extLst>
              </p:cNvPr>
              <p:cNvCxnSpPr/>
              <p:nvPr/>
            </p:nvCxnSpPr>
            <p:spPr>
              <a:xfrm>
                <a:off x="6221014" y="6496050"/>
                <a:ext cx="0" cy="6322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B705FC5-ED00-707D-323E-D103BD639E21}"/>
                  </a:ext>
                </a:extLst>
              </p:cNvPr>
              <p:cNvCxnSpPr/>
              <p:nvPr/>
            </p:nvCxnSpPr>
            <p:spPr>
              <a:xfrm>
                <a:off x="6221014" y="7128339"/>
                <a:ext cx="423584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69CCBCF-3636-D7FC-F237-8F8EF23573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1927" y="4608711"/>
                <a:ext cx="6087" cy="92991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628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E8B801B-AD87-4F2E-997F-605DF6C6FC81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52" y="10640239"/>
            <a:chExt cx="9732920" cy="60955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1FBACF-77CD-902E-0051-78961B0924D6}"/>
                </a:ext>
              </a:extLst>
            </p:cNvPr>
            <p:cNvGrpSpPr/>
            <p:nvPr/>
          </p:nvGrpSpPr>
          <p:grpSpPr>
            <a:xfrm>
              <a:off x="19517552" y="10640239"/>
              <a:ext cx="9732920" cy="6095572"/>
              <a:chOff x="1229540" y="353225"/>
              <a:chExt cx="9732919" cy="609556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77AB3F9-85C2-BD42-0502-EB3802485D32}"/>
                  </a:ext>
                </a:extLst>
              </p:cNvPr>
              <p:cNvGrpSpPr/>
              <p:nvPr/>
            </p:nvGrpSpPr>
            <p:grpSpPr>
              <a:xfrm>
                <a:off x="1229540" y="3532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B744D62-1962-70C0-0AA3-6931E556D813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custGeom>
                  <a:avLst/>
                  <a:gdLst>
                    <a:gd name="connsiteX0" fmla="*/ 0 w 9732919"/>
                    <a:gd name="connsiteY0" fmla="*/ 0 h 6095564"/>
                    <a:gd name="connsiteX1" fmla="*/ 475195 w 9732919"/>
                    <a:gd name="connsiteY1" fmla="*/ 0 h 6095564"/>
                    <a:gd name="connsiteX2" fmla="*/ 755733 w 9732919"/>
                    <a:gd name="connsiteY2" fmla="*/ 0 h 6095564"/>
                    <a:gd name="connsiteX3" fmla="*/ 1522916 w 9732919"/>
                    <a:gd name="connsiteY3" fmla="*/ 0 h 6095564"/>
                    <a:gd name="connsiteX4" fmla="*/ 1998111 w 9732919"/>
                    <a:gd name="connsiteY4" fmla="*/ 0 h 6095564"/>
                    <a:gd name="connsiteX5" fmla="*/ 2473306 w 9732919"/>
                    <a:gd name="connsiteY5" fmla="*/ 0 h 6095564"/>
                    <a:gd name="connsiteX6" fmla="*/ 3240490 w 9732919"/>
                    <a:gd name="connsiteY6" fmla="*/ 0 h 6095564"/>
                    <a:gd name="connsiteX7" fmla="*/ 3618356 w 9732919"/>
                    <a:gd name="connsiteY7" fmla="*/ 0 h 6095564"/>
                    <a:gd name="connsiteX8" fmla="*/ 4385539 w 9732919"/>
                    <a:gd name="connsiteY8" fmla="*/ 0 h 6095564"/>
                    <a:gd name="connsiteX9" fmla="*/ 5152722 w 9732919"/>
                    <a:gd name="connsiteY9" fmla="*/ 0 h 6095564"/>
                    <a:gd name="connsiteX10" fmla="*/ 5725246 w 9732919"/>
                    <a:gd name="connsiteY10" fmla="*/ 0 h 6095564"/>
                    <a:gd name="connsiteX11" fmla="*/ 6492429 w 9732919"/>
                    <a:gd name="connsiteY11" fmla="*/ 0 h 6095564"/>
                    <a:gd name="connsiteX12" fmla="*/ 6967625 w 9732919"/>
                    <a:gd name="connsiteY12" fmla="*/ 0 h 6095564"/>
                    <a:gd name="connsiteX13" fmla="*/ 7442820 w 9732919"/>
                    <a:gd name="connsiteY13" fmla="*/ 0 h 6095564"/>
                    <a:gd name="connsiteX14" fmla="*/ 8112674 w 9732919"/>
                    <a:gd name="connsiteY14" fmla="*/ 0 h 6095564"/>
                    <a:gd name="connsiteX15" fmla="*/ 8587870 w 9732919"/>
                    <a:gd name="connsiteY15" fmla="*/ 0 h 6095564"/>
                    <a:gd name="connsiteX16" fmla="*/ 9732919 w 9732919"/>
                    <a:gd name="connsiteY16" fmla="*/ 0 h 6095564"/>
                    <a:gd name="connsiteX17" fmla="*/ 9732919 w 9732919"/>
                    <a:gd name="connsiteY17" fmla="*/ 676053 h 6095564"/>
                    <a:gd name="connsiteX18" fmla="*/ 9732919 w 9732919"/>
                    <a:gd name="connsiteY18" fmla="*/ 1291151 h 6095564"/>
                    <a:gd name="connsiteX19" fmla="*/ 9732919 w 9732919"/>
                    <a:gd name="connsiteY19" fmla="*/ 1906249 h 6095564"/>
                    <a:gd name="connsiteX20" fmla="*/ 9732919 w 9732919"/>
                    <a:gd name="connsiteY20" fmla="*/ 2277524 h 6095564"/>
                    <a:gd name="connsiteX21" fmla="*/ 9732919 w 9732919"/>
                    <a:gd name="connsiteY21" fmla="*/ 2709755 h 6095564"/>
                    <a:gd name="connsiteX22" fmla="*/ 9732919 w 9732919"/>
                    <a:gd name="connsiteY22" fmla="*/ 3324853 h 6095564"/>
                    <a:gd name="connsiteX23" fmla="*/ 9732919 w 9732919"/>
                    <a:gd name="connsiteY23" fmla="*/ 3818040 h 6095564"/>
                    <a:gd name="connsiteX24" fmla="*/ 9732919 w 9732919"/>
                    <a:gd name="connsiteY24" fmla="*/ 4250271 h 6095564"/>
                    <a:gd name="connsiteX25" fmla="*/ 9732919 w 9732919"/>
                    <a:gd name="connsiteY25" fmla="*/ 4865368 h 6095564"/>
                    <a:gd name="connsiteX26" fmla="*/ 9732919 w 9732919"/>
                    <a:gd name="connsiteY26" fmla="*/ 5419511 h 6095564"/>
                    <a:gd name="connsiteX27" fmla="*/ 9732919 w 9732919"/>
                    <a:gd name="connsiteY27" fmla="*/ 6095564 h 6095564"/>
                    <a:gd name="connsiteX28" fmla="*/ 8965736 w 9732919"/>
                    <a:gd name="connsiteY28" fmla="*/ 6095564 h 6095564"/>
                    <a:gd name="connsiteX29" fmla="*/ 8295882 w 9732919"/>
                    <a:gd name="connsiteY29" fmla="*/ 6095564 h 6095564"/>
                    <a:gd name="connsiteX30" fmla="*/ 7918016 w 9732919"/>
                    <a:gd name="connsiteY30" fmla="*/ 6095564 h 6095564"/>
                    <a:gd name="connsiteX31" fmla="*/ 7248162 w 9732919"/>
                    <a:gd name="connsiteY31" fmla="*/ 6095564 h 6095564"/>
                    <a:gd name="connsiteX32" fmla="*/ 6967625 w 9732919"/>
                    <a:gd name="connsiteY32" fmla="*/ 6095564 h 6095564"/>
                    <a:gd name="connsiteX33" fmla="*/ 6297771 w 9732919"/>
                    <a:gd name="connsiteY33" fmla="*/ 6095564 h 6095564"/>
                    <a:gd name="connsiteX34" fmla="*/ 5919905 w 9732919"/>
                    <a:gd name="connsiteY34" fmla="*/ 6095564 h 6095564"/>
                    <a:gd name="connsiteX35" fmla="*/ 5639368 w 9732919"/>
                    <a:gd name="connsiteY35" fmla="*/ 6095564 h 6095564"/>
                    <a:gd name="connsiteX36" fmla="*/ 5261502 w 9732919"/>
                    <a:gd name="connsiteY36" fmla="*/ 6095564 h 6095564"/>
                    <a:gd name="connsiteX37" fmla="*/ 4591648 w 9732919"/>
                    <a:gd name="connsiteY37" fmla="*/ 6095564 h 6095564"/>
                    <a:gd name="connsiteX38" fmla="*/ 4213781 w 9732919"/>
                    <a:gd name="connsiteY38" fmla="*/ 6095564 h 6095564"/>
                    <a:gd name="connsiteX39" fmla="*/ 3933244 w 9732919"/>
                    <a:gd name="connsiteY39" fmla="*/ 6095564 h 6095564"/>
                    <a:gd name="connsiteX40" fmla="*/ 3555378 w 9732919"/>
                    <a:gd name="connsiteY40" fmla="*/ 6095564 h 6095564"/>
                    <a:gd name="connsiteX41" fmla="*/ 3080183 w 9732919"/>
                    <a:gd name="connsiteY41" fmla="*/ 6095564 h 6095564"/>
                    <a:gd name="connsiteX42" fmla="*/ 2507658 w 9732919"/>
                    <a:gd name="connsiteY42" fmla="*/ 6095564 h 6095564"/>
                    <a:gd name="connsiteX43" fmla="*/ 2129792 w 9732919"/>
                    <a:gd name="connsiteY43" fmla="*/ 6095564 h 6095564"/>
                    <a:gd name="connsiteX44" fmla="*/ 1362609 w 9732919"/>
                    <a:gd name="connsiteY44" fmla="*/ 6095564 h 6095564"/>
                    <a:gd name="connsiteX45" fmla="*/ 790084 w 9732919"/>
                    <a:gd name="connsiteY45" fmla="*/ 6095564 h 6095564"/>
                    <a:gd name="connsiteX46" fmla="*/ 0 w 9732919"/>
                    <a:gd name="connsiteY46" fmla="*/ 6095564 h 6095564"/>
                    <a:gd name="connsiteX47" fmla="*/ 0 w 9732919"/>
                    <a:gd name="connsiteY47" fmla="*/ 5480466 h 6095564"/>
                    <a:gd name="connsiteX48" fmla="*/ 0 w 9732919"/>
                    <a:gd name="connsiteY48" fmla="*/ 4926324 h 6095564"/>
                    <a:gd name="connsiteX49" fmla="*/ 0 w 9732919"/>
                    <a:gd name="connsiteY49" fmla="*/ 4433137 h 6095564"/>
                    <a:gd name="connsiteX50" fmla="*/ 0 w 9732919"/>
                    <a:gd name="connsiteY50" fmla="*/ 3818040 h 6095564"/>
                    <a:gd name="connsiteX51" fmla="*/ 0 w 9732919"/>
                    <a:gd name="connsiteY51" fmla="*/ 3263897 h 6095564"/>
                    <a:gd name="connsiteX52" fmla="*/ 0 w 9732919"/>
                    <a:gd name="connsiteY52" fmla="*/ 2587844 h 6095564"/>
                    <a:gd name="connsiteX53" fmla="*/ 0 w 9732919"/>
                    <a:gd name="connsiteY53" fmla="*/ 1911791 h 6095564"/>
                    <a:gd name="connsiteX54" fmla="*/ 0 w 9732919"/>
                    <a:gd name="connsiteY54" fmla="*/ 1296693 h 6095564"/>
                    <a:gd name="connsiteX55" fmla="*/ 0 w 9732919"/>
                    <a:gd name="connsiteY55" fmla="*/ 681595 h 6095564"/>
                    <a:gd name="connsiteX56" fmla="*/ 0 w 9732919"/>
                    <a:gd name="connsiteY56" fmla="*/ 0 h 6095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9732919" h="6095564" extrusionOk="0">
                      <a:moveTo>
                        <a:pt x="0" y="0"/>
                      </a:moveTo>
                      <a:cubicBezTo>
                        <a:pt x="162940" y="-32692"/>
                        <a:pt x="248166" y="3136"/>
                        <a:pt x="475195" y="0"/>
                      </a:cubicBezTo>
                      <a:cubicBezTo>
                        <a:pt x="702225" y="-3136"/>
                        <a:pt x="698773" y="5572"/>
                        <a:pt x="755733" y="0"/>
                      </a:cubicBezTo>
                      <a:cubicBezTo>
                        <a:pt x="812693" y="-5572"/>
                        <a:pt x="1317990" y="83584"/>
                        <a:pt x="1522916" y="0"/>
                      </a:cubicBezTo>
                      <a:cubicBezTo>
                        <a:pt x="1727842" y="-83584"/>
                        <a:pt x="1869350" y="26437"/>
                        <a:pt x="1998111" y="0"/>
                      </a:cubicBezTo>
                      <a:cubicBezTo>
                        <a:pt x="2126873" y="-26437"/>
                        <a:pt x="2316971" y="54478"/>
                        <a:pt x="2473306" y="0"/>
                      </a:cubicBezTo>
                      <a:cubicBezTo>
                        <a:pt x="2629642" y="-54478"/>
                        <a:pt x="2900049" y="73109"/>
                        <a:pt x="3240490" y="0"/>
                      </a:cubicBezTo>
                      <a:cubicBezTo>
                        <a:pt x="3580931" y="-73109"/>
                        <a:pt x="3466729" y="15774"/>
                        <a:pt x="3618356" y="0"/>
                      </a:cubicBezTo>
                      <a:cubicBezTo>
                        <a:pt x="3769983" y="-15774"/>
                        <a:pt x="4007608" y="85199"/>
                        <a:pt x="4385539" y="0"/>
                      </a:cubicBezTo>
                      <a:cubicBezTo>
                        <a:pt x="4763470" y="-85199"/>
                        <a:pt x="4973707" y="8105"/>
                        <a:pt x="5152722" y="0"/>
                      </a:cubicBezTo>
                      <a:cubicBezTo>
                        <a:pt x="5331737" y="-8105"/>
                        <a:pt x="5468113" y="36091"/>
                        <a:pt x="5725246" y="0"/>
                      </a:cubicBezTo>
                      <a:cubicBezTo>
                        <a:pt x="5982379" y="-36091"/>
                        <a:pt x="6166952" y="49980"/>
                        <a:pt x="6492429" y="0"/>
                      </a:cubicBezTo>
                      <a:cubicBezTo>
                        <a:pt x="6817906" y="-49980"/>
                        <a:pt x="6742584" y="3459"/>
                        <a:pt x="6967625" y="0"/>
                      </a:cubicBezTo>
                      <a:cubicBezTo>
                        <a:pt x="7192666" y="-3459"/>
                        <a:pt x="7347191" y="16082"/>
                        <a:pt x="7442820" y="0"/>
                      </a:cubicBezTo>
                      <a:cubicBezTo>
                        <a:pt x="7538450" y="-16082"/>
                        <a:pt x="7949354" y="12340"/>
                        <a:pt x="8112674" y="0"/>
                      </a:cubicBezTo>
                      <a:cubicBezTo>
                        <a:pt x="8275994" y="-12340"/>
                        <a:pt x="8474354" y="27466"/>
                        <a:pt x="8587870" y="0"/>
                      </a:cubicBezTo>
                      <a:cubicBezTo>
                        <a:pt x="8701386" y="-27466"/>
                        <a:pt x="9390295" y="66364"/>
                        <a:pt x="9732919" y="0"/>
                      </a:cubicBezTo>
                      <a:cubicBezTo>
                        <a:pt x="9773620" y="142352"/>
                        <a:pt x="9662036" y="497082"/>
                        <a:pt x="9732919" y="676053"/>
                      </a:cubicBezTo>
                      <a:cubicBezTo>
                        <a:pt x="9803802" y="855024"/>
                        <a:pt x="9677650" y="1007336"/>
                        <a:pt x="9732919" y="1291151"/>
                      </a:cubicBezTo>
                      <a:cubicBezTo>
                        <a:pt x="9788188" y="1574966"/>
                        <a:pt x="9665565" y="1632424"/>
                        <a:pt x="9732919" y="1906249"/>
                      </a:cubicBezTo>
                      <a:cubicBezTo>
                        <a:pt x="9800273" y="2180074"/>
                        <a:pt x="9714429" y="2159811"/>
                        <a:pt x="9732919" y="2277524"/>
                      </a:cubicBezTo>
                      <a:cubicBezTo>
                        <a:pt x="9751409" y="2395237"/>
                        <a:pt x="9713454" y="2572853"/>
                        <a:pt x="9732919" y="2709755"/>
                      </a:cubicBezTo>
                      <a:cubicBezTo>
                        <a:pt x="9752384" y="2846657"/>
                        <a:pt x="9674976" y="3066737"/>
                        <a:pt x="9732919" y="3324853"/>
                      </a:cubicBezTo>
                      <a:cubicBezTo>
                        <a:pt x="9790862" y="3582969"/>
                        <a:pt x="9690558" y="3573919"/>
                        <a:pt x="9732919" y="3818040"/>
                      </a:cubicBezTo>
                      <a:cubicBezTo>
                        <a:pt x="9775280" y="4062161"/>
                        <a:pt x="9724225" y="4066782"/>
                        <a:pt x="9732919" y="4250271"/>
                      </a:cubicBezTo>
                      <a:cubicBezTo>
                        <a:pt x="9741613" y="4433760"/>
                        <a:pt x="9666661" y="4686946"/>
                        <a:pt x="9732919" y="4865368"/>
                      </a:cubicBezTo>
                      <a:cubicBezTo>
                        <a:pt x="9799177" y="5043790"/>
                        <a:pt x="9697248" y="5204909"/>
                        <a:pt x="9732919" y="5419511"/>
                      </a:cubicBezTo>
                      <a:cubicBezTo>
                        <a:pt x="9768590" y="5634113"/>
                        <a:pt x="9712440" y="5826938"/>
                        <a:pt x="9732919" y="6095564"/>
                      </a:cubicBezTo>
                      <a:cubicBezTo>
                        <a:pt x="9380985" y="6113493"/>
                        <a:pt x="9308895" y="6074985"/>
                        <a:pt x="8965736" y="6095564"/>
                      </a:cubicBezTo>
                      <a:cubicBezTo>
                        <a:pt x="8622577" y="6116143"/>
                        <a:pt x="8538465" y="6085200"/>
                        <a:pt x="8295882" y="6095564"/>
                      </a:cubicBezTo>
                      <a:cubicBezTo>
                        <a:pt x="8053299" y="6105928"/>
                        <a:pt x="8079036" y="6052829"/>
                        <a:pt x="7918016" y="6095564"/>
                      </a:cubicBezTo>
                      <a:cubicBezTo>
                        <a:pt x="7756996" y="6138299"/>
                        <a:pt x="7502015" y="6080832"/>
                        <a:pt x="7248162" y="6095564"/>
                      </a:cubicBezTo>
                      <a:cubicBezTo>
                        <a:pt x="6994309" y="6110296"/>
                        <a:pt x="7086044" y="6087806"/>
                        <a:pt x="6967625" y="6095564"/>
                      </a:cubicBezTo>
                      <a:cubicBezTo>
                        <a:pt x="6849206" y="6103322"/>
                        <a:pt x="6611272" y="6044153"/>
                        <a:pt x="6297771" y="6095564"/>
                      </a:cubicBezTo>
                      <a:cubicBezTo>
                        <a:pt x="5984270" y="6146975"/>
                        <a:pt x="6096940" y="6063431"/>
                        <a:pt x="5919905" y="6095564"/>
                      </a:cubicBezTo>
                      <a:cubicBezTo>
                        <a:pt x="5742870" y="6127697"/>
                        <a:pt x="5732188" y="6092681"/>
                        <a:pt x="5639368" y="6095564"/>
                      </a:cubicBezTo>
                      <a:cubicBezTo>
                        <a:pt x="5546548" y="6098447"/>
                        <a:pt x="5382140" y="6061592"/>
                        <a:pt x="5261502" y="6095564"/>
                      </a:cubicBezTo>
                      <a:cubicBezTo>
                        <a:pt x="5140864" y="6129536"/>
                        <a:pt x="4777695" y="6061831"/>
                        <a:pt x="4591648" y="6095564"/>
                      </a:cubicBezTo>
                      <a:cubicBezTo>
                        <a:pt x="4405601" y="6129297"/>
                        <a:pt x="4302940" y="6065708"/>
                        <a:pt x="4213781" y="6095564"/>
                      </a:cubicBezTo>
                      <a:cubicBezTo>
                        <a:pt x="4124622" y="6125420"/>
                        <a:pt x="4056629" y="6093984"/>
                        <a:pt x="3933244" y="6095564"/>
                      </a:cubicBezTo>
                      <a:cubicBezTo>
                        <a:pt x="3809859" y="6097144"/>
                        <a:pt x="3723576" y="6084907"/>
                        <a:pt x="3555378" y="6095564"/>
                      </a:cubicBezTo>
                      <a:cubicBezTo>
                        <a:pt x="3387180" y="6106221"/>
                        <a:pt x="3304479" y="6066672"/>
                        <a:pt x="3080183" y="6095564"/>
                      </a:cubicBezTo>
                      <a:cubicBezTo>
                        <a:pt x="2855887" y="6124456"/>
                        <a:pt x="2780454" y="6067619"/>
                        <a:pt x="2507658" y="6095564"/>
                      </a:cubicBezTo>
                      <a:cubicBezTo>
                        <a:pt x="2234862" y="6123509"/>
                        <a:pt x="2207111" y="6082876"/>
                        <a:pt x="2129792" y="6095564"/>
                      </a:cubicBezTo>
                      <a:cubicBezTo>
                        <a:pt x="2052473" y="6108252"/>
                        <a:pt x="1705243" y="6004509"/>
                        <a:pt x="1362609" y="6095564"/>
                      </a:cubicBezTo>
                      <a:cubicBezTo>
                        <a:pt x="1019975" y="6186619"/>
                        <a:pt x="936310" y="6074930"/>
                        <a:pt x="790084" y="6095564"/>
                      </a:cubicBezTo>
                      <a:cubicBezTo>
                        <a:pt x="643858" y="6116198"/>
                        <a:pt x="320492" y="6056195"/>
                        <a:pt x="0" y="6095564"/>
                      </a:cubicBezTo>
                      <a:cubicBezTo>
                        <a:pt x="-22140" y="5851193"/>
                        <a:pt x="1484" y="5672959"/>
                        <a:pt x="0" y="5480466"/>
                      </a:cubicBezTo>
                      <a:cubicBezTo>
                        <a:pt x="-1484" y="5287973"/>
                        <a:pt x="50809" y="5089152"/>
                        <a:pt x="0" y="4926324"/>
                      </a:cubicBezTo>
                      <a:cubicBezTo>
                        <a:pt x="-50809" y="4763496"/>
                        <a:pt x="30178" y="4648425"/>
                        <a:pt x="0" y="4433137"/>
                      </a:cubicBezTo>
                      <a:cubicBezTo>
                        <a:pt x="-30178" y="4217849"/>
                        <a:pt x="49772" y="4041421"/>
                        <a:pt x="0" y="3818040"/>
                      </a:cubicBezTo>
                      <a:cubicBezTo>
                        <a:pt x="-49772" y="3594659"/>
                        <a:pt x="14738" y="3511826"/>
                        <a:pt x="0" y="3263897"/>
                      </a:cubicBezTo>
                      <a:cubicBezTo>
                        <a:pt x="-14738" y="3015968"/>
                        <a:pt x="40667" y="2872745"/>
                        <a:pt x="0" y="2587844"/>
                      </a:cubicBezTo>
                      <a:cubicBezTo>
                        <a:pt x="-40667" y="2302943"/>
                        <a:pt x="31954" y="2099102"/>
                        <a:pt x="0" y="1911791"/>
                      </a:cubicBezTo>
                      <a:cubicBezTo>
                        <a:pt x="-31954" y="1724480"/>
                        <a:pt x="54813" y="1588686"/>
                        <a:pt x="0" y="1296693"/>
                      </a:cubicBezTo>
                      <a:cubicBezTo>
                        <a:pt x="-54813" y="1004700"/>
                        <a:pt x="19035" y="875247"/>
                        <a:pt x="0" y="681595"/>
                      </a:cubicBezTo>
                      <a:cubicBezTo>
                        <a:pt x="-19035" y="487943"/>
                        <a:pt x="11756" y="262284"/>
                        <a:pt x="0" y="0"/>
                      </a:cubicBezTo>
                      <a:close/>
                    </a:path>
                  </a:pathLst>
                </a:custGeom>
                <a:noFill/>
                <a:ln w="50800">
                  <a:solidFill>
                    <a:schemeClr val="tx1"/>
                  </a:solidFill>
                  <a:prstDash val="sysDot"/>
                  <a:round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97B951B8-473C-A9E7-79EA-7325ECC3032E}"/>
                    </a:ext>
                  </a:extLst>
                </p:cNvPr>
                <p:cNvGrpSpPr/>
                <p:nvPr/>
              </p:nvGrpSpPr>
              <p:grpSpPr>
                <a:xfrm>
                  <a:off x="2535968" y="1912776"/>
                  <a:ext cx="4740409" cy="4325858"/>
                  <a:chOff x="943924" y="420624"/>
                  <a:chExt cx="6773058" cy="6153912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23A2DC8-7A2A-0A24-738E-5680B1DDF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E02E9645-F926-2B1D-384D-DC8E74DA4C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8">
                    <a:extLst>
                      <a:ext uri="{FF2B5EF4-FFF2-40B4-BE49-F238E27FC236}">
                        <a16:creationId xmlns:a16="http://schemas.microsoft.com/office/drawing/2014/main" id="{2CA801E0-0D76-59B7-DE7A-0593E85D74F8}"/>
                      </a:ext>
                    </a:extLst>
                  </p:cNvPr>
                  <p:cNvSpPr/>
                  <p:nvPr/>
                </p:nvSpPr>
                <p:spPr>
                  <a:xfrm>
                    <a:off x="943924" y="5419723"/>
                    <a:ext cx="823399" cy="627610"/>
                  </a:xfrm>
                  <a:custGeom>
                    <a:avLst/>
                    <a:gdLst>
                      <a:gd name="connsiteX0" fmla="*/ 28305 w 823399"/>
                      <a:gd name="connsiteY0" fmla="*/ 391036 h 627610"/>
                      <a:gd name="connsiteX1" fmla="*/ 364610 w 823399"/>
                      <a:gd name="connsiteY1" fmla="*/ 0 h 627610"/>
                      <a:gd name="connsiteX2" fmla="*/ 823399 w 823399"/>
                      <a:gd name="connsiteY2" fmla="*/ 458787 h 627610"/>
                      <a:gd name="connsiteX3" fmla="*/ 378220 w 823399"/>
                      <a:gd name="connsiteY3" fmla="*/ 497520 h 627610"/>
                      <a:gd name="connsiteX4" fmla="*/ 28305 w 823399"/>
                      <a:gd name="connsiteY4" fmla="*/ 391036 h 627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3399" h="627610" extrusionOk="0">
                        <a:moveTo>
                          <a:pt x="28305" y="391036"/>
                        </a:moveTo>
                        <a:cubicBezTo>
                          <a:pt x="-52748" y="87856"/>
                          <a:pt x="-3250" y="42800"/>
                          <a:pt x="364610" y="0"/>
                        </a:cubicBezTo>
                        <a:cubicBezTo>
                          <a:pt x="708581" y="18995"/>
                          <a:pt x="689028" y="209660"/>
                          <a:pt x="823399" y="458787"/>
                        </a:cubicBezTo>
                        <a:cubicBezTo>
                          <a:pt x="735174" y="798076"/>
                          <a:pt x="616052" y="583143"/>
                          <a:pt x="378220" y="497520"/>
                        </a:cubicBezTo>
                        <a:cubicBezTo>
                          <a:pt x="27799" y="444570"/>
                          <a:pt x="168018" y="710999"/>
                          <a:pt x="28305" y="391036"/>
                        </a:cubicBezTo>
                        <a:close/>
                      </a:path>
                    </a:pathLst>
                  </a:custGeom>
                  <a:noFill/>
                  <a:ln w="50800">
                    <a:prstDash val="sysDot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868 w 643072"/>
                              <a:gd name="connsiteY0" fmla="*/ 322502 h 426459"/>
                              <a:gd name="connsiteX1" fmla="*/ 321970 w 643072"/>
                              <a:gd name="connsiteY1" fmla="*/ 0 h 426459"/>
                              <a:gd name="connsiteX2" fmla="*/ 643072 w 643072"/>
                              <a:gd name="connsiteY2" fmla="*/ 322502 h 426459"/>
                              <a:gd name="connsiteX3" fmla="*/ 331495 w 643072"/>
                              <a:gd name="connsiteY3" fmla="*/ 349729 h 426459"/>
                              <a:gd name="connsiteX4" fmla="*/ 868 w 643072"/>
                              <a:gd name="connsiteY4" fmla="*/ 322502 h 426459"/>
                              <a:gd name="connsiteX0" fmla="*/ 19811 w 576290"/>
                              <a:gd name="connsiteY0" fmla="*/ 274877 h 441175"/>
                              <a:gd name="connsiteX1" fmla="*/ 255188 w 576290"/>
                              <a:gd name="connsiteY1" fmla="*/ 0 h 441175"/>
                              <a:gd name="connsiteX2" fmla="*/ 576290 w 576290"/>
                              <a:gd name="connsiteY2" fmla="*/ 322502 h 441175"/>
                              <a:gd name="connsiteX3" fmla="*/ 264713 w 576290"/>
                              <a:gd name="connsiteY3" fmla="*/ 349729 h 441175"/>
                              <a:gd name="connsiteX4" fmla="*/ 19811 w 576290"/>
                              <a:gd name="connsiteY4" fmla="*/ 274877 h 4411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76290" h="441175" extrusionOk="0">
                                <a:moveTo>
                                  <a:pt x="19811" y="274877"/>
                                </a:moveTo>
                                <a:cubicBezTo>
                                  <a:pt x="-31646" y="65024"/>
                                  <a:pt x="7209" y="26512"/>
                                  <a:pt x="255188" y="0"/>
                                </a:cubicBezTo>
                                <a:cubicBezTo>
                                  <a:pt x="490379" y="12179"/>
                                  <a:pt x="491944" y="147070"/>
                                  <a:pt x="576290" y="322502"/>
                                </a:cubicBezTo>
                                <a:cubicBezTo>
                                  <a:pt x="535495" y="540453"/>
                                  <a:pt x="432702" y="401412"/>
                                  <a:pt x="264713" y="349729"/>
                                </a:cubicBezTo>
                                <a:cubicBezTo>
                                  <a:pt x="45213" y="326662"/>
                                  <a:pt x="78291" y="480932"/>
                                  <a:pt x="19811" y="274877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"/>
                  </a:p>
                </p:txBody>
              </p:sp>
            </p:grpSp>
          </p:grpSp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34CE7252-D838-6788-3781-6AEAA4DF3CDD}"/>
                  </a:ext>
                </a:extLst>
              </p:cNvPr>
              <p:cNvSpPr/>
              <p:nvPr/>
            </p:nvSpPr>
            <p:spPr>
              <a:xfrm>
                <a:off x="8101231" y="2298894"/>
                <a:ext cx="608858" cy="605097"/>
              </a:xfrm>
              <a:custGeom>
                <a:avLst/>
                <a:gdLst>
                  <a:gd name="connsiteX0" fmla="*/ 2368 w 608858"/>
                  <a:gd name="connsiteY0" fmla="*/ 10219 h 605097"/>
                  <a:gd name="connsiteX1" fmla="*/ 299548 w 608858"/>
                  <a:gd name="connsiteY1" fmla="*/ 10219 h 605097"/>
                  <a:gd name="connsiteX2" fmla="*/ 608858 w 608858"/>
                  <a:gd name="connsiteY2" fmla="*/ 10219 h 605097"/>
                  <a:gd name="connsiteX3" fmla="*/ 608858 w 608858"/>
                  <a:gd name="connsiteY3" fmla="*/ 598047 h 605097"/>
                  <a:gd name="connsiteX4" fmla="*/ 305613 w 608858"/>
                  <a:gd name="connsiteY4" fmla="*/ 598047 h 605097"/>
                  <a:gd name="connsiteX5" fmla="*/ 2368 w 608858"/>
                  <a:gd name="connsiteY5" fmla="*/ 598047 h 605097"/>
                  <a:gd name="connsiteX6" fmla="*/ 2368 w 608858"/>
                  <a:gd name="connsiteY6" fmla="*/ 10219 h 60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858" h="605097" extrusionOk="0">
                    <a:moveTo>
                      <a:pt x="2368" y="10219"/>
                    </a:moveTo>
                    <a:cubicBezTo>
                      <a:pt x="79471" y="-11311"/>
                      <a:pt x="140705" y="43474"/>
                      <a:pt x="299548" y="10219"/>
                    </a:cubicBezTo>
                    <a:cubicBezTo>
                      <a:pt x="459280" y="-14234"/>
                      <a:pt x="475625" y="21398"/>
                      <a:pt x="608858" y="10219"/>
                    </a:cubicBezTo>
                    <a:cubicBezTo>
                      <a:pt x="471773" y="257729"/>
                      <a:pt x="538736" y="330783"/>
                      <a:pt x="608858" y="598047"/>
                    </a:cubicBezTo>
                    <a:cubicBezTo>
                      <a:pt x="516741" y="597101"/>
                      <a:pt x="429926" y="577655"/>
                      <a:pt x="305613" y="598047"/>
                    </a:cubicBezTo>
                    <a:cubicBezTo>
                      <a:pt x="206771" y="625600"/>
                      <a:pt x="74688" y="552554"/>
                      <a:pt x="2368" y="598047"/>
                    </a:cubicBezTo>
                    <a:cubicBezTo>
                      <a:pt x="-51968" y="428030"/>
                      <a:pt x="19869" y="231136"/>
                      <a:pt x="2368" y="10219"/>
                    </a:cubicBezTo>
                    <a:close/>
                  </a:path>
                </a:pathLst>
              </a:custGeom>
              <a:noFill/>
              <a:ln w="50800"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06490"/>
                          <a:gd name="connsiteY0" fmla="*/ 0 h 587828"/>
                          <a:gd name="connsiteX1" fmla="*/ 297180 w 606490"/>
                          <a:gd name="connsiteY1" fmla="*/ 0 h 587828"/>
                          <a:gd name="connsiteX2" fmla="*/ 606490 w 606490"/>
                          <a:gd name="connsiteY2" fmla="*/ 0 h 587828"/>
                          <a:gd name="connsiteX3" fmla="*/ 606490 w 606490"/>
                          <a:gd name="connsiteY3" fmla="*/ 587828 h 587828"/>
                          <a:gd name="connsiteX4" fmla="*/ 303245 w 606490"/>
                          <a:gd name="connsiteY4" fmla="*/ 587828 h 587828"/>
                          <a:gd name="connsiteX5" fmla="*/ 0 w 606490"/>
                          <a:gd name="connsiteY5" fmla="*/ 587828 h 587828"/>
                          <a:gd name="connsiteX6" fmla="*/ 0 w 606490"/>
                          <a:gd name="connsiteY6" fmla="*/ 0 h 587828"/>
                          <a:gd name="connsiteX0" fmla="*/ 2368 w 608858"/>
                          <a:gd name="connsiteY0" fmla="*/ 10219 h 605097"/>
                          <a:gd name="connsiteX1" fmla="*/ 299548 w 608858"/>
                          <a:gd name="connsiteY1" fmla="*/ 10219 h 605097"/>
                          <a:gd name="connsiteX2" fmla="*/ 608858 w 608858"/>
                          <a:gd name="connsiteY2" fmla="*/ 10219 h 605097"/>
                          <a:gd name="connsiteX3" fmla="*/ 608858 w 608858"/>
                          <a:gd name="connsiteY3" fmla="*/ 598047 h 605097"/>
                          <a:gd name="connsiteX4" fmla="*/ 305613 w 608858"/>
                          <a:gd name="connsiteY4" fmla="*/ 598047 h 605097"/>
                          <a:gd name="connsiteX5" fmla="*/ 2368 w 608858"/>
                          <a:gd name="connsiteY5" fmla="*/ 598047 h 605097"/>
                          <a:gd name="connsiteX6" fmla="*/ 2368 w 608858"/>
                          <a:gd name="connsiteY6" fmla="*/ 10219 h 6050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08858" h="605097" extrusionOk="0">
                            <a:moveTo>
                              <a:pt x="2368" y="10219"/>
                            </a:moveTo>
                            <a:cubicBezTo>
                              <a:pt x="86224" y="-7146"/>
                              <a:pt x="155410" y="37955"/>
                              <a:pt x="299548" y="10219"/>
                            </a:cubicBezTo>
                            <a:cubicBezTo>
                              <a:pt x="443686" y="-17517"/>
                              <a:pt x="481510" y="21211"/>
                              <a:pt x="608858" y="10219"/>
                            </a:cubicBezTo>
                            <a:cubicBezTo>
                              <a:pt x="475369" y="254218"/>
                              <a:pt x="542912" y="307701"/>
                              <a:pt x="608858" y="598047"/>
                            </a:cubicBezTo>
                            <a:cubicBezTo>
                              <a:pt x="518761" y="598206"/>
                              <a:pt x="418402" y="572149"/>
                              <a:pt x="305613" y="598047"/>
                            </a:cubicBezTo>
                            <a:cubicBezTo>
                              <a:pt x="192824" y="623945"/>
                              <a:pt x="67235" y="567891"/>
                              <a:pt x="2368" y="598047"/>
                            </a:cubicBezTo>
                            <a:cubicBezTo>
                              <a:pt x="-10653" y="434357"/>
                              <a:pt x="35817" y="216121"/>
                              <a:pt x="2368" y="10219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3798F60-B8D0-B069-8F03-FA73F3032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122931"/>
                <a:ext cx="0" cy="2729899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E314A3-AF99-34BD-3BE1-1BCEF6844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0" y="2122931"/>
                <a:ext cx="543241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8">
                <a:extLst>
                  <a:ext uri="{FF2B5EF4-FFF2-40B4-BE49-F238E27FC236}">
                    <a16:creationId xmlns:a16="http://schemas.microsoft.com/office/drawing/2014/main" id="{62A9DD2B-41DA-2CE8-908E-DEA798907952}"/>
                  </a:ext>
                </a:extLst>
              </p:cNvPr>
              <p:cNvSpPr/>
              <p:nvPr/>
            </p:nvSpPr>
            <p:spPr>
              <a:xfrm rot="11865954">
                <a:off x="10217996" y="681964"/>
                <a:ext cx="576290" cy="441175"/>
              </a:xfrm>
              <a:custGeom>
                <a:avLst/>
                <a:gdLst>
                  <a:gd name="connsiteX0" fmla="*/ 19811 w 576290"/>
                  <a:gd name="connsiteY0" fmla="*/ 274877 h 441175"/>
                  <a:gd name="connsiteX1" fmla="*/ 255188 w 576290"/>
                  <a:gd name="connsiteY1" fmla="*/ 0 h 441175"/>
                  <a:gd name="connsiteX2" fmla="*/ 576290 w 576290"/>
                  <a:gd name="connsiteY2" fmla="*/ 322502 h 441175"/>
                  <a:gd name="connsiteX3" fmla="*/ 264713 w 576290"/>
                  <a:gd name="connsiteY3" fmla="*/ 349729 h 441175"/>
                  <a:gd name="connsiteX4" fmla="*/ 19811 w 576290"/>
                  <a:gd name="connsiteY4" fmla="*/ 274877 h 44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290" h="441175" extrusionOk="0">
                    <a:moveTo>
                      <a:pt x="19811" y="274877"/>
                    </a:moveTo>
                    <a:cubicBezTo>
                      <a:pt x="-37394" y="61479"/>
                      <a:pt x="-268" y="29318"/>
                      <a:pt x="255188" y="0"/>
                    </a:cubicBezTo>
                    <a:cubicBezTo>
                      <a:pt x="521867" y="18808"/>
                      <a:pt x="478416" y="147500"/>
                      <a:pt x="576290" y="322502"/>
                    </a:cubicBezTo>
                    <a:cubicBezTo>
                      <a:pt x="502488" y="572686"/>
                      <a:pt x="429920" y="416791"/>
                      <a:pt x="264713" y="349729"/>
                    </a:cubicBezTo>
                    <a:cubicBezTo>
                      <a:pt x="6247" y="305343"/>
                      <a:pt x="110075" y="496119"/>
                      <a:pt x="19811" y="274877"/>
                    </a:cubicBezTo>
                    <a:close/>
                  </a:path>
                </a:pathLst>
              </a:custGeom>
              <a:noFill/>
              <a:ln w="50800"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868 w 643072"/>
                          <a:gd name="connsiteY0" fmla="*/ 322502 h 426459"/>
                          <a:gd name="connsiteX1" fmla="*/ 321970 w 643072"/>
                          <a:gd name="connsiteY1" fmla="*/ 0 h 426459"/>
                          <a:gd name="connsiteX2" fmla="*/ 643072 w 643072"/>
                          <a:gd name="connsiteY2" fmla="*/ 322502 h 426459"/>
                          <a:gd name="connsiteX3" fmla="*/ 331495 w 643072"/>
                          <a:gd name="connsiteY3" fmla="*/ 349729 h 426459"/>
                          <a:gd name="connsiteX4" fmla="*/ 868 w 643072"/>
                          <a:gd name="connsiteY4" fmla="*/ 322502 h 426459"/>
                          <a:gd name="connsiteX0" fmla="*/ 19811 w 576290"/>
                          <a:gd name="connsiteY0" fmla="*/ 274877 h 441175"/>
                          <a:gd name="connsiteX1" fmla="*/ 255188 w 576290"/>
                          <a:gd name="connsiteY1" fmla="*/ 0 h 441175"/>
                          <a:gd name="connsiteX2" fmla="*/ 576290 w 576290"/>
                          <a:gd name="connsiteY2" fmla="*/ 322502 h 441175"/>
                          <a:gd name="connsiteX3" fmla="*/ 264713 w 576290"/>
                          <a:gd name="connsiteY3" fmla="*/ 349729 h 441175"/>
                          <a:gd name="connsiteX4" fmla="*/ 19811 w 576290"/>
                          <a:gd name="connsiteY4" fmla="*/ 274877 h 441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6290" h="441175" extrusionOk="0">
                            <a:moveTo>
                              <a:pt x="19811" y="274877"/>
                            </a:moveTo>
                            <a:cubicBezTo>
                              <a:pt x="-31646" y="65024"/>
                              <a:pt x="7209" y="26512"/>
                              <a:pt x="255188" y="0"/>
                            </a:cubicBezTo>
                            <a:cubicBezTo>
                              <a:pt x="490379" y="12179"/>
                              <a:pt x="491944" y="147070"/>
                              <a:pt x="576290" y="322502"/>
                            </a:cubicBezTo>
                            <a:cubicBezTo>
                              <a:pt x="535495" y="540453"/>
                              <a:pt x="432702" y="401412"/>
                              <a:pt x="264713" y="349729"/>
                            </a:cubicBezTo>
                            <a:cubicBezTo>
                              <a:pt x="45213" y="326662"/>
                              <a:pt x="78291" y="480932"/>
                              <a:pt x="19811" y="274877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  <p:pic>
          <p:nvPicPr>
            <p:cNvPr id="29" name="Picture 28" descr="A white and black machine">
              <a:extLst>
                <a:ext uri="{FF2B5EF4-FFF2-40B4-BE49-F238E27FC236}">
                  <a16:creationId xmlns:a16="http://schemas.microsoft.com/office/drawing/2014/main" id="{C61BB10F-43DA-1096-7A3E-4091DF4CE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729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3C2C4ED-CF68-2425-BEE4-B12A1FA0F1E1}"/>
              </a:ext>
            </a:extLst>
          </p:cNvPr>
          <p:cNvGrpSpPr/>
          <p:nvPr/>
        </p:nvGrpSpPr>
        <p:grpSpPr>
          <a:xfrm>
            <a:off x="4276741" y="2095714"/>
            <a:ext cx="9732930" cy="6095572"/>
            <a:chOff x="19517548" y="10668234"/>
            <a:chExt cx="973293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DE5086-87E7-9DC7-8581-A8F15A392A99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D6FEDB7-7A0F-6ED3-B7BF-8D84750C0B4C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0D7BCEC-5BF6-1165-82AC-9B96C5BD5427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0032306-F4A0-6788-3B8F-08794045BDFB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168A973A-9A5A-5BD6-5562-12A3EDB490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846DEFC7-60B3-97F5-9F9A-81A272154D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400A37D-AC19-4948-324C-5DE4734F2B7C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53BEC9C-C5B9-CBE9-033F-4DBE6203DC37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335BA9-CBBE-0F3F-4722-327BE31C3414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0C9862E-407D-DAB0-B22B-FD1C1DDD7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15F463D-0C46-814D-9399-105E840D6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EE7368B2-29BA-3484-C66A-4AD5D1EE5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6813016" y="1570553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DBC856-D790-8FD0-CD81-208887A35146}"/>
                </a:ext>
              </a:extLst>
            </p:cNvPr>
            <p:cNvGrpSpPr/>
            <p:nvPr/>
          </p:nvGrpSpPr>
          <p:grpSpPr>
            <a:xfrm>
              <a:off x="27412962" y="12998472"/>
              <a:ext cx="1837516" cy="3737336"/>
              <a:chOff x="27412952" y="12998450"/>
              <a:chExt cx="1837516" cy="3737339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86D4D528-5E8E-035C-E0A2-E6C9AF3D87F6}"/>
                  </a:ext>
                </a:extLst>
              </p:cNvPr>
              <p:cNvSpPr/>
              <p:nvPr/>
            </p:nvSpPr>
            <p:spPr>
              <a:xfrm>
                <a:off x="27412952" y="12998450"/>
                <a:ext cx="1826539" cy="3737339"/>
              </a:xfrm>
              <a:custGeom>
                <a:avLst/>
                <a:gdLst>
                  <a:gd name="connsiteX0" fmla="*/ 0 w 1455604"/>
                  <a:gd name="connsiteY0" fmla="*/ 0 h 878748"/>
                  <a:gd name="connsiteX1" fmla="*/ 1455604 w 1455604"/>
                  <a:gd name="connsiteY1" fmla="*/ 0 h 878748"/>
                  <a:gd name="connsiteX2" fmla="*/ 1455604 w 1455604"/>
                  <a:gd name="connsiteY2" fmla="*/ 878748 h 878748"/>
                  <a:gd name="connsiteX3" fmla="*/ 0 w 1455604"/>
                  <a:gd name="connsiteY3" fmla="*/ 878748 h 878748"/>
                  <a:gd name="connsiteX4" fmla="*/ 0 w 1455604"/>
                  <a:gd name="connsiteY4" fmla="*/ 0 h 878748"/>
                  <a:gd name="connsiteX0" fmla="*/ 0 w 1455604"/>
                  <a:gd name="connsiteY0" fmla="*/ 0 h 885098"/>
                  <a:gd name="connsiteX1" fmla="*/ 1455604 w 1455604"/>
                  <a:gd name="connsiteY1" fmla="*/ 0 h 885098"/>
                  <a:gd name="connsiteX2" fmla="*/ 1455604 w 1455604"/>
                  <a:gd name="connsiteY2" fmla="*/ 878748 h 885098"/>
                  <a:gd name="connsiteX3" fmla="*/ 285750 w 1455604"/>
                  <a:gd name="connsiteY3" fmla="*/ 885098 h 885098"/>
                  <a:gd name="connsiteX4" fmla="*/ 0 w 1455604"/>
                  <a:gd name="connsiteY4" fmla="*/ 0 h 885098"/>
                  <a:gd name="connsiteX0" fmla="*/ 0 w 1461954"/>
                  <a:gd name="connsiteY0" fmla="*/ 3556000 h 4441098"/>
                  <a:gd name="connsiteX1" fmla="*/ 1461954 w 1461954"/>
                  <a:gd name="connsiteY1" fmla="*/ 0 h 4441098"/>
                  <a:gd name="connsiteX2" fmla="*/ 1455604 w 1461954"/>
                  <a:gd name="connsiteY2" fmla="*/ 4434748 h 4441098"/>
                  <a:gd name="connsiteX3" fmla="*/ 285750 w 1461954"/>
                  <a:gd name="connsiteY3" fmla="*/ 4441098 h 4441098"/>
                  <a:gd name="connsiteX4" fmla="*/ 0 w 1461954"/>
                  <a:gd name="connsiteY4" fmla="*/ 3556000 h 4441098"/>
                  <a:gd name="connsiteX0" fmla="*/ 0 w 1456215"/>
                  <a:gd name="connsiteY0" fmla="*/ 4298950 h 5184048"/>
                  <a:gd name="connsiteX1" fmla="*/ 1455604 w 1456215"/>
                  <a:gd name="connsiteY1" fmla="*/ 0 h 5184048"/>
                  <a:gd name="connsiteX2" fmla="*/ 1455604 w 1456215"/>
                  <a:gd name="connsiteY2" fmla="*/ 5177698 h 5184048"/>
                  <a:gd name="connsiteX3" fmla="*/ 285750 w 1456215"/>
                  <a:gd name="connsiteY3" fmla="*/ 5184048 h 5184048"/>
                  <a:gd name="connsiteX4" fmla="*/ 0 w 1456215"/>
                  <a:gd name="connsiteY4" fmla="*/ 4298950 h 518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215" h="5184048">
                    <a:moveTo>
                      <a:pt x="0" y="4298950"/>
                    </a:moveTo>
                    <a:lnTo>
                      <a:pt x="1455604" y="0"/>
                    </a:lnTo>
                    <a:cubicBezTo>
                      <a:pt x="1453487" y="1478249"/>
                      <a:pt x="1457721" y="3699449"/>
                      <a:pt x="1455604" y="5177698"/>
                    </a:cubicBezTo>
                    <a:lnTo>
                      <a:pt x="285750" y="5184048"/>
                    </a:lnTo>
                    <a:lnTo>
                      <a:pt x="0" y="429895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3C994A3-711C-497A-F2E2-0987CE7864BF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B226BBD-6FA6-F0ED-12F7-6EF74A2C5606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474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C3B9982-8051-F5FB-4556-C636B147B4C5}"/>
              </a:ext>
            </a:extLst>
          </p:cNvPr>
          <p:cNvGrpSpPr/>
          <p:nvPr/>
        </p:nvGrpSpPr>
        <p:grpSpPr>
          <a:xfrm>
            <a:off x="4276741" y="2095714"/>
            <a:ext cx="9732930" cy="6095572"/>
            <a:chOff x="19517548" y="10668234"/>
            <a:chExt cx="9732930" cy="609557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4DA03A-8641-4D36-1762-C29007110B40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E36974B-260E-675D-C06B-CDC37DB1CF3B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6083C19-4ACA-93A4-2FE5-2CFCFA75B33D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F06CBE3-2B62-95C3-B4DA-036EA388D83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D37F8C24-3266-8980-BAEA-A751CA186B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82E41348-3D14-38BA-4884-24F474455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FFCDDBC9-60B9-31E2-A8E5-12FD11F87DFD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7C6A6D2-3817-A4B0-4A90-1F445297E668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F0AE440-7175-9B15-96F2-7F538F475FDE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D5F38D-CBD8-78E8-A7C6-5830BD0F5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FEE340F-4670-9AEA-57F5-B2787DA60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Picture 25" descr="A white and black machine">
              <a:extLst>
                <a:ext uri="{FF2B5EF4-FFF2-40B4-BE49-F238E27FC236}">
                  <a16:creationId xmlns:a16="http://schemas.microsoft.com/office/drawing/2014/main" id="{45EFEC85-BD29-A4D8-0C18-CC8AEA41C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6813016" y="1570553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700000"/>
              </a:camera>
              <a:lightRig rig="threePt" dir="t"/>
            </a:scene3d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CD26CD1-4E12-0844-BE76-95BB7BE95707}"/>
                </a:ext>
              </a:extLst>
            </p:cNvPr>
            <p:cNvGrpSpPr/>
            <p:nvPr/>
          </p:nvGrpSpPr>
          <p:grpSpPr>
            <a:xfrm>
              <a:off x="27412962" y="12998472"/>
              <a:ext cx="1837516" cy="3737336"/>
              <a:chOff x="27412952" y="12998450"/>
              <a:chExt cx="1837516" cy="3737339"/>
            </a:xfrm>
          </p:grpSpPr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83F5A32-898D-04DD-472D-4ADDE625D43D}"/>
                  </a:ext>
                </a:extLst>
              </p:cNvPr>
              <p:cNvSpPr/>
              <p:nvPr/>
            </p:nvSpPr>
            <p:spPr>
              <a:xfrm>
                <a:off x="27412952" y="12998450"/>
                <a:ext cx="1826539" cy="3737339"/>
              </a:xfrm>
              <a:custGeom>
                <a:avLst/>
                <a:gdLst>
                  <a:gd name="connsiteX0" fmla="*/ 0 w 1455604"/>
                  <a:gd name="connsiteY0" fmla="*/ 0 h 878748"/>
                  <a:gd name="connsiteX1" fmla="*/ 1455604 w 1455604"/>
                  <a:gd name="connsiteY1" fmla="*/ 0 h 878748"/>
                  <a:gd name="connsiteX2" fmla="*/ 1455604 w 1455604"/>
                  <a:gd name="connsiteY2" fmla="*/ 878748 h 878748"/>
                  <a:gd name="connsiteX3" fmla="*/ 0 w 1455604"/>
                  <a:gd name="connsiteY3" fmla="*/ 878748 h 878748"/>
                  <a:gd name="connsiteX4" fmla="*/ 0 w 1455604"/>
                  <a:gd name="connsiteY4" fmla="*/ 0 h 878748"/>
                  <a:gd name="connsiteX0" fmla="*/ 0 w 1455604"/>
                  <a:gd name="connsiteY0" fmla="*/ 0 h 885098"/>
                  <a:gd name="connsiteX1" fmla="*/ 1455604 w 1455604"/>
                  <a:gd name="connsiteY1" fmla="*/ 0 h 885098"/>
                  <a:gd name="connsiteX2" fmla="*/ 1455604 w 1455604"/>
                  <a:gd name="connsiteY2" fmla="*/ 878748 h 885098"/>
                  <a:gd name="connsiteX3" fmla="*/ 285750 w 1455604"/>
                  <a:gd name="connsiteY3" fmla="*/ 885098 h 885098"/>
                  <a:gd name="connsiteX4" fmla="*/ 0 w 1455604"/>
                  <a:gd name="connsiteY4" fmla="*/ 0 h 885098"/>
                  <a:gd name="connsiteX0" fmla="*/ 0 w 1461954"/>
                  <a:gd name="connsiteY0" fmla="*/ 3556000 h 4441098"/>
                  <a:gd name="connsiteX1" fmla="*/ 1461954 w 1461954"/>
                  <a:gd name="connsiteY1" fmla="*/ 0 h 4441098"/>
                  <a:gd name="connsiteX2" fmla="*/ 1455604 w 1461954"/>
                  <a:gd name="connsiteY2" fmla="*/ 4434748 h 4441098"/>
                  <a:gd name="connsiteX3" fmla="*/ 285750 w 1461954"/>
                  <a:gd name="connsiteY3" fmla="*/ 4441098 h 4441098"/>
                  <a:gd name="connsiteX4" fmla="*/ 0 w 1461954"/>
                  <a:gd name="connsiteY4" fmla="*/ 3556000 h 4441098"/>
                  <a:gd name="connsiteX0" fmla="*/ 0 w 1456215"/>
                  <a:gd name="connsiteY0" fmla="*/ 4298950 h 5184048"/>
                  <a:gd name="connsiteX1" fmla="*/ 1455604 w 1456215"/>
                  <a:gd name="connsiteY1" fmla="*/ 0 h 5184048"/>
                  <a:gd name="connsiteX2" fmla="*/ 1455604 w 1456215"/>
                  <a:gd name="connsiteY2" fmla="*/ 5177698 h 5184048"/>
                  <a:gd name="connsiteX3" fmla="*/ 285750 w 1456215"/>
                  <a:gd name="connsiteY3" fmla="*/ 5184048 h 5184048"/>
                  <a:gd name="connsiteX4" fmla="*/ 0 w 1456215"/>
                  <a:gd name="connsiteY4" fmla="*/ 4298950 h 518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215" h="5184048">
                    <a:moveTo>
                      <a:pt x="0" y="4298950"/>
                    </a:moveTo>
                    <a:lnTo>
                      <a:pt x="1455604" y="0"/>
                    </a:lnTo>
                    <a:cubicBezTo>
                      <a:pt x="1453487" y="1478249"/>
                      <a:pt x="1457721" y="3699449"/>
                      <a:pt x="1455604" y="5177698"/>
                    </a:cubicBezTo>
                    <a:lnTo>
                      <a:pt x="285750" y="5184048"/>
                    </a:lnTo>
                    <a:lnTo>
                      <a:pt x="0" y="429895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7C4A2AE-68DE-7163-9C6A-60E7617DC444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F9B961C-4893-9306-957D-B52229CF1159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EE9A9D-586D-CE60-2E60-B5EE2287884C}"/>
              </a:ext>
            </a:extLst>
          </p:cNvPr>
          <p:cNvGrpSpPr/>
          <p:nvPr/>
        </p:nvGrpSpPr>
        <p:grpSpPr>
          <a:xfrm>
            <a:off x="11398760" y="4038846"/>
            <a:ext cx="3737336" cy="2967286"/>
            <a:chOff x="27765996" y="12583374"/>
            <a:chExt cx="3737336" cy="2967286"/>
          </a:xfrm>
        </p:grpSpPr>
        <p:pic>
          <p:nvPicPr>
            <p:cNvPr id="18" name="Picture 17" descr="A white and black machine">
              <a:extLst>
                <a:ext uri="{FF2B5EF4-FFF2-40B4-BE49-F238E27FC236}">
                  <a16:creationId xmlns:a16="http://schemas.microsoft.com/office/drawing/2014/main" id="{BDC2BD06-9CF0-9D03-D4E4-D564DFD24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412520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7D86CD-52BA-BE4F-5765-0EDA571E5E9D}"/>
                </a:ext>
              </a:extLst>
            </p:cNvPr>
            <p:cNvGrpSpPr/>
            <p:nvPr/>
          </p:nvGrpSpPr>
          <p:grpSpPr>
            <a:xfrm rot="18717712">
              <a:off x="28715906" y="11633464"/>
              <a:ext cx="1837516" cy="3737336"/>
              <a:chOff x="27412952" y="12998450"/>
              <a:chExt cx="1837516" cy="3737339"/>
            </a:xfrm>
            <a:solidFill>
              <a:schemeClr val="tx1">
                <a:alpha val="20000"/>
              </a:schemeClr>
            </a:solidFill>
          </p:grpSpPr>
          <p:sp>
            <p:nvSpPr>
              <p:cNvPr id="20" name="Rectangle 4">
                <a:extLst>
                  <a:ext uri="{FF2B5EF4-FFF2-40B4-BE49-F238E27FC236}">
                    <a16:creationId xmlns:a16="http://schemas.microsoft.com/office/drawing/2014/main" id="{4CB3919B-2D23-03C1-91DF-21992D807453}"/>
                  </a:ext>
                </a:extLst>
              </p:cNvPr>
              <p:cNvSpPr/>
              <p:nvPr/>
            </p:nvSpPr>
            <p:spPr>
              <a:xfrm>
                <a:off x="27412952" y="12998450"/>
                <a:ext cx="1826539" cy="3737339"/>
              </a:xfrm>
              <a:custGeom>
                <a:avLst/>
                <a:gdLst>
                  <a:gd name="connsiteX0" fmla="*/ 0 w 1455604"/>
                  <a:gd name="connsiteY0" fmla="*/ 0 h 878748"/>
                  <a:gd name="connsiteX1" fmla="*/ 1455604 w 1455604"/>
                  <a:gd name="connsiteY1" fmla="*/ 0 h 878748"/>
                  <a:gd name="connsiteX2" fmla="*/ 1455604 w 1455604"/>
                  <a:gd name="connsiteY2" fmla="*/ 878748 h 878748"/>
                  <a:gd name="connsiteX3" fmla="*/ 0 w 1455604"/>
                  <a:gd name="connsiteY3" fmla="*/ 878748 h 878748"/>
                  <a:gd name="connsiteX4" fmla="*/ 0 w 1455604"/>
                  <a:gd name="connsiteY4" fmla="*/ 0 h 878748"/>
                  <a:gd name="connsiteX0" fmla="*/ 0 w 1455604"/>
                  <a:gd name="connsiteY0" fmla="*/ 0 h 885098"/>
                  <a:gd name="connsiteX1" fmla="*/ 1455604 w 1455604"/>
                  <a:gd name="connsiteY1" fmla="*/ 0 h 885098"/>
                  <a:gd name="connsiteX2" fmla="*/ 1455604 w 1455604"/>
                  <a:gd name="connsiteY2" fmla="*/ 878748 h 885098"/>
                  <a:gd name="connsiteX3" fmla="*/ 285750 w 1455604"/>
                  <a:gd name="connsiteY3" fmla="*/ 885098 h 885098"/>
                  <a:gd name="connsiteX4" fmla="*/ 0 w 1455604"/>
                  <a:gd name="connsiteY4" fmla="*/ 0 h 885098"/>
                  <a:gd name="connsiteX0" fmla="*/ 0 w 1461954"/>
                  <a:gd name="connsiteY0" fmla="*/ 3556000 h 4441098"/>
                  <a:gd name="connsiteX1" fmla="*/ 1461954 w 1461954"/>
                  <a:gd name="connsiteY1" fmla="*/ 0 h 4441098"/>
                  <a:gd name="connsiteX2" fmla="*/ 1455604 w 1461954"/>
                  <a:gd name="connsiteY2" fmla="*/ 4434748 h 4441098"/>
                  <a:gd name="connsiteX3" fmla="*/ 285750 w 1461954"/>
                  <a:gd name="connsiteY3" fmla="*/ 4441098 h 4441098"/>
                  <a:gd name="connsiteX4" fmla="*/ 0 w 1461954"/>
                  <a:gd name="connsiteY4" fmla="*/ 3556000 h 4441098"/>
                  <a:gd name="connsiteX0" fmla="*/ 0 w 1456215"/>
                  <a:gd name="connsiteY0" fmla="*/ 4298950 h 5184048"/>
                  <a:gd name="connsiteX1" fmla="*/ 1455604 w 1456215"/>
                  <a:gd name="connsiteY1" fmla="*/ 0 h 5184048"/>
                  <a:gd name="connsiteX2" fmla="*/ 1455604 w 1456215"/>
                  <a:gd name="connsiteY2" fmla="*/ 5177698 h 5184048"/>
                  <a:gd name="connsiteX3" fmla="*/ 285750 w 1456215"/>
                  <a:gd name="connsiteY3" fmla="*/ 5184048 h 5184048"/>
                  <a:gd name="connsiteX4" fmla="*/ 0 w 1456215"/>
                  <a:gd name="connsiteY4" fmla="*/ 4298950 h 518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215" h="5184048">
                    <a:moveTo>
                      <a:pt x="0" y="4298950"/>
                    </a:moveTo>
                    <a:lnTo>
                      <a:pt x="1455604" y="0"/>
                    </a:lnTo>
                    <a:cubicBezTo>
                      <a:pt x="1453487" y="1478249"/>
                      <a:pt x="1457721" y="3699449"/>
                      <a:pt x="1455604" y="5177698"/>
                    </a:cubicBezTo>
                    <a:lnTo>
                      <a:pt x="285750" y="5184048"/>
                    </a:lnTo>
                    <a:lnTo>
                      <a:pt x="0" y="42989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2B5A4F-3FA2-7187-DE20-2599B7167736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A559EEB-DA17-0108-1E5D-DE50B0A3D260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41030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23633D5-5A1B-E32D-7BA5-4C987E33B17A}"/>
              </a:ext>
            </a:extLst>
          </p:cNvPr>
          <p:cNvGrpSpPr/>
          <p:nvPr/>
        </p:nvGrpSpPr>
        <p:grpSpPr>
          <a:xfrm>
            <a:off x="3857241" y="3889782"/>
            <a:ext cx="10595436" cy="4984592"/>
            <a:chOff x="19517546" y="13090814"/>
            <a:chExt cx="10595436" cy="49845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131EB7-DA48-2F7E-4257-10D8E1C63872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80479344-6B39-E8CD-B78D-8A6F134E2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18E13F2-EC9A-4C6D-D0EE-571358178538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5250A939-4D16-420C-01E8-15C86E6CD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F1E920-D2E1-3E00-0FF1-0E38B2D12F40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11254661-31BF-728F-5C7F-724B930C2196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168D4F7-B4F2-A746-E23D-C911B304F8AD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5D9A680-6C6A-4E4D-20B1-AC3E94535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51D48D6-68B8-376D-3B16-20FF8B8B3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4DCCB50D-7377-01CB-7A50-B5B8E5CE2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EA00F95-E2E9-7150-5E78-E3629F540B31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41DB20D-87B0-968D-E3EA-4DF822BFED70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C19D131-83B1-941D-6AC1-284BA44E17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987F83-3A19-35E5-31A5-C972EE122CB4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white and black machine">
              <a:extLst>
                <a:ext uri="{FF2B5EF4-FFF2-40B4-BE49-F238E27FC236}">
                  <a16:creationId xmlns:a16="http://schemas.microsoft.com/office/drawing/2014/main" id="{60E962EE-9DE1-5BB4-39ED-0791D2A61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F0F0F187-9335-9BB3-6E3B-11C7425D7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4576F5-EEC4-3987-C2FE-63EE8F9ADFA5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C461716-AB6E-DD5B-B4D3-71BB9E20C6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4D4BA0-537D-CF25-A202-7701C02B1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 descr="A white and black machine">
              <a:extLst>
                <a:ext uri="{FF2B5EF4-FFF2-40B4-BE49-F238E27FC236}">
                  <a16:creationId xmlns:a16="http://schemas.microsoft.com/office/drawing/2014/main" id="{1307BDA5-6F6A-A4AB-3275-FE339E5E6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A505BF-B09D-AF33-9545-CA6165BD5EFF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66FAE03-E407-F097-E63F-43AE9FEF291A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0E70180-506E-6519-CCF6-50B54DE2CD95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51DC59F-34E6-DF3B-D104-87DF6AB3E3F7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F6FA20E-F655-0C1E-804A-7A1B0C310FCD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A white and black machine">
              <a:extLst>
                <a:ext uri="{FF2B5EF4-FFF2-40B4-BE49-F238E27FC236}">
                  <a16:creationId xmlns:a16="http://schemas.microsoft.com/office/drawing/2014/main" id="{C5F8C71E-BC66-CB1D-F88B-72C8DD1E1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0D7BEE1-3444-F7B8-0C7C-ADC5D060EEE5}"/>
                </a:ext>
              </a:extLst>
            </p:cNvPr>
            <p:cNvGrpSpPr/>
            <p:nvPr/>
          </p:nvGrpSpPr>
          <p:grpSpPr>
            <a:xfrm rot="19282512">
              <a:off x="25877138" y="15555778"/>
              <a:ext cx="4235844" cy="2519628"/>
              <a:chOff x="6221014" y="4608711"/>
              <a:chExt cx="4235848" cy="251962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5F64A0-2C63-7527-6DD8-BC658261BFDE}"/>
                  </a:ext>
                </a:extLst>
              </p:cNvPr>
              <p:cNvCxnSpPr/>
              <p:nvPr/>
            </p:nvCxnSpPr>
            <p:spPr>
              <a:xfrm>
                <a:off x="6221014" y="6496050"/>
                <a:ext cx="0" cy="6322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6DD03F2-6BF7-35FB-42A9-F2CBAB4324C0}"/>
                  </a:ext>
                </a:extLst>
              </p:cNvPr>
              <p:cNvCxnSpPr/>
              <p:nvPr/>
            </p:nvCxnSpPr>
            <p:spPr>
              <a:xfrm>
                <a:off x="6221014" y="7128339"/>
                <a:ext cx="423584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EFA0BE4-B647-AD71-963C-247DF3C4E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1927" y="4608711"/>
                <a:ext cx="6087" cy="92991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2B984C6-F7B4-94D0-A328-37FE49F52696}"/>
              </a:ext>
            </a:extLst>
          </p:cNvPr>
          <p:cNvGrpSpPr/>
          <p:nvPr/>
        </p:nvGrpSpPr>
        <p:grpSpPr>
          <a:xfrm>
            <a:off x="11515520" y="4083621"/>
            <a:ext cx="3737336" cy="2922511"/>
            <a:chOff x="27882756" y="12628149"/>
            <a:chExt cx="3737336" cy="2922511"/>
          </a:xfrm>
        </p:grpSpPr>
        <p:pic>
          <p:nvPicPr>
            <p:cNvPr id="71" name="Picture 70" descr="A white and black machine">
              <a:extLst>
                <a:ext uri="{FF2B5EF4-FFF2-40B4-BE49-F238E27FC236}">
                  <a16:creationId xmlns:a16="http://schemas.microsoft.com/office/drawing/2014/main" id="{9A9C7191-AA49-8863-4D5E-CE8EFEF29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412520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C32204C-D1DC-6FF1-6EE4-8F6423648026}"/>
                </a:ext>
              </a:extLst>
            </p:cNvPr>
            <p:cNvGrpSpPr/>
            <p:nvPr/>
          </p:nvGrpSpPr>
          <p:grpSpPr>
            <a:xfrm rot="18717712">
              <a:off x="29007290" y="11503615"/>
              <a:ext cx="1488268" cy="3737336"/>
              <a:chOff x="27762200" y="12998450"/>
              <a:chExt cx="1488268" cy="3737339"/>
            </a:xfrm>
            <a:solidFill>
              <a:schemeClr val="tx1">
                <a:alpha val="20000"/>
              </a:schemeClr>
            </a:solidFill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DE230A-0F88-2928-E165-E20442DE16C8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AABB88-7509-6ECE-E53B-9BA46AE31922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903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FF8ACBC-A3A8-9138-329B-3435A500282C}"/>
              </a:ext>
            </a:extLst>
          </p:cNvPr>
          <p:cNvGrpSpPr/>
          <p:nvPr/>
        </p:nvGrpSpPr>
        <p:grpSpPr>
          <a:xfrm>
            <a:off x="4264357" y="2073891"/>
            <a:ext cx="9757698" cy="6139218"/>
            <a:chOff x="19517548" y="10624588"/>
            <a:chExt cx="9757698" cy="61392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860605-4E4F-21C8-34E7-E4BA1616612E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67680CA-3A65-CA26-8229-8BF1417BD09A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7657E32-A16A-8895-19E9-06E77AAD4207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6429F185-BC0E-6395-89A5-3A458935A6BC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8C10C902-7D86-F5F1-7219-23F0EF3F1C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C1865392-057A-85E7-4D82-D484AF5CCC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BD43493-3C61-3070-2045-9E3B45C30029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9E9563F-2CE4-CA56-5346-0032B574E69A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D9BEFE-5191-8602-E34B-8AEBCDFB44DB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ADAB5DD-85A4-6D50-DD25-E6D64A9A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1AF5DEA-4F96-B274-60BA-2FD4700E5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8F1F0C78-718E-E0AB-F397-0A1BD6F18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8365096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9D0732D-7C4E-924F-CA5D-07E4B729DBB5}"/>
                </a:ext>
              </a:extLst>
            </p:cNvPr>
            <p:cNvGrpSpPr/>
            <p:nvPr/>
          </p:nvGrpSpPr>
          <p:grpSpPr>
            <a:xfrm>
              <a:off x="26266154" y="10624588"/>
              <a:ext cx="3009092" cy="4325864"/>
              <a:chOff x="26266140" y="10624582"/>
              <a:chExt cx="3009089" cy="4325858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91D71EA1-CDD0-E778-D56C-BC7285677A73}"/>
                  </a:ext>
                </a:extLst>
              </p:cNvPr>
              <p:cNvSpPr/>
              <p:nvPr/>
            </p:nvSpPr>
            <p:spPr>
              <a:xfrm>
                <a:off x="26266140" y="10640226"/>
                <a:ext cx="3009089" cy="4310214"/>
              </a:xfrm>
              <a:custGeom>
                <a:avLst/>
                <a:gdLst>
                  <a:gd name="connsiteX0" fmla="*/ 0 w 584024"/>
                  <a:gd name="connsiteY0" fmla="*/ 0 h 4256875"/>
                  <a:gd name="connsiteX1" fmla="*/ 584024 w 584024"/>
                  <a:gd name="connsiteY1" fmla="*/ 0 h 4256875"/>
                  <a:gd name="connsiteX2" fmla="*/ 584024 w 584024"/>
                  <a:gd name="connsiteY2" fmla="*/ 4256875 h 4256875"/>
                  <a:gd name="connsiteX3" fmla="*/ 0 w 584024"/>
                  <a:gd name="connsiteY3" fmla="*/ 4256875 h 4256875"/>
                  <a:gd name="connsiteX4" fmla="*/ 0 w 584024"/>
                  <a:gd name="connsiteY4" fmla="*/ 0 h 4256875"/>
                  <a:gd name="connsiteX0" fmla="*/ 0 w 2984324"/>
                  <a:gd name="connsiteY0" fmla="*/ 30480 h 4256875"/>
                  <a:gd name="connsiteX1" fmla="*/ 2984324 w 2984324"/>
                  <a:gd name="connsiteY1" fmla="*/ 0 h 4256875"/>
                  <a:gd name="connsiteX2" fmla="*/ 2984324 w 2984324"/>
                  <a:gd name="connsiteY2" fmla="*/ 4256875 h 4256875"/>
                  <a:gd name="connsiteX3" fmla="*/ 2400300 w 2984324"/>
                  <a:gd name="connsiteY3" fmla="*/ 4256875 h 4256875"/>
                  <a:gd name="connsiteX4" fmla="*/ 0 w 2984324"/>
                  <a:gd name="connsiteY4" fmla="*/ 30480 h 4256875"/>
                  <a:gd name="connsiteX0" fmla="*/ 0 w 2999564"/>
                  <a:gd name="connsiteY0" fmla="*/ 30480 h 4256875"/>
                  <a:gd name="connsiteX1" fmla="*/ 2984324 w 2999564"/>
                  <a:gd name="connsiteY1" fmla="*/ 0 h 4256875"/>
                  <a:gd name="connsiteX2" fmla="*/ 2999564 w 2999564"/>
                  <a:gd name="connsiteY2" fmla="*/ 3906355 h 4256875"/>
                  <a:gd name="connsiteX3" fmla="*/ 2400300 w 2999564"/>
                  <a:gd name="connsiteY3" fmla="*/ 4256875 h 4256875"/>
                  <a:gd name="connsiteX4" fmla="*/ 0 w 2999564"/>
                  <a:gd name="connsiteY4" fmla="*/ 30480 h 4256875"/>
                  <a:gd name="connsiteX0" fmla="*/ 0 w 3009089"/>
                  <a:gd name="connsiteY0" fmla="*/ 30480 h 4256875"/>
                  <a:gd name="connsiteX1" fmla="*/ 2984324 w 3009089"/>
                  <a:gd name="connsiteY1" fmla="*/ 0 h 4256875"/>
                  <a:gd name="connsiteX2" fmla="*/ 3009089 w 3009089"/>
                  <a:gd name="connsiteY2" fmla="*/ 4038055 h 4256875"/>
                  <a:gd name="connsiteX3" fmla="*/ 2400300 w 3009089"/>
                  <a:gd name="connsiteY3" fmla="*/ 4256875 h 4256875"/>
                  <a:gd name="connsiteX4" fmla="*/ 0 w 3009089"/>
                  <a:gd name="connsiteY4" fmla="*/ 30480 h 425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089" h="4256875">
                    <a:moveTo>
                      <a:pt x="0" y="30480"/>
                    </a:moveTo>
                    <a:lnTo>
                      <a:pt x="2984324" y="0"/>
                    </a:lnTo>
                    <a:lnTo>
                      <a:pt x="3009089" y="4038055"/>
                    </a:lnTo>
                    <a:lnTo>
                      <a:pt x="2400300" y="4256875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sp>
            <p:nvSpPr>
              <p:cNvPr id="16" name="Isosceles Triangle 6">
                <a:extLst>
                  <a:ext uri="{FF2B5EF4-FFF2-40B4-BE49-F238E27FC236}">
                    <a16:creationId xmlns:a16="http://schemas.microsoft.com/office/drawing/2014/main" id="{B376757E-2B30-436A-F10A-0E33DE38621F}"/>
                  </a:ext>
                </a:extLst>
              </p:cNvPr>
              <p:cNvSpPr/>
              <p:nvPr/>
            </p:nvSpPr>
            <p:spPr>
              <a:xfrm>
                <a:off x="27256740" y="12440815"/>
                <a:ext cx="1400175" cy="2490575"/>
              </a:xfrm>
              <a:custGeom>
                <a:avLst/>
                <a:gdLst>
                  <a:gd name="connsiteX0" fmla="*/ 0 w 1371600"/>
                  <a:gd name="connsiteY0" fmla="*/ 2524865 h 2524865"/>
                  <a:gd name="connsiteX1" fmla="*/ 685800 w 1371600"/>
                  <a:gd name="connsiteY1" fmla="*/ 0 h 2524865"/>
                  <a:gd name="connsiteX2" fmla="*/ 1371600 w 1371600"/>
                  <a:gd name="connsiteY2" fmla="*/ 2524865 h 2524865"/>
                  <a:gd name="connsiteX3" fmla="*/ 0 w 1371600"/>
                  <a:gd name="connsiteY3" fmla="*/ 2524865 h 2524865"/>
                  <a:gd name="connsiteX0" fmla="*/ 0 w 1371600"/>
                  <a:gd name="connsiteY0" fmla="*/ 2509625 h 2509625"/>
                  <a:gd name="connsiteX1" fmla="*/ 7620 w 1371600"/>
                  <a:gd name="connsiteY1" fmla="*/ 0 h 2509625"/>
                  <a:gd name="connsiteX2" fmla="*/ 1371600 w 1371600"/>
                  <a:gd name="connsiteY2" fmla="*/ 2509625 h 2509625"/>
                  <a:gd name="connsiteX3" fmla="*/ 0 w 1371600"/>
                  <a:gd name="connsiteY3" fmla="*/ 2509625 h 2509625"/>
                  <a:gd name="connsiteX0" fmla="*/ 0 w 1400175"/>
                  <a:gd name="connsiteY0" fmla="*/ 2509625 h 2509625"/>
                  <a:gd name="connsiteX1" fmla="*/ 7620 w 1400175"/>
                  <a:gd name="connsiteY1" fmla="*/ 0 h 2509625"/>
                  <a:gd name="connsiteX2" fmla="*/ 1400175 w 1400175"/>
                  <a:gd name="connsiteY2" fmla="*/ 2490575 h 2509625"/>
                  <a:gd name="connsiteX3" fmla="*/ 0 w 1400175"/>
                  <a:gd name="connsiteY3" fmla="*/ 2509625 h 2509625"/>
                  <a:gd name="connsiteX0" fmla="*/ 0 w 1400175"/>
                  <a:gd name="connsiteY0" fmla="*/ 2057188 h 2490575"/>
                  <a:gd name="connsiteX1" fmla="*/ 7620 w 1400175"/>
                  <a:gd name="connsiteY1" fmla="*/ 0 h 2490575"/>
                  <a:gd name="connsiteX2" fmla="*/ 1400175 w 1400175"/>
                  <a:gd name="connsiteY2" fmla="*/ 2490575 h 2490575"/>
                  <a:gd name="connsiteX3" fmla="*/ 0 w 1400175"/>
                  <a:gd name="connsiteY3" fmla="*/ 2057188 h 24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175" h="2490575">
                    <a:moveTo>
                      <a:pt x="0" y="2057188"/>
                    </a:moveTo>
                    <a:lnTo>
                      <a:pt x="7620" y="0"/>
                    </a:lnTo>
                    <a:lnTo>
                      <a:pt x="1400175" y="2490575"/>
                    </a:lnTo>
                    <a:lnTo>
                      <a:pt x="0" y="2057188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F34D2EB-B058-0AB4-CD2B-C7BD1773B3F1}"/>
                  </a:ext>
                </a:extLst>
              </p:cNvPr>
              <p:cNvGrpSpPr/>
              <p:nvPr/>
            </p:nvGrpSpPr>
            <p:grpSpPr>
              <a:xfrm>
                <a:off x="26266140" y="10624582"/>
                <a:ext cx="3009089" cy="4104296"/>
                <a:chOff x="26266140" y="10624582"/>
                <a:chExt cx="3009089" cy="4104296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64217070-5E7D-29EA-523E-C5CFD280F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66140" y="10624582"/>
                  <a:ext cx="2148354" cy="1564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A4D44CE-F434-49FE-D612-D91847E62236}"/>
                    </a:ext>
                  </a:extLst>
                </p:cNvPr>
                <p:cNvCxnSpPr>
                  <a:endCxn id="15" idx="2"/>
                </p:cNvCxnSpPr>
                <p:nvPr/>
              </p:nvCxnSpPr>
              <p:spPr>
                <a:xfrm>
                  <a:off x="29250468" y="10640220"/>
                  <a:ext cx="24761" cy="4088658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92BD427-99A6-B22F-9E3B-408426BB40B5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47F96C1-11A1-AD41-E23C-4EB369BD985F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01F81FA3-79E0-CB2A-0843-C5F64769624E}"/>
                    </a:ext>
                  </a:extLst>
                </p:cNvPr>
                <p:cNvSpPr/>
                <p:nvPr/>
              </p:nvSpPr>
              <p:spPr>
                <a:xfrm rot="10645868">
                  <a:off x="28400964" y="10644468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2745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34173FB-DE45-19C8-D17A-212CA2AFAF17}"/>
              </a:ext>
            </a:extLst>
          </p:cNvPr>
          <p:cNvGrpSpPr/>
          <p:nvPr/>
        </p:nvGrpSpPr>
        <p:grpSpPr>
          <a:xfrm>
            <a:off x="4257268" y="599049"/>
            <a:ext cx="10935670" cy="7620314"/>
            <a:chOff x="19517548" y="9143492"/>
            <a:chExt cx="10935670" cy="76203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12DBE8-C621-3510-E5DB-876C3E73118B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8BDF0C8-6938-2D71-4E91-805B453F9BB1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D10749E-72AA-28FE-2533-EB72AB9CE169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07D779D-55B3-D0BE-885E-723EDFBD720D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F8AD725C-47E4-255A-A559-4AC3021549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EFA1851-A724-7A07-0AE4-B53C21D88F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5B55C51-8B68-4235-8E63-436495238FD2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AFDD7FC-5A06-9AD6-A45E-44D6C11AB33A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1AD733-803E-F17D-8EEC-5AE541C960B6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7FF83D7-EE2E-6A2E-368B-B6C6BFB7C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635DC05-92EE-0DA6-EC0D-94DC4471D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D2AF6CC4-3FE2-4CF0-EB8E-7AACC81E2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8365096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6A898B-89DA-03D9-B001-92BB26BC2257}"/>
                </a:ext>
              </a:extLst>
            </p:cNvPr>
            <p:cNvGrpSpPr/>
            <p:nvPr/>
          </p:nvGrpSpPr>
          <p:grpSpPr>
            <a:xfrm>
              <a:off x="26266154" y="10624588"/>
              <a:ext cx="3009092" cy="4325864"/>
              <a:chOff x="26266140" y="10624582"/>
              <a:chExt cx="3009089" cy="4325858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35F7A709-1D5A-0EE0-0C0D-1DF297A8A1AF}"/>
                  </a:ext>
                </a:extLst>
              </p:cNvPr>
              <p:cNvSpPr/>
              <p:nvPr/>
            </p:nvSpPr>
            <p:spPr>
              <a:xfrm>
                <a:off x="26266140" y="10640226"/>
                <a:ext cx="3009089" cy="4310214"/>
              </a:xfrm>
              <a:custGeom>
                <a:avLst/>
                <a:gdLst>
                  <a:gd name="connsiteX0" fmla="*/ 0 w 584024"/>
                  <a:gd name="connsiteY0" fmla="*/ 0 h 4256875"/>
                  <a:gd name="connsiteX1" fmla="*/ 584024 w 584024"/>
                  <a:gd name="connsiteY1" fmla="*/ 0 h 4256875"/>
                  <a:gd name="connsiteX2" fmla="*/ 584024 w 584024"/>
                  <a:gd name="connsiteY2" fmla="*/ 4256875 h 4256875"/>
                  <a:gd name="connsiteX3" fmla="*/ 0 w 584024"/>
                  <a:gd name="connsiteY3" fmla="*/ 4256875 h 4256875"/>
                  <a:gd name="connsiteX4" fmla="*/ 0 w 584024"/>
                  <a:gd name="connsiteY4" fmla="*/ 0 h 4256875"/>
                  <a:gd name="connsiteX0" fmla="*/ 0 w 2984324"/>
                  <a:gd name="connsiteY0" fmla="*/ 30480 h 4256875"/>
                  <a:gd name="connsiteX1" fmla="*/ 2984324 w 2984324"/>
                  <a:gd name="connsiteY1" fmla="*/ 0 h 4256875"/>
                  <a:gd name="connsiteX2" fmla="*/ 2984324 w 2984324"/>
                  <a:gd name="connsiteY2" fmla="*/ 4256875 h 4256875"/>
                  <a:gd name="connsiteX3" fmla="*/ 2400300 w 2984324"/>
                  <a:gd name="connsiteY3" fmla="*/ 4256875 h 4256875"/>
                  <a:gd name="connsiteX4" fmla="*/ 0 w 2984324"/>
                  <a:gd name="connsiteY4" fmla="*/ 30480 h 4256875"/>
                  <a:gd name="connsiteX0" fmla="*/ 0 w 2999564"/>
                  <a:gd name="connsiteY0" fmla="*/ 30480 h 4256875"/>
                  <a:gd name="connsiteX1" fmla="*/ 2984324 w 2999564"/>
                  <a:gd name="connsiteY1" fmla="*/ 0 h 4256875"/>
                  <a:gd name="connsiteX2" fmla="*/ 2999564 w 2999564"/>
                  <a:gd name="connsiteY2" fmla="*/ 3906355 h 4256875"/>
                  <a:gd name="connsiteX3" fmla="*/ 2400300 w 2999564"/>
                  <a:gd name="connsiteY3" fmla="*/ 4256875 h 4256875"/>
                  <a:gd name="connsiteX4" fmla="*/ 0 w 2999564"/>
                  <a:gd name="connsiteY4" fmla="*/ 30480 h 4256875"/>
                  <a:gd name="connsiteX0" fmla="*/ 0 w 3009089"/>
                  <a:gd name="connsiteY0" fmla="*/ 30480 h 4256875"/>
                  <a:gd name="connsiteX1" fmla="*/ 2984324 w 3009089"/>
                  <a:gd name="connsiteY1" fmla="*/ 0 h 4256875"/>
                  <a:gd name="connsiteX2" fmla="*/ 3009089 w 3009089"/>
                  <a:gd name="connsiteY2" fmla="*/ 4038055 h 4256875"/>
                  <a:gd name="connsiteX3" fmla="*/ 2400300 w 3009089"/>
                  <a:gd name="connsiteY3" fmla="*/ 4256875 h 4256875"/>
                  <a:gd name="connsiteX4" fmla="*/ 0 w 3009089"/>
                  <a:gd name="connsiteY4" fmla="*/ 30480 h 425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089" h="4256875">
                    <a:moveTo>
                      <a:pt x="0" y="30480"/>
                    </a:moveTo>
                    <a:lnTo>
                      <a:pt x="2984324" y="0"/>
                    </a:lnTo>
                    <a:lnTo>
                      <a:pt x="3009089" y="4038055"/>
                    </a:lnTo>
                    <a:lnTo>
                      <a:pt x="2400300" y="4256875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16" name="Isosceles Triangle 6">
                <a:extLst>
                  <a:ext uri="{FF2B5EF4-FFF2-40B4-BE49-F238E27FC236}">
                    <a16:creationId xmlns:a16="http://schemas.microsoft.com/office/drawing/2014/main" id="{D43DF030-46A2-E66E-2134-6B49F87D4D00}"/>
                  </a:ext>
                </a:extLst>
              </p:cNvPr>
              <p:cNvSpPr/>
              <p:nvPr/>
            </p:nvSpPr>
            <p:spPr>
              <a:xfrm>
                <a:off x="27256740" y="12440815"/>
                <a:ext cx="1400175" cy="2490575"/>
              </a:xfrm>
              <a:custGeom>
                <a:avLst/>
                <a:gdLst>
                  <a:gd name="connsiteX0" fmla="*/ 0 w 1371600"/>
                  <a:gd name="connsiteY0" fmla="*/ 2524865 h 2524865"/>
                  <a:gd name="connsiteX1" fmla="*/ 685800 w 1371600"/>
                  <a:gd name="connsiteY1" fmla="*/ 0 h 2524865"/>
                  <a:gd name="connsiteX2" fmla="*/ 1371600 w 1371600"/>
                  <a:gd name="connsiteY2" fmla="*/ 2524865 h 2524865"/>
                  <a:gd name="connsiteX3" fmla="*/ 0 w 1371600"/>
                  <a:gd name="connsiteY3" fmla="*/ 2524865 h 2524865"/>
                  <a:gd name="connsiteX0" fmla="*/ 0 w 1371600"/>
                  <a:gd name="connsiteY0" fmla="*/ 2509625 h 2509625"/>
                  <a:gd name="connsiteX1" fmla="*/ 7620 w 1371600"/>
                  <a:gd name="connsiteY1" fmla="*/ 0 h 2509625"/>
                  <a:gd name="connsiteX2" fmla="*/ 1371600 w 1371600"/>
                  <a:gd name="connsiteY2" fmla="*/ 2509625 h 2509625"/>
                  <a:gd name="connsiteX3" fmla="*/ 0 w 1371600"/>
                  <a:gd name="connsiteY3" fmla="*/ 2509625 h 2509625"/>
                  <a:gd name="connsiteX0" fmla="*/ 0 w 1400175"/>
                  <a:gd name="connsiteY0" fmla="*/ 2509625 h 2509625"/>
                  <a:gd name="connsiteX1" fmla="*/ 7620 w 1400175"/>
                  <a:gd name="connsiteY1" fmla="*/ 0 h 2509625"/>
                  <a:gd name="connsiteX2" fmla="*/ 1400175 w 1400175"/>
                  <a:gd name="connsiteY2" fmla="*/ 2490575 h 2509625"/>
                  <a:gd name="connsiteX3" fmla="*/ 0 w 1400175"/>
                  <a:gd name="connsiteY3" fmla="*/ 2509625 h 2509625"/>
                  <a:gd name="connsiteX0" fmla="*/ 0 w 1400175"/>
                  <a:gd name="connsiteY0" fmla="*/ 2057188 h 2490575"/>
                  <a:gd name="connsiteX1" fmla="*/ 7620 w 1400175"/>
                  <a:gd name="connsiteY1" fmla="*/ 0 h 2490575"/>
                  <a:gd name="connsiteX2" fmla="*/ 1400175 w 1400175"/>
                  <a:gd name="connsiteY2" fmla="*/ 2490575 h 2490575"/>
                  <a:gd name="connsiteX3" fmla="*/ 0 w 1400175"/>
                  <a:gd name="connsiteY3" fmla="*/ 2057188 h 24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175" h="2490575">
                    <a:moveTo>
                      <a:pt x="0" y="2057188"/>
                    </a:moveTo>
                    <a:lnTo>
                      <a:pt x="7620" y="0"/>
                    </a:lnTo>
                    <a:lnTo>
                      <a:pt x="1400175" y="2490575"/>
                    </a:lnTo>
                    <a:lnTo>
                      <a:pt x="0" y="2057188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642A39A-F40C-A539-BD13-B0F1AFFE8A33}"/>
                  </a:ext>
                </a:extLst>
              </p:cNvPr>
              <p:cNvGrpSpPr/>
              <p:nvPr/>
            </p:nvGrpSpPr>
            <p:grpSpPr>
              <a:xfrm>
                <a:off x="26266140" y="10624582"/>
                <a:ext cx="3009089" cy="4104296"/>
                <a:chOff x="26266140" y="10624582"/>
                <a:chExt cx="3009089" cy="4104296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9555AE4-C04B-FD0C-544D-24FA741F5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66140" y="10624582"/>
                  <a:ext cx="2148354" cy="1564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BA2827B-AFC0-B161-48B0-B144D71AE4B7}"/>
                    </a:ext>
                  </a:extLst>
                </p:cNvPr>
                <p:cNvCxnSpPr>
                  <a:endCxn id="15" idx="2"/>
                </p:cNvCxnSpPr>
                <p:nvPr/>
              </p:nvCxnSpPr>
              <p:spPr>
                <a:xfrm>
                  <a:off x="29250468" y="10640220"/>
                  <a:ext cx="24761" cy="4088658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1F6EA2-E18B-35D5-7AC9-BBE04777A63E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F4B9FA8-6C58-B746-26A3-2DCDF5BB6AEE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15AC3384-F617-3026-4912-34471DA71EC0}"/>
                    </a:ext>
                  </a:extLst>
                </p:cNvPr>
                <p:cNvSpPr/>
                <p:nvPr/>
              </p:nvSpPr>
              <p:spPr>
                <a:xfrm rot="10645868">
                  <a:off x="28400964" y="10644468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  <p:pic>
          <p:nvPicPr>
            <p:cNvPr id="23" name="Picture 22" descr="A white and black machine">
              <a:extLst>
                <a:ext uri="{FF2B5EF4-FFF2-40B4-BE49-F238E27FC236}">
                  <a16:creationId xmlns:a16="http://schemas.microsoft.com/office/drawing/2014/main" id="{F6BEFB68-F539-C836-8790-BF4BBEDAE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767580" y="1310825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5100000"/>
              </a:camera>
              <a:lightRig rig="threePt" dir="t"/>
            </a:scene3d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15969A1-9C99-0284-2B78-3512ECDDB7C2}"/>
                </a:ext>
              </a:extLst>
            </p:cNvPr>
            <p:cNvGrpSpPr/>
            <p:nvPr/>
          </p:nvGrpSpPr>
          <p:grpSpPr>
            <a:xfrm rot="20772484">
              <a:off x="27104318" y="9143492"/>
              <a:ext cx="3009092" cy="4325865"/>
              <a:chOff x="26266140" y="10624582"/>
              <a:chExt cx="3009089" cy="4325859"/>
            </a:xfrm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F2EE8F0A-6364-47EC-6897-656C8AE8DC80}"/>
                  </a:ext>
                </a:extLst>
              </p:cNvPr>
              <p:cNvSpPr/>
              <p:nvPr/>
            </p:nvSpPr>
            <p:spPr>
              <a:xfrm>
                <a:off x="26266140" y="10640227"/>
                <a:ext cx="3009089" cy="4310214"/>
              </a:xfrm>
              <a:custGeom>
                <a:avLst/>
                <a:gdLst>
                  <a:gd name="connsiteX0" fmla="*/ 0 w 584024"/>
                  <a:gd name="connsiteY0" fmla="*/ 0 h 4256875"/>
                  <a:gd name="connsiteX1" fmla="*/ 584024 w 584024"/>
                  <a:gd name="connsiteY1" fmla="*/ 0 h 4256875"/>
                  <a:gd name="connsiteX2" fmla="*/ 584024 w 584024"/>
                  <a:gd name="connsiteY2" fmla="*/ 4256875 h 4256875"/>
                  <a:gd name="connsiteX3" fmla="*/ 0 w 584024"/>
                  <a:gd name="connsiteY3" fmla="*/ 4256875 h 4256875"/>
                  <a:gd name="connsiteX4" fmla="*/ 0 w 584024"/>
                  <a:gd name="connsiteY4" fmla="*/ 0 h 4256875"/>
                  <a:gd name="connsiteX0" fmla="*/ 0 w 2984324"/>
                  <a:gd name="connsiteY0" fmla="*/ 30480 h 4256875"/>
                  <a:gd name="connsiteX1" fmla="*/ 2984324 w 2984324"/>
                  <a:gd name="connsiteY1" fmla="*/ 0 h 4256875"/>
                  <a:gd name="connsiteX2" fmla="*/ 2984324 w 2984324"/>
                  <a:gd name="connsiteY2" fmla="*/ 4256875 h 4256875"/>
                  <a:gd name="connsiteX3" fmla="*/ 2400300 w 2984324"/>
                  <a:gd name="connsiteY3" fmla="*/ 4256875 h 4256875"/>
                  <a:gd name="connsiteX4" fmla="*/ 0 w 2984324"/>
                  <a:gd name="connsiteY4" fmla="*/ 30480 h 4256875"/>
                  <a:gd name="connsiteX0" fmla="*/ 0 w 2999564"/>
                  <a:gd name="connsiteY0" fmla="*/ 30480 h 4256875"/>
                  <a:gd name="connsiteX1" fmla="*/ 2984324 w 2999564"/>
                  <a:gd name="connsiteY1" fmla="*/ 0 h 4256875"/>
                  <a:gd name="connsiteX2" fmla="*/ 2999564 w 2999564"/>
                  <a:gd name="connsiteY2" fmla="*/ 3906355 h 4256875"/>
                  <a:gd name="connsiteX3" fmla="*/ 2400300 w 2999564"/>
                  <a:gd name="connsiteY3" fmla="*/ 4256875 h 4256875"/>
                  <a:gd name="connsiteX4" fmla="*/ 0 w 2999564"/>
                  <a:gd name="connsiteY4" fmla="*/ 30480 h 4256875"/>
                  <a:gd name="connsiteX0" fmla="*/ 0 w 3009089"/>
                  <a:gd name="connsiteY0" fmla="*/ 30480 h 4256875"/>
                  <a:gd name="connsiteX1" fmla="*/ 2984324 w 3009089"/>
                  <a:gd name="connsiteY1" fmla="*/ 0 h 4256875"/>
                  <a:gd name="connsiteX2" fmla="*/ 3009089 w 3009089"/>
                  <a:gd name="connsiteY2" fmla="*/ 4038055 h 4256875"/>
                  <a:gd name="connsiteX3" fmla="*/ 2400300 w 3009089"/>
                  <a:gd name="connsiteY3" fmla="*/ 4256875 h 4256875"/>
                  <a:gd name="connsiteX4" fmla="*/ 0 w 3009089"/>
                  <a:gd name="connsiteY4" fmla="*/ 30480 h 425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9089" h="4256875">
                    <a:moveTo>
                      <a:pt x="0" y="30480"/>
                    </a:moveTo>
                    <a:lnTo>
                      <a:pt x="2984324" y="0"/>
                    </a:lnTo>
                    <a:lnTo>
                      <a:pt x="3009089" y="4038055"/>
                    </a:lnTo>
                    <a:lnTo>
                      <a:pt x="2400300" y="4256875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sp>
            <p:nvSpPr>
              <p:cNvPr id="26" name="Isosceles Triangle 6">
                <a:extLst>
                  <a:ext uri="{FF2B5EF4-FFF2-40B4-BE49-F238E27FC236}">
                    <a16:creationId xmlns:a16="http://schemas.microsoft.com/office/drawing/2014/main" id="{5DE8691C-6633-E2A8-42A2-E3284F7C04A9}"/>
                  </a:ext>
                </a:extLst>
              </p:cNvPr>
              <p:cNvSpPr/>
              <p:nvPr/>
            </p:nvSpPr>
            <p:spPr>
              <a:xfrm>
                <a:off x="27256740" y="12440813"/>
                <a:ext cx="1400175" cy="2490575"/>
              </a:xfrm>
              <a:custGeom>
                <a:avLst/>
                <a:gdLst>
                  <a:gd name="connsiteX0" fmla="*/ 0 w 1371600"/>
                  <a:gd name="connsiteY0" fmla="*/ 2524865 h 2524865"/>
                  <a:gd name="connsiteX1" fmla="*/ 685800 w 1371600"/>
                  <a:gd name="connsiteY1" fmla="*/ 0 h 2524865"/>
                  <a:gd name="connsiteX2" fmla="*/ 1371600 w 1371600"/>
                  <a:gd name="connsiteY2" fmla="*/ 2524865 h 2524865"/>
                  <a:gd name="connsiteX3" fmla="*/ 0 w 1371600"/>
                  <a:gd name="connsiteY3" fmla="*/ 2524865 h 2524865"/>
                  <a:gd name="connsiteX0" fmla="*/ 0 w 1371600"/>
                  <a:gd name="connsiteY0" fmla="*/ 2509625 h 2509625"/>
                  <a:gd name="connsiteX1" fmla="*/ 7620 w 1371600"/>
                  <a:gd name="connsiteY1" fmla="*/ 0 h 2509625"/>
                  <a:gd name="connsiteX2" fmla="*/ 1371600 w 1371600"/>
                  <a:gd name="connsiteY2" fmla="*/ 2509625 h 2509625"/>
                  <a:gd name="connsiteX3" fmla="*/ 0 w 1371600"/>
                  <a:gd name="connsiteY3" fmla="*/ 2509625 h 2509625"/>
                  <a:gd name="connsiteX0" fmla="*/ 0 w 1400175"/>
                  <a:gd name="connsiteY0" fmla="*/ 2509625 h 2509625"/>
                  <a:gd name="connsiteX1" fmla="*/ 7620 w 1400175"/>
                  <a:gd name="connsiteY1" fmla="*/ 0 h 2509625"/>
                  <a:gd name="connsiteX2" fmla="*/ 1400175 w 1400175"/>
                  <a:gd name="connsiteY2" fmla="*/ 2490575 h 2509625"/>
                  <a:gd name="connsiteX3" fmla="*/ 0 w 1400175"/>
                  <a:gd name="connsiteY3" fmla="*/ 2509625 h 2509625"/>
                  <a:gd name="connsiteX0" fmla="*/ 0 w 1400175"/>
                  <a:gd name="connsiteY0" fmla="*/ 2057188 h 2490575"/>
                  <a:gd name="connsiteX1" fmla="*/ 7620 w 1400175"/>
                  <a:gd name="connsiteY1" fmla="*/ 0 h 2490575"/>
                  <a:gd name="connsiteX2" fmla="*/ 1400175 w 1400175"/>
                  <a:gd name="connsiteY2" fmla="*/ 2490575 h 2490575"/>
                  <a:gd name="connsiteX3" fmla="*/ 0 w 1400175"/>
                  <a:gd name="connsiteY3" fmla="*/ 2057188 h 24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0175" h="2490575">
                    <a:moveTo>
                      <a:pt x="0" y="2057188"/>
                    </a:moveTo>
                    <a:lnTo>
                      <a:pt x="7620" y="0"/>
                    </a:lnTo>
                    <a:lnTo>
                      <a:pt x="1400175" y="2490575"/>
                    </a:lnTo>
                    <a:lnTo>
                      <a:pt x="0" y="2057188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3DBEEB0-74BB-2C13-7C6E-319A7B3AA914}"/>
                  </a:ext>
                </a:extLst>
              </p:cNvPr>
              <p:cNvGrpSpPr/>
              <p:nvPr/>
            </p:nvGrpSpPr>
            <p:grpSpPr>
              <a:xfrm>
                <a:off x="26266140" y="10624582"/>
                <a:ext cx="3009089" cy="4104296"/>
                <a:chOff x="26266140" y="10624582"/>
                <a:chExt cx="3009089" cy="4104296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7DCB14B-AE42-8A51-FF13-9B0F5A4AA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66140" y="10624582"/>
                  <a:ext cx="2148354" cy="1564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7848C07-8D95-0B3F-D343-01920C2E1B02}"/>
                    </a:ext>
                  </a:extLst>
                </p:cNvPr>
                <p:cNvCxnSpPr>
                  <a:endCxn id="25" idx="2"/>
                </p:cNvCxnSpPr>
                <p:nvPr/>
              </p:nvCxnSpPr>
              <p:spPr>
                <a:xfrm>
                  <a:off x="29250468" y="10640220"/>
                  <a:ext cx="24761" cy="408865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334AC3E-0E26-02C0-A0F6-3C998DA58A7E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AE4AD59-84C1-F079-E876-546CB652D769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7907D405-0EC9-7C2F-DA56-3767FC9D7EEA}"/>
                    </a:ext>
                  </a:extLst>
                </p:cNvPr>
                <p:cNvSpPr/>
                <p:nvPr/>
              </p:nvSpPr>
              <p:spPr>
                <a:xfrm rot="10645868">
                  <a:off x="28400964" y="10644468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5138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EC59F1C-EDB5-B484-F4A8-891817154A98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19517546" y="9037679"/>
            <a:chExt cx="12102550" cy="90377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6D9C16-FDD1-29C7-931A-93209CC5ADAE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57D06A6-F1B8-D190-E105-642042AFE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3E745B7-3D7A-1ABB-9BB3-306E124119CA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 descr="A white and black machine">
              <a:extLst>
                <a:ext uri="{FF2B5EF4-FFF2-40B4-BE49-F238E27FC236}">
                  <a16:creationId xmlns:a16="http://schemas.microsoft.com/office/drawing/2014/main" id="{4331AE2A-2511-5010-8C72-DDFB94694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B6E169-FE99-B95F-D96A-71D9A81FBC16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D925D082-ED79-BFAD-8297-F7674DD782D0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4FD1358-AFA1-B1FC-3E97-EFB1B5D1A192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0C26F87-3601-704A-7F02-2ABC392B59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4ABD22D-46DC-F2CF-A170-6EA5361A0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 descr="A white and black machine">
              <a:extLst>
                <a:ext uri="{FF2B5EF4-FFF2-40B4-BE49-F238E27FC236}">
                  <a16:creationId xmlns:a16="http://schemas.microsoft.com/office/drawing/2014/main" id="{E318B405-5712-F25E-246C-34D0C398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A896E6D-68A8-BDE2-4A4A-5A2106EB5368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606360-17EE-7F08-FF45-F75AB5571AFB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0395B3-5797-8CB9-02C7-9A7013D77E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192AD9F-6DE9-C2D0-C131-E69B3BE2608C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A white and black machine">
              <a:extLst>
                <a:ext uri="{FF2B5EF4-FFF2-40B4-BE49-F238E27FC236}">
                  <a16:creationId xmlns:a16="http://schemas.microsoft.com/office/drawing/2014/main" id="{F0824138-C6E6-4C68-3ECB-BE2BABE7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50B7F7BC-1D97-C3E0-597A-4022EE34C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05B58D-C7E0-EFA4-39EF-F5259D80E2C2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59DF9C-18EB-AC07-1DF3-BDF5A297F4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EF98892-BE3C-3B1B-4511-CC3D2260F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 descr="A white and black machine">
              <a:extLst>
                <a:ext uri="{FF2B5EF4-FFF2-40B4-BE49-F238E27FC236}">
                  <a16:creationId xmlns:a16="http://schemas.microsoft.com/office/drawing/2014/main" id="{5C172809-5818-F2A6-DC72-6524CAF7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02FFD5D-3A1E-E9A4-08F1-BAB23FA6D39E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72BBCB6-8BE2-6CFC-09D2-76C0FBF91586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12D2D64-ABFE-D462-0EA7-A09AC266C7C7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7D4CD7F-2BAD-0877-4842-579CBE3239D2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69A9CA5-110F-D566-1B3D-525AAB1201F9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A white and black machine">
              <a:extLst>
                <a:ext uri="{FF2B5EF4-FFF2-40B4-BE49-F238E27FC236}">
                  <a16:creationId xmlns:a16="http://schemas.microsoft.com/office/drawing/2014/main" id="{F3747DDF-8DFF-10EA-A0B5-E3C846EF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5700431-4D9D-9307-8E28-E844848FB060}"/>
                </a:ext>
              </a:extLst>
            </p:cNvPr>
            <p:cNvGrpSpPr/>
            <p:nvPr/>
          </p:nvGrpSpPr>
          <p:grpSpPr>
            <a:xfrm rot="19282512">
              <a:off x="25877138" y="15555778"/>
              <a:ext cx="4235844" cy="2519628"/>
              <a:chOff x="6221014" y="4608711"/>
              <a:chExt cx="4235848" cy="251962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7DB4092-40F6-3D7B-C58E-AEBB4FF52FA0}"/>
                  </a:ext>
                </a:extLst>
              </p:cNvPr>
              <p:cNvCxnSpPr/>
              <p:nvPr/>
            </p:nvCxnSpPr>
            <p:spPr>
              <a:xfrm>
                <a:off x="6221014" y="6496050"/>
                <a:ext cx="0" cy="6322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5669622-4434-E5EE-9498-F68E016CBD33}"/>
                  </a:ext>
                </a:extLst>
              </p:cNvPr>
              <p:cNvCxnSpPr/>
              <p:nvPr/>
            </p:nvCxnSpPr>
            <p:spPr>
              <a:xfrm>
                <a:off x="6221014" y="7128339"/>
                <a:ext cx="423584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ADC1E41-B79B-0B55-D7E0-9B0927443D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1927" y="4608711"/>
                <a:ext cx="6087" cy="92991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1" descr="A white and black machine">
              <a:extLst>
                <a:ext uri="{FF2B5EF4-FFF2-40B4-BE49-F238E27FC236}">
                  <a16:creationId xmlns:a16="http://schemas.microsoft.com/office/drawing/2014/main" id="{10DFDAC3-930F-ACB8-580F-C9BD21DFA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412520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C14F8A7-CDCD-844E-3EDE-DD357D1D3968}"/>
                </a:ext>
              </a:extLst>
            </p:cNvPr>
            <p:cNvGrpSpPr/>
            <p:nvPr/>
          </p:nvGrpSpPr>
          <p:grpSpPr>
            <a:xfrm rot="18717712">
              <a:off x="29007294" y="11503608"/>
              <a:ext cx="1488268" cy="3737336"/>
              <a:chOff x="27762200" y="12998450"/>
              <a:chExt cx="1488268" cy="3737339"/>
            </a:xfrm>
            <a:solidFill>
              <a:schemeClr val="tx1">
                <a:alpha val="20000"/>
              </a:schemeClr>
            </a:solidFill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B70634F-7E45-7643-7675-7EA50879D3C4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57B94A7-BEB4-E831-90A7-BB21A002A250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F0B82CD-90E0-8B58-12AF-CF8165CEE5F5}"/>
                </a:ext>
              </a:extLst>
            </p:cNvPr>
            <p:cNvGrpSpPr/>
            <p:nvPr/>
          </p:nvGrpSpPr>
          <p:grpSpPr>
            <a:xfrm rot="20772484">
              <a:off x="28003921" y="9037679"/>
              <a:ext cx="2020507" cy="3901062"/>
              <a:chOff x="27229955" y="10624582"/>
              <a:chExt cx="2020507" cy="390106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5EC397-7078-4D05-4A9B-315D3ACD478E}"/>
                  </a:ext>
                </a:extLst>
              </p:cNvPr>
              <p:cNvCxnSpPr/>
              <p:nvPr/>
            </p:nvCxnSpPr>
            <p:spPr>
              <a:xfrm>
                <a:off x="29081458" y="10624582"/>
                <a:ext cx="16900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AB476B3-3094-80AC-E350-B67349411240}"/>
                  </a:ext>
                </a:extLst>
              </p:cNvPr>
              <p:cNvCxnSpPr/>
              <p:nvPr/>
            </p:nvCxnSpPr>
            <p:spPr>
              <a:xfrm flipV="1">
                <a:off x="27229929" y="12409931"/>
                <a:ext cx="26811" cy="211571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6" name="Picture 75" descr="A white and black machine">
            <a:extLst>
              <a:ext uri="{FF2B5EF4-FFF2-40B4-BE49-F238E27FC236}">
                <a16:creationId xmlns:a16="http://schemas.microsoft.com/office/drawing/2014/main" id="{F4A39F0B-6769-66B1-46A6-10AF86FBFA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F17AA4-8973-0FEC-E809-8EC8D7D374C6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ACDCC0-5C77-88E9-0DFE-051289166BF0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A16097EC-E868-F496-5931-B77DACC8A8E0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</p:spTree>
    <p:extLst>
      <p:ext uri="{BB962C8B-B14F-4D97-AF65-F5344CB8AC3E}">
        <p14:creationId xmlns:p14="http://schemas.microsoft.com/office/powerpoint/2010/main" val="233701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7D457F4-0176-4B8C-B8A9-AA3562DA7590}"/>
              </a:ext>
            </a:extLst>
          </p:cNvPr>
          <p:cNvGrpSpPr/>
          <p:nvPr/>
        </p:nvGrpSpPr>
        <p:grpSpPr>
          <a:xfrm>
            <a:off x="4276746" y="2081713"/>
            <a:ext cx="9732920" cy="6123574"/>
            <a:chOff x="19517548" y="10640232"/>
            <a:chExt cx="9732920" cy="61235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AEFB9E7-C62B-A877-4ACA-E6DAF012A54E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20CA4C2-7C24-8A1F-3A25-2F6AC94E59F2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F388A48-7275-E3BB-22A7-7D5C3A7E0174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9499F14-09A0-4A70-1EFF-64881510BFCD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EF8F9C6D-5939-F838-F374-94FE3AF055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21F6CBA4-E8A0-5DBB-F833-B458E2A202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FC0501C-DEFF-17FA-3204-B82C27279EDA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68130E2-77F3-7BC6-A3C4-F50FBF43F555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EE43EA-BE47-52B3-F5B9-63E2FECF71EA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4B13B28-20A1-96F6-41E2-1DD763905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158C0F4-51DA-B58C-22B1-E30BC8753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3F892AD4-38DA-3B0E-F56D-C6EC8D6E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7449160" y="1157775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11999999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C50548-8962-B7C5-59EA-1F16230F4F06}"/>
                </a:ext>
              </a:extLst>
            </p:cNvPr>
            <p:cNvGrpSpPr/>
            <p:nvPr/>
          </p:nvGrpSpPr>
          <p:grpSpPr>
            <a:xfrm>
              <a:off x="21797530" y="10640232"/>
              <a:ext cx="5634484" cy="1769704"/>
              <a:chOff x="21797519" y="10640225"/>
              <a:chExt cx="5634481" cy="1769698"/>
            </a:xfrm>
          </p:grpSpPr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4A9BABAB-82F6-D5D5-6244-78B41C1F08BB}"/>
                  </a:ext>
                </a:extLst>
              </p:cNvPr>
              <p:cNvSpPr/>
              <p:nvPr/>
            </p:nvSpPr>
            <p:spPr>
              <a:xfrm>
                <a:off x="21797519" y="10661572"/>
                <a:ext cx="5634481" cy="1748351"/>
              </a:xfrm>
              <a:custGeom>
                <a:avLst/>
                <a:gdLst>
                  <a:gd name="connsiteX0" fmla="*/ 0 w 5596380"/>
                  <a:gd name="connsiteY0" fmla="*/ 0 h 611623"/>
                  <a:gd name="connsiteX1" fmla="*/ 5596380 w 5596380"/>
                  <a:gd name="connsiteY1" fmla="*/ 0 h 611623"/>
                  <a:gd name="connsiteX2" fmla="*/ 5596380 w 5596380"/>
                  <a:gd name="connsiteY2" fmla="*/ 611623 h 611623"/>
                  <a:gd name="connsiteX3" fmla="*/ 0 w 5596380"/>
                  <a:gd name="connsiteY3" fmla="*/ 611623 h 611623"/>
                  <a:gd name="connsiteX4" fmla="*/ 0 w 5596380"/>
                  <a:gd name="connsiteY4" fmla="*/ 0 h 6116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5963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3296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037580 w 5596380"/>
                  <a:gd name="connsiteY2" fmla="*/ 17292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908262"/>
                  <a:gd name="connsiteX1" fmla="*/ 5596380 w 5596380"/>
                  <a:gd name="connsiteY1" fmla="*/ 1296639 h 1908262"/>
                  <a:gd name="connsiteX2" fmla="*/ 5037580 w 5596380"/>
                  <a:gd name="connsiteY2" fmla="*/ 1895562 h 1908262"/>
                  <a:gd name="connsiteX3" fmla="*/ 0 w 5596380"/>
                  <a:gd name="connsiteY3" fmla="*/ 1908262 h 1908262"/>
                  <a:gd name="connsiteX4" fmla="*/ 12700 w 5596380"/>
                  <a:gd name="connsiteY4" fmla="*/ 0 h 1908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6380" h="1908262">
                    <a:moveTo>
                      <a:pt x="12700" y="0"/>
                    </a:moveTo>
                    <a:lnTo>
                      <a:pt x="5596380" y="1296639"/>
                    </a:lnTo>
                    <a:lnTo>
                      <a:pt x="5037580" y="1895562"/>
                    </a:lnTo>
                    <a:lnTo>
                      <a:pt x="0" y="1908262"/>
                    </a:lnTo>
                    <a:cubicBezTo>
                      <a:pt x="4233" y="1327621"/>
                      <a:pt x="8467" y="580641"/>
                      <a:pt x="12700" y="0"/>
                    </a:cubicBez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16" name="Isosceles Triangle 11">
                <a:extLst>
                  <a:ext uri="{FF2B5EF4-FFF2-40B4-BE49-F238E27FC236}">
                    <a16:creationId xmlns:a16="http://schemas.microsoft.com/office/drawing/2014/main" id="{EE63C58B-57FA-56E8-4690-A2165DF38172}"/>
                  </a:ext>
                </a:extLst>
              </p:cNvPr>
              <p:cNvSpPr/>
              <p:nvPr/>
            </p:nvSpPr>
            <p:spPr>
              <a:xfrm>
                <a:off x="21834474" y="10664825"/>
                <a:ext cx="5597525" cy="1194587"/>
              </a:xfrm>
              <a:custGeom>
                <a:avLst/>
                <a:gdLst>
                  <a:gd name="connsiteX0" fmla="*/ 0 w 4521200"/>
                  <a:gd name="connsiteY0" fmla="*/ 1397000 h 1397000"/>
                  <a:gd name="connsiteX1" fmla="*/ 2260600 w 4521200"/>
                  <a:gd name="connsiteY1" fmla="*/ 0 h 1397000"/>
                  <a:gd name="connsiteX2" fmla="*/ 4521200 w 4521200"/>
                  <a:gd name="connsiteY2" fmla="*/ 1397000 h 1397000"/>
                  <a:gd name="connsiteX3" fmla="*/ 0 w 4521200"/>
                  <a:gd name="connsiteY3" fmla="*/ 1397000 h 1397000"/>
                  <a:gd name="connsiteX0" fmla="*/ 0 w 5473700"/>
                  <a:gd name="connsiteY0" fmla="*/ 241300 h 1397000"/>
                  <a:gd name="connsiteX1" fmla="*/ 3213100 w 5473700"/>
                  <a:gd name="connsiteY1" fmla="*/ 0 h 1397000"/>
                  <a:gd name="connsiteX2" fmla="*/ 5473700 w 5473700"/>
                  <a:gd name="connsiteY2" fmla="*/ 1397000 h 1397000"/>
                  <a:gd name="connsiteX3" fmla="*/ 0 w 5473700"/>
                  <a:gd name="connsiteY3" fmla="*/ 241300 h 1397000"/>
                  <a:gd name="connsiteX0" fmla="*/ 0 w 5473700"/>
                  <a:gd name="connsiteY0" fmla="*/ 0 h 1155700"/>
                  <a:gd name="connsiteX1" fmla="*/ 5473700 w 5473700"/>
                  <a:gd name="connsiteY1" fmla="*/ 25400 h 1155700"/>
                  <a:gd name="connsiteX2" fmla="*/ 5473700 w 5473700"/>
                  <a:gd name="connsiteY2" fmla="*/ 1155700 h 1155700"/>
                  <a:gd name="connsiteX3" fmla="*/ 0 w 5473700"/>
                  <a:gd name="connsiteY3" fmla="*/ 0 h 1155700"/>
                  <a:gd name="connsiteX0" fmla="*/ 0 w 5597525"/>
                  <a:gd name="connsiteY0" fmla="*/ 0 h 1146298"/>
                  <a:gd name="connsiteX1" fmla="*/ 5597525 w 5597525"/>
                  <a:gd name="connsiteY1" fmla="*/ 15998 h 1146298"/>
                  <a:gd name="connsiteX2" fmla="*/ 5597525 w 5597525"/>
                  <a:gd name="connsiteY2" fmla="*/ 1146298 h 1146298"/>
                  <a:gd name="connsiteX3" fmla="*/ 0 w 5597525"/>
                  <a:gd name="connsiteY3" fmla="*/ 0 h 1146298"/>
                  <a:gd name="connsiteX0" fmla="*/ 0 w 5597525"/>
                  <a:gd name="connsiteY0" fmla="*/ 0 h 1179206"/>
                  <a:gd name="connsiteX1" fmla="*/ 5597525 w 5597525"/>
                  <a:gd name="connsiteY1" fmla="*/ 15998 h 1179206"/>
                  <a:gd name="connsiteX2" fmla="*/ 5597525 w 5597525"/>
                  <a:gd name="connsiteY2" fmla="*/ 1179206 h 1179206"/>
                  <a:gd name="connsiteX3" fmla="*/ 0 w 5597525"/>
                  <a:gd name="connsiteY3" fmla="*/ 0 h 117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7525" h="1179206">
                    <a:moveTo>
                      <a:pt x="0" y="0"/>
                    </a:moveTo>
                    <a:lnTo>
                      <a:pt x="5597525" y="15998"/>
                    </a:lnTo>
                    <a:lnTo>
                      <a:pt x="5597525" y="11792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C73985E-24FB-0066-12EA-B681ED83143F}"/>
                  </a:ext>
                </a:extLst>
              </p:cNvPr>
              <p:cNvGrpSpPr/>
              <p:nvPr/>
            </p:nvGrpSpPr>
            <p:grpSpPr>
              <a:xfrm>
                <a:off x="21816569" y="10640225"/>
                <a:ext cx="5615430" cy="1758062"/>
                <a:chOff x="21816569" y="10640225"/>
                <a:chExt cx="5615430" cy="175806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363A867-6A24-C117-666A-88DAA8671DD5}"/>
                    </a:ext>
                  </a:extLst>
                </p:cNvPr>
                <p:cNvCxnSpPr/>
                <p:nvPr/>
              </p:nvCxnSpPr>
              <p:spPr>
                <a:xfrm>
                  <a:off x="21816569" y="10640225"/>
                  <a:ext cx="5615430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688D9E1-3254-953E-B685-7D1CB265D862}"/>
                    </a:ext>
                  </a:extLst>
                </p:cNvPr>
                <p:cNvCxnSpPr>
                  <a:cxnSpLocks/>
                  <a:endCxn id="15" idx="2"/>
                </p:cNvCxnSpPr>
                <p:nvPr/>
              </p:nvCxnSpPr>
              <p:spPr>
                <a:xfrm>
                  <a:off x="21834474" y="12394848"/>
                  <a:ext cx="5034922" cy="343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2191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444772B-C2AD-0C53-1BEA-ED23C7B7E4BE}"/>
              </a:ext>
            </a:extLst>
          </p:cNvPr>
          <p:cNvGrpSpPr/>
          <p:nvPr/>
        </p:nvGrpSpPr>
        <p:grpSpPr>
          <a:xfrm>
            <a:off x="4279445" y="776046"/>
            <a:ext cx="10392546" cy="7432566"/>
            <a:chOff x="19517548" y="9331240"/>
            <a:chExt cx="10392546" cy="74325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0D65898-B13F-B507-12D3-36AF02604AB5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4D8128C-2D94-F308-A823-8424DC9E68BB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6BB2524-ED12-A955-A28D-FC4C4A49D645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A4BF454-82F6-9364-ECD1-BAE7765D2A96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91E36C96-E3A4-12A8-55B8-FC73C4D8A5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D57218ED-9183-51AC-4F12-E2493ED25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DB868B18-24E2-FFBF-AE53-48BFC36E5294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DD09F93-7E2D-3744-157C-3B04BB44356F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01792B5-68AF-D989-4C25-C434A4251A5B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F1B90E2-E99C-C7A8-3A31-5F3D9EDDB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AAE325F-189B-E799-2214-BB79ACF18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69F65CE4-1608-6C46-A7A6-107C48571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7449160" y="1157775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11999999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C10872EA-C3B7-D495-7D46-FE20C3491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224456" y="1146979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ADC1B6-E3D6-888E-75E9-167B4603C741}"/>
                </a:ext>
              </a:extLst>
            </p:cNvPr>
            <p:cNvGrpSpPr/>
            <p:nvPr/>
          </p:nvGrpSpPr>
          <p:grpSpPr>
            <a:xfrm>
              <a:off x="21797530" y="10640232"/>
              <a:ext cx="5634484" cy="1769704"/>
              <a:chOff x="21797519" y="10640225"/>
              <a:chExt cx="5634481" cy="1769698"/>
            </a:xfrm>
          </p:grpSpPr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FC8740F0-978E-DD6F-B033-17837F133B2B}"/>
                  </a:ext>
                </a:extLst>
              </p:cNvPr>
              <p:cNvSpPr/>
              <p:nvPr/>
            </p:nvSpPr>
            <p:spPr>
              <a:xfrm>
                <a:off x="21797519" y="10661572"/>
                <a:ext cx="5634481" cy="1748351"/>
              </a:xfrm>
              <a:custGeom>
                <a:avLst/>
                <a:gdLst>
                  <a:gd name="connsiteX0" fmla="*/ 0 w 5596380"/>
                  <a:gd name="connsiteY0" fmla="*/ 0 h 611623"/>
                  <a:gd name="connsiteX1" fmla="*/ 5596380 w 5596380"/>
                  <a:gd name="connsiteY1" fmla="*/ 0 h 611623"/>
                  <a:gd name="connsiteX2" fmla="*/ 5596380 w 5596380"/>
                  <a:gd name="connsiteY2" fmla="*/ 611623 h 611623"/>
                  <a:gd name="connsiteX3" fmla="*/ 0 w 5596380"/>
                  <a:gd name="connsiteY3" fmla="*/ 611623 h 611623"/>
                  <a:gd name="connsiteX4" fmla="*/ 0 w 5596380"/>
                  <a:gd name="connsiteY4" fmla="*/ 0 h 6116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5963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3296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037580 w 5596380"/>
                  <a:gd name="connsiteY2" fmla="*/ 17292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908262"/>
                  <a:gd name="connsiteX1" fmla="*/ 5596380 w 5596380"/>
                  <a:gd name="connsiteY1" fmla="*/ 1296639 h 1908262"/>
                  <a:gd name="connsiteX2" fmla="*/ 5037580 w 5596380"/>
                  <a:gd name="connsiteY2" fmla="*/ 1895562 h 1908262"/>
                  <a:gd name="connsiteX3" fmla="*/ 0 w 5596380"/>
                  <a:gd name="connsiteY3" fmla="*/ 1908262 h 1908262"/>
                  <a:gd name="connsiteX4" fmla="*/ 12700 w 5596380"/>
                  <a:gd name="connsiteY4" fmla="*/ 0 h 1908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6380" h="1908262">
                    <a:moveTo>
                      <a:pt x="12700" y="0"/>
                    </a:moveTo>
                    <a:lnTo>
                      <a:pt x="5596380" y="1296639"/>
                    </a:lnTo>
                    <a:lnTo>
                      <a:pt x="5037580" y="1895562"/>
                    </a:lnTo>
                    <a:lnTo>
                      <a:pt x="0" y="1908262"/>
                    </a:lnTo>
                    <a:cubicBezTo>
                      <a:pt x="4233" y="1327621"/>
                      <a:pt x="8467" y="580641"/>
                      <a:pt x="12700" y="0"/>
                    </a:cubicBez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17" name="Isosceles Triangle 11">
                <a:extLst>
                  <a:ext uri="{FF2B5EF4-FFF2-40B4-BE49-F238E27FC236}">
                    <a16:creationId xmlns:a16="http://schemas.microsoft.com/office/drawing/2014/main" id="{45DAE8F1-8763-0F24-EE13-9461C7CDF0B7}"/>
                  </a:ext>
                </a:extLst>
              </p:cNvPr>
              <p:cNvSpPr/>
              <p:nvPr/>
            </p:nvSpPr>
            <p:spPr>
              <a:xfrm>
                <a:off x="21834474" y="10664825"/>
                <a:ext cx="5597525" cy="1194587"/>
              </a:xfrm>
              <a:custGeom>
                <a:avLst/>
                <a:gdLst>
                  <a:gd name="connsiteX0" fmla="*/ 0 w 4521200"/>
                  <a:gd name="connsiteY0" fmla="*/ 1397000 h 1397000"/>
                  <a:gd name="connsiteX1" fmla="*/ 2260600 w 4521200"/>
                  <a:gd name="connsiteY1" fmla="*/ 0 h 1397000"/>
                  <a:gd name="connsiteX2" fmla="*/ 4521200 w 4521200"/>
                  <a:gd name="connsiteY2" fmla="*/ 1397000 h 1397000"/>
                  <a:gd name="connsiteX3" fmla="*/ 0 w 4521200"/>
                  <a:gd name="connsiteY3" fmla="*/ 1397000 h 1397000"/>
                  <a:gd name="connsiteX0" fmla="*/ 0 w 5473700"/>
                  <a:gd name="connsiteY0" fmla="*/ 241300 h 1397000"/>
                  <a:gd name="connsiteX1" fmla="*/ 3213100 w 5473700"/>
                  <a:gd name="connsiteY1" fmla="*/ 0 h 1397000"/>
                  <a:gd name="connsiteX2" fmla="*/ 5473700 w 5473700"/>
                  <a:gd name="connsiteY2" fmla="*/ 1397000 h 1397000"/>
                  <a:gd name="connsiteX3" fmla="*/ 0 w 5473700"/>
                  <a:gd name="connsiteY3" fmla="*/ 241300 h 1397000"/>
                  <a:gd name="connsiteX0" fmla="*/ 0 w 5473700"/>
                  <a:gd name="connsiteY0" fmla="*/ 0 h 1155700"/>
                  <a:gd name="connsiteX1" fmla="*/ 5473700 w 5473700"/>
                  <a:gd name="connsiteY1" fmla="*/ 25400 h 1155700"/>
                  <a:gd name="connsiteX2" fmla="*/ 5473700 w 5473700"/>
                  <a:gd name="connsiteY2" fmla="*/ 1155700 h 1155700"/>
                  <a:gd name="connsiteX3" fmla="*/ 0 w 5473700"/>
                  <a:gd name="connsiteY3" fmla="*/ 0 h 1155700"/>
                  <a:gd name="connsiteX0" fmla="*/ 0 w 5597525"/>
                  <a:gd name="connsiteY0" fmla="*/ 0 h 1146298"/>
                  <a:gd name="connsiteX1" fmla="*/ 5597525 w 5597525"/>
                  <a:gd name="connsiteY1" fmla="*/ 15998 h 1146298"/>
                  <a:gd name="connsiteX2" fmla="*/ 5597525 w 5597525"/>
                  <a:gd name="connsiteY2" fmla="*/ 1146298 h 1146298"/>
                  <a:gd name="connsiteX3" fmla="*/ 0 w 5597525"/>
                  <a:gd name="connsiteY3" fmla="*/ 0 h 1146298"/>
                  <a:gd name="connsiteX0" fmla="*/ 0 w 5597525"/>
                  <a:gd name="connsiteY0" fmla="*/ 0 h 1179206"/>
                  <a:gd name="connsiteX1" fmla="*/ 5597525 w 5597525"/>
                  <a:gd name="connsiteY1" fmla="*/ 15998 h 1179206"/>
                  <a:gd name="connsiteX2" fmla="*/ 5597525 w 5597525"/>
                  <a:gd name="connsiteY2" fmla="*/ 1179206 h 1179206"/>
                  <a:gd name="connsiteX3" fmla="*/ 0 w 5597525"/>
                  <a:gd name="connsiteY3" fmla="*/ 0 h 117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7525" h="1179206">
                    <a:moveTo>
                      <a:pt x="0" y="0"/>
                    </a:moveTo>
                    <a:lnTo>
                      <a:pt x="5597525" y="15998"/>
                    </a:lnTo>
                    <a:lnTo>
                      <a:pt x="5597525" y="11792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E740D58-1021-49A4-9F9F-525E0EFA292A}"/>
                  </a:ext>
                </a:extLst>
              </p:cNvPr>
              <p:cNvGrpSpPr/>
              <p:nvPr/>
            </p:nvGrpSpPr>
            <p:grpSpPr>
              <a:xfrm>
                <a:off x="21816569" y="10640225"/>
                <a:ext cx="5615430" cy="1758062"/>
                <a:chOff x="21816569" y="10640225"/>
                <a:chExt cx="5615430" cy="1758062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F7BE423-7832-B3CB-8F5E-ABBA5BA52D05}"/>
                    </a:ext>
                  </a:extLst>
                </p:cNvPr>
                <p:cNvCxnSpPr/>
                <p:nvPr/>
              </p:nvCxnSpPr>
              <p:spPr>
                <a:xfrm>
                  <a:off x="21816569" y="10640225"/>
                  <a:ext cx="5615430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F713D28-7710-B77A-46CA-DDD1794CB05B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>
                  <a:off x="21834474" y="12394848"/>
                  <a:ext cx="5034922" cy="343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3AC179-085D-5E09-917A-23C3BEC20A4A}"/>
                </a:ext>
              </a:extLst>
            </p:cNvPr>
            <p:cNvGrpSpPr/>
            <p:nvPr/>
          </p:nvGrpSpPr>
          <p:grpSpPr>
            <a:xfrm rot="1363118">
              <a:off x="24059786" y="9331240"/>
              <a:ext cx="5634484" cy="1769704"/>
              <a:chOff x="21797519" y="10640225"/>
              <a:chExt cx="5634481" cy="1769698"/>
            </a:xfrm>
          </p:grpSpPr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646C381E-0B6D-9474-ED21-C358B9764303}"/>
                  </a:ext>
                </a:extLst>
              </p:cNvPr>
              <p:cNvSpPr/>
              <p:nvPr/>
            </p:nvSpPr>
            <p:spPr>
              <a:xfrm>
                <a:off x="21797519" y="10661572"/>
                <a:ext cx="5634481" cy="1748351"/>
              </a:xfrm>
              <a:custGeom>
                <a:avLst/>
                <a:gdLst>
                  <a:gd name="connsiteX0" fmla="*/ 0 w 5596380"/>
                  <a:gd name="connsiteY0" fmla="*/ 0 h 611623"/>
                  <a:gd name="connsiteX1" fmla="*/ 5596380 w 5596380"/>
                  <a:gd name="connsiteY1" fmla="*/ 0 h 611623"/>
                  <a:gd name="connsiteX2" fmla="*/ 5596380 w 5596380"/>
                  <a:gd name="connsiteY2" fmla="*/ 611623 h 611623"/>
                  <a:gd name="connsiteX3" fmla="*/ 0 w 5596380"/>
                  <a:gd name="connsiteY3" fmla="*/ 611623 h 611623"/>
                  <a:gd name="connsiteX4" fmla="*/ 0 w 5596380"/>
                  <a:gd name="connsiteY4" fmla="*/ 0 h 6116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5963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329680 w 5596380"/>
                  <a:gd name="connsiteY2" fmla="*/ 17419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741923"/>
                  <a:gd name="connsiteX1" fmla="*/ 5596380 w 5596380"/>
                  <a:gd name="connsiteY1" fmla="*/ 1130300 h 1741923"/>
                  <a:gd name="connsiteX2" fmla="*/ 5037580 w 5596380"/>
                  <a:gd name="connsiteY2" fmla="*/ 1729223 h 1741923"/>
                  <a:gd name="connsiteX3" fmla="*/ 0 w 5596380"/>
                  <a:gd name="connsiteY3" fmla="*/ 1741923 h 1741923"/>
                  <a:gd name="connsiteX4" fmla="*/ 12700 w 5596380"/>
                  <a:gd name="connsiteY4" fmla="*/ 0 h 1741923"/>
                  <a:gd name="connsiteX0" fmla="*/ 12700 w 5596380"/>
                  <a:gd name="connsiteY0" fmla="*/ 0 h 1908262"/>
                  <a:gd name="connsiteX1" fmla="*/ 5596380 w 5596380"/>
                  <a:gd name="connsiteY1" fmla="*/ 1296639 h 1908262"/>
                  <a:gd name="connsiteX2" fmla="*/ 5037580 w 5596380"/>
                  <a:gd name="connsiteY2" fmla="*/ 1895562 h 1908262"/>
                  <a:gd name="connsiteX3" fmla="*/ 0 w 5596380"/>
                  <a:gd name="connsiteY3" fmla="*/ 1908262 h 1908262"/>
                  <a:gd name="connsiteX4" fmla="*/ 12700 w 5596380"/>
                  <a:gd name="connsiteY4" fmla="*/ 0 h 1908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6380" h="1908262">
                    <a:moveTo>
                      <a:pt x="12700" y="0"/>
                    </a:moveTo>
                    <a:lnTo>
                      <a:pt x="5596380" y="1296639"/>
                    </a:lnTo>
                    <a:lnTo>
                      <a:pt x="5037580" y="1895562"/>
                    </a:lnTo>
                    <a:lnTo>
                      <a:pt x="0" y="1908262"/>
                    </a:lnTo>
                    <a:cubicBezTo>
                      <a:pt x="4233" y="1327621"/>
                      <a:pt x="8467" y="580641"/>
                      <a:pt x="12700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sp>
            <p:nvSpPr>
              <p:cNvPr id="23" name="Isosceles Triangle 11">
                <a:extLst>
                  <a:ext uri="{FF2B5EF4-FFF2-40B4-BE49-F238E27FC236}">
                    <a16:creationId xmlns:a16="http://schemas.microsoft.com/office/drawing/2014/main" id="{984705A9-9478-D185-65CF-0A8C27DFF89B}"/>
                  </a:ext>
                </a:extLst>
              </p:cNvPr>
              <p:cNvSpPr/>
              <p:nvPr/>
            </p:nvSpPr>
            <p:spPr>
              <a:xfrm>
                <a:off x="21834474" y="10664825"/>
                <a:ext cx="5597525" cy="1194587"/>
              </a:xfrm>
              <a:custGeom>
                <a:avLst/>
                <a:gdLst>
                  <a:gd name="connsiteX0" fmla="*/ 0 w 4521200"/>
                  <a:gd name="connsiteY0" fmla="*/ 1397000 h 1397000"/>
                  <a:gd name="connsiteX1" fmla="*/ 2260600 w 4521200"/>
                  <a:gd name="connsiteY1" fmla="*/ 0 h 1397000"/>
                  <a:gd name="connsiteX2" fmla="*/ 4521200 w 4521200"/>
                  <a:gd name="connsiteY2" fmla="*/ 1397000 h 1397000"/>
                  <a:gd name="connsiteX3" fmla="*/ 0 w 4521200"/>
                  <a:gd name="connsiteY3" fmla="*/ 1397000 h 1397000"/>
                  <a:gd name="connsiteX0" fmla="*/ 0 w 5473700"/>
                  <a:gd name="connsiteY0" fmla="*/ 241300 h 1397000"/>
                  <a:gd name="connsiteX1" fmla="*/ 3213100 w 5473700"/>
                  <a:gd name="connsiteY1" fmla="*/ 0 h 1397000"/>
                  <a:gd name="connsiteX2" fmla="*/ 5473700 w 5473700"/>
                  <a:gd name="connsiteY2" fmla="*/ 1397000 h 1397000"/>
                  <a:gd name="connsiteX3" fmla="*/ 0 w 5473700"/>
                  <a:gd name="connsiteY3" fmla="*/ 241300 h 1397000"/>
                  <a:gd name="connsiteX0" fmla="*/ 0 w 5473700"/>
                  <a:gd name="connsiteY0" fmla="*/ 0 h 1155700"/>
                  <a:gd name="connsiteX1" fmla="*/ 5473700 w 5473700"/>
                  <a:gd name="connsiteY1" fmla="*/ 25400 h 1155700"/>
                  <a:gd name="connsiteX2" fmla="*/ 5473700 w 5473700"/>
                  <a:gd name="connsiteY2" fmla="*/ 1155700 h 1155700"/>
                  <a:gd name="connsiteX3" fmla="*/ 0 w 5473700"/>
                  <a:gd name="connsiteY3" fmla="*/ 0 h 1155700"/>
                  <a:gd name="connsiteX0" fmla="*/ 0 w 5597525"/>
                  <a:gd name="connsiteY0" fmla="*/ 0 h 1146298"/>
                  <a:gd name="connsiteX1" fmla="*/ 5597525 w 5597525"/>
                  <a:gd name="connsiteY1" fmla="*/ 15998 h 1146298"/>
                  <a:gd name="connsiteX2" fmla="*/ 5597525 w 5597525"/>
                  <a:gd name="connsiteY2" fmla="*/ 1146298 h 1146298"/>
                  <a:gd name="connsiteX3" fmla="*/ 0 w 5597525"/>
                  <a:gd name="connsiteY3" fmla="*/ 0 h 1146298"/>
                  <a:gd name="connsiteX0" fmla="*/ 0 w 5597525"/>
                  <a:gd name="connsiteY0" fmla="*/ 0 h 1179206"/>
                  <a:gd name="connsiteX1" fmla="*/ 5597525 w 5597525"/>
                  <a:gd name="connsiteY1" fmla="*/ 15998 h 1179206"/>
                  <a:gd name="connsiteX2" fmla="*/ 5597525 w 5597525"/>
                  <a:gd name="connsiteY2" fmla="*/ 1179206 h 1179206"/>
                  <a:gd name="connsiteX3" fmla="*/ 0 w 5597525"/>
                  <a:gd name="connsiteY3" fmla="*/ 0 h 117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7525" h="1179206">
                    <a:moveTo>
                      <a:pt x="0" y="0"/>
                    </a:moveTo>
                    <a:lnTo>
                      <a:pt x="5597525" y="15998"/>
                    </a:lnTo>
                    <a:lnTo>
                      <a:pt x="5597525" y="11792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0D8057-ADBD-5368-3FAE-1407D3D524BD}"/>
                  </a:ext>
                </a:extLst>
              </p:cNvPr>
              <p:cNvGrpSpPr/>
              <p:nvPr/>
            </p:nvGrpSpPr>
            <p:grpSpPr>
              <a:xfrm>
                <a:off x="21816569" y="10640225"/>
                <a:ext cx="5615430" cy="1758062"/>
                <a:chOff x="21816569" y="10640225"/>
                <a:chExt cx="5615430" cy="1758062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71EA23A-C11E-4DB6-67D8-89C5C9D4FDB0}"/>
                    </a:ext>
                  </a:extLst>
                </p:cNvPr>
                <p:cNvCxnSpPr/>
                <p:nvPr/>
              </p:nvCxnSpPr>
              <p:spPr>
                <a:xfrm>
                  <a:off x="21816569" y="10640225"/>
                  <a:ext cx="5615430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CFF9306-1458-AC54-9350-5CF7CD377A54}"/>
                    </a:ext>
                  </a:extLst>
                </p:cNvPr>
                <p:cNvCxnSpPr>
                  <a:cxnSpLocks/>
                  <a:endCxn id="22" idx="2"/>
                </p:cNvCxnSpPr>
                <p:nvPr/>
              </p:nvCxnSpPr>
              <p:spPr>
                <a:xfrm>
                  <a:off x="21834474" y="12394848"/>
                  <a:ext cx="5034922" cy="34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83056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255D7EFE-2554-ECD2-87D2-CF86B2EB5096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DC07499-662A-8F50-E759-A92795B84C59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255610E-17C6-444E-5B10-90B0A113A0D3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0C320B9-0DCA-122D-3004-1D2ACFBB6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1AD6EB38-FF7C-8EB4-B2F9-C7F7E170A985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0" name="Picture 49" descr="A white and black machine">
                <a:extLst>
                  <a:ext uri="{FF2B5EF4-FFF2-40B4-BE49-F238E27FC236}">
                    <a16:creationId xmlns:a16="http://schemas.microsoft.com/office/drawing/2014/main" id="{C8AA71C1-80D4-A8B6-674D-6CC75CCF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A940C5C-B7A3-9F5F-D34A-CDE38A29B4CB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80" name="Arc 79">
                  <a:extLst>
                    <a:ext uri="{FF2B5EF4-FFF2-40B4-BE49-F238E27FC236}">
                      <a16:creationId xmlns:a16="http://schemas.microsoft.com/office/drawing/2014/main" id="{D32213DE-4085-B350-8C15-19516D7D9A3C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766DCD7C-1EF1-5AA3-F888-8679705FE0F6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2C89689-5F6A-AE32-D056-C8482625C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7E6134D-9119-12F7-E9A7-93D53251BD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2" name="Picture 51" descr="A white and black machine">
                <a:extLst>
                  <a:ext uri="{FF2B5EF4-FFF2-40B4-BE49-F238E27FC236}">
                    <a16:creationId xmlns:a16="http://schemas.microsoft.com/office/drawing/2014/main" id="{168D687E-E432-A01F-EFFC-E577F5072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E0F0D55-5ADC-33BC-19D3-F03DEF993856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47D47D3-D3AA-9C1D-2036-C0B7597BAAA8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B8E8FC5D-0E6C-9C63-6A18-00E8C49740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9940686-7821-DD73-D821-D97BF1D4D296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4" name="Picture 53" descr="A white and black machine">
                <a:extLst>
                  <a:ext uri="{FF2B5EF4-FFF2-40B4-BE49-F238E27FC236}">
                    <a16:creationId xmlns:a16="http://schemas.microsoft.com/office/drawing/2014/main" id="{16E9D251-0885-E7F7-1780-22EBC5830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55" name="Picture 54" descr="A white and black machine">
                <a:extLst>
                  <a:ext uri="{FF2B5EF4-FFF2-40B4-BE49-F238E27FC236}">
                    <a16:creationId xmlns:a16="http://schemas.microsoft.com/office/drawing/2014/main" id="{4CA62270-9E18-7CCC-EEC4-F61B7195D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1D5CC60-8DEE-875F-3CF7-73A3A6FFA10C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E4C9064-7E99-01CC-72C7-A28EDB059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299E323E-CB06-753D-FBA7-70AF73904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white and black machine">
                <a:extLst>
                  <a:ext uri="{FF2B5EF4-FFF2-40B4-BE49-F238E27FC236}">
                    <a16:creationId xmlns:a16="http://schemas.microsoft.com/office/drawing/2014/main" id="{9531DE1B-EE4F-647C-606A-2CA5BEED5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0A18B0C-2DAD-9DB8-0029-D50AEC6B7851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3FB0D16C-B00D-4361-0A44-ADDB6F7577A7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6D64BB42-04CD-A2BF-8B8D-12D9B889E50D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ED27D1F-9DFC-4273-2C5E-C7F239BC40C0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EF823FCC-D5EC-F250-4F30-77E9437D2B5D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9" name="Picture 58" descr="A white and black machine">
                <a:extLst>
                  <a:ext uri="{FF2B5EF4-FFF2-40B4-BE49-F238E27FC236}">
                    <a16:creationId xmlns:a16="http://schemas.microsoft.com/office/drawing/2014/main" id="{E5159A66-B50D-2256-F584-29EC05ABB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0E899C1-91A4-B989-2880-85C74664DBB6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2260866-A5E3-AC6F-E047-5BACA1FF66D7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D2EB0A7-5C3D-2D3C-6430-04D2413CB19D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7895FF2-21CA-9084-DD2F-D4BC72552C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1" name="Picture 60" descr="A white and black machine">
                <a:extLst>
                  <a:ext uri="{FF2B5EF4-FFF2-40B4-BE49-F238E27FC236}">
                    <a16:creationId xmlns:a16="http://schemas.microsoft.com/office/drawing/2014/main" id="{9545FFEE-C241-5ECF-85E2-FD11FF297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45EF7ED-C4EF-01C1-BA5C-3B4F58F2B417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DD5EA9-BA06-9A53-C943-1C31C0BCC795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31B82E6-0857-A810-FB0D-EEE264D1CA70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BF4AA6B-C4F4-DCFF-4E3A-DEC5AF24939F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CD37E33-6A38-C9F7-9149-4DE5EC4AC521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4AF6257-DFA7-F931-FE23-66C8306FC515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6" name="Picture 85" descr="A white and black machine">
              <a:extLst>
                <a:ext uri="{FF2B5EF4-FFF2-40B4-BE49-F238E27FC236}">
                  <a16:creationId xmlns:a16="http://schemas.microsoft.com/office/drawing/2014/main" id="{7BC041F5-308B-20A6-2820-FE6EAF370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4E6475E-BB12-198A-3176-E381D8301477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519C08-514A-A43E-3591-93A22690ABFC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D701B0-5C6E-4048-858E-19B9AAB47ABB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D95DCC-6815-4C97-5568-E78AFB67A273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6CC31DFA-F62E-3B5E-AC3E-2F23272BE6FB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9" name="Picture 8" descr="A white and black machine">
            <a:extLst>
              <a:ext uri="{FF2B5EF4-FFF2-40B4-BE49-F238E27FC236}">
                <a16:creationId xmlns:a16="http://schemas.microsoft.com/office/drawing/2014/main" id="{12182C83-7F68-48CA-9BFD-CDB1B692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6593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381242B-749D-2367-37AA-EA51B6ADDF8F}"/>
              </a:ext>
            </a:extLst>
          </p:cNvPr>
          <p:cNvGrpSpPr/>
          <p:nvPr/>
        </p:nvGrpSpPr>
        <p:grpSpPr>
          <a:xfrm>
            <a:off x="4276343" y="2092437"/>
            <a:ext cx="9733726" cy="6102126"/>
            <a:chOff x="19516742" y="10668234"/>
            <a:chExt cx="9733726" cy="61021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1C086E-A76B-1B15-3208-FBD2078428F1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0DC3898-170A-EAF1-8A33-0A460DA5CFF3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EB7C88D-C7E5-1BA7-4C4A-F6E0D93EDF3C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B048AC6-09DC-7EAD-999C-56BCA8A9033F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74C72937-F89C-838E-2F7A-414355C3EA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597224E-A235-FDDF-80A4-4B5B2C2411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7CA10471-A5D2-64B0-AEDA-D19EC7A5B6CE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20F8BC-E4C8-4E53-F9C8-BCE3ACFE40E4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D371888-1CC3-C2D9-C14C-2DA3C4EAAC90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44D480F-7645-99D9-1DD8-455DD0AE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83457C7-AE3F-456C-CF6F-A02C81526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B1AB60FD-E0F5-CF3B-5217-F9A482374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0520252" y="1138869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17400000"/>
              </a:camera>
              <a:lightRig rig="threePt" dir="t"/>
            </a:scene3d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DFA8943-C8AC-8BE9-2F47-128D90DEC6AB}"/>
                </a:ext>
              </a:extLst>
            </p:cNvPr>
            <p:cNvGrpSpPr/>
            <p:nvPr/>
          </p:nvGrpSpPr>
          <p:grpSpPr>
            <a:xfrm>
              <a:off x="19516742" y="12039608"/>
              <a:ext cx="3768724" cy="4730752"/>
              <a:chOff x="19516724" y="12039600"/>
              <a:chExt cx="3768725" cy="473075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06D54A-E395-8313-14C1-8CE9CD16993C}"/>
                  </a:ext>
                </a:extLst>
              </p:cNvPr>
              <p:cNvGrpSpPr/>
              <p:nvPr/>
            </p:nvGrpSpPr>
            <p:grpSpPr>
              <a:xfrm>
                <a:off x="19516724" y="12039600"/>
                <a:ext cx="3768725" cy="4730751"/>
                <a:chOff x="19516724" y="12039600"/>
                <a:chExt cx="3768725" cy="4730751"/>
              </a:xfrm>
            </p:grpSpPr>
            <p:sp>
              <p:nvSpPr>
                <p:cNvPr id="22" name="Rectangle 3">
                  <a:extLst>
                    <a:ext uri="{FF2B5EF4-FFF2-40B4-BE49-F238E27FC236}">
                      <a16:creationId xmlns:a16="http://schemas.microsoft.com/office/drawing/2014/main" id="{9A57A63F-B715-761F-2A0D-1B3007166745}"/>
                    </a:ext>
                  </a:extLst>
                </p:cNvPr>
                <p:cNvSpPr/>
                <p:nvPr/>
              </p:nvSpPr>
              <p:spPr>
                <a:xfrm>
                  <a:off x="19545300" y="12068175"/>
                  <a:ext cx="2276475" cy="4667250"/>
                </a:xfrm>
                <a:custGeom>
                  <a:avLst/>
                  <a:gdLst>
                    <a:gd name="connsiteX0" fmla="*/ 0 w 1114425"/>
                    <a:gd name="connsiteY0" fmla="*/ 0 h 4648200"/>
                    <a:gd name="connsiteX1" fmla="*/ 1114425 w 1114425"/>
                    <a:gd name="connsiteY1" fmla="*/ 0 h 4648200"/>
                    <a:gd name="connsiteX2" fmla="*/ 1114425 w 1114425"/>
                    <a:gd name="connsiteY2" fmla="*/ 4648200 h 4648200"/>
                    <a:gd name="connsiteX3" fmla="*/ 0 w 1114425"/>
                    <a:gd name="connsiteY3" fmla="*/ 4648200 h 4648200"/>
                    <a:gd name="connsiteX4" fmla="*/ 0 w 1114425"/>
                    <a:gd name="connsiteY4" fmla="*/ 0 h 4648200"/>
                    <a:gd name="connsiteX0" fmla="*/ 0 w 1123950"/>
                    <a:gd name="connsiteY0" fmla="*/ 0 h 4648200"/>
                    <a:gd name="connsiteX1" fmla="*/ 1123950 w 1123950"/>
                    <a:gd name="connsiteY1" fmla="*/ 1000125 h 4648200"/>
                    <a:gd name="connsiteX2" fmla="*/ 1114425 w 1123950"/>
                    <a:gd name="connsiteY2" fmla="*/ 4648200 h 4648200"/>
                    <a:gd name="connsiteX3" fmla="*/ 0 w 1123950"/>
                    <a:gd name="connsiteY3" fmla="*/ 4648200 h 4648200"/>
                    <a:gd name="connsiteX4" fmla="*/ 0 w 1123950"/>
                    <a:gd name="connsiteY4" fmla="*/ 0 h 4648200"/>
                    <a:gd name="connsiteX0" fmla="*/ 0 w 1123950"/>
                    <a:gd name="connsiteY0" fmla="*/ 0 h 4648200"/>
                    <a:gd name="connsiteX1" fmla="*/ 1123950 w 1123950"/>
                    <a:gd name="connsiteY1" fmla="*/ 1000125 h 4648200"/>
                    <a:gd name="connsiteX2" fmla="*/ 1104900 w 1123950"/>
                    <a:gd name="connsiteY2" fmla="*/ 3114675 h 4648200"/>
                    <a:gd name="connsiteX3" fmla="*/ 0 w 1123950"/>
                    <a:gd name="connsiteY3" fmla="*/ 4648200 h 4648200"/>
                    <a:gd name="connsiteX4" fmla="*/ 0 w 1123950"/>
                    <a:gd name="connsiteY4" fmla="*/ 0 h 4648200"/>
                    <a:gd name="connsiteX0" fmla="*/ 1152525 w 2276475"/>
                    <a:gd name="connsiteY0" fmla="*/ 0 h 4667250"/>
                    <a:gd name="connsiteX1" fmla="*/ 2276475 w 2276475"/>
                    <a:gd name="connsiteY1" fmla="*/ 1000125 h 4667250"/>
                    <a:gd name="connsiteX2" fmla="*/ 2257425 w 2276475"/>
                    <a:gd name="connsiteY2" fmla="*/ 3114675 h 4667250"/>
                    <a:gd name="connsiteX3" fmla="*/ 0 w 2276475"/>
                    <a:gd name="connsiteY3" fmla="*/ 4667250 h 4667250"/>
                    <a:gd name="connsiteX4" fmla="*/ 1152525 w 2276475"/>
                    <a:gd name="connsiteY4" fmla="*/ 0 h 466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6475" h="4667250">
                      <a:moveTo>
                        <a:pt x="1152525" y="0"/>
                      </a:moveTo>
                      <a:lnTo>
                        <a:pt x="2276475" y="1000125"/>
                      </a:lnTo>
                      <a:lnTo>
                        <a:pt x="2257425" y="3114675"/>
                      </a:lnTo>
                      <a:lnTo>
                        <a:pt x="0" y="4667250"/>
                      </a:lnTo>
                      <a:lnTo>
                        <a:pt x="1152525" y="0"/>
                      </a:ln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sp>
              <p:nvSpPr>
                <p:cNvPr id="23" name="Isosceles Triangle 4">
                  <a:extLst>
                    <a:ext uri="{FF2B5EF4-FFF2-40B4-BE49-F238E27FC236}">
                      <a16:creationId xmlns:a16="http://schemas.microsoft.com/office/drawing/2014/main" id="{CA114689-75C0-8CF7-2F18-B67C5C0DBFF7}"/>
                    </a:ext>
                  </a:extLst>
                </p:cNvPr>
                <p:cNvSpPr/>
                <p:nvPr/>
              </p:nvSpPr>
              <p:spPr>
                <a:xfrm>
                  <a:off x="19535776" y="12039600"/>
                  <a:ext cx="1162479" cy="4702175"/>
                </a:xfrm>
                <a:custGeom>
                  <a:avLst/>
                  <a:gdLst>
                    <a:gd name="connsiteX0" fmla="*/ 0 w 858107"/>
                    <a:gd name="connsiteY0" fmla="*/ 2800350 h 2800350"/>
                    <a:gd name="connsiteX1" fmla="*/ 429054 w 858107"/>
                    <a:gd name="connsiteY1" fmla="*/ 0 h 2800350"/>
                    <a:gd name="connsiteX2" fmla="*/ 858107 w 858107"/>
                    <a:gd name="connsiteY2" fmla="*/ 2800350 h 2800350"/>
                    <a:gd name="connsiteX3" fmla="*/ 0 w 858107"/>
                    <a:gd name="connsiteY3" fmla="*/ 2800350 h 2800350"/>
                    <a:gd name="connsiteX0" fmla="*/ 0 w 1400604"/>
                    <a:gd name="connsiteY0" fmla="*/ 2733675 h 2733675"/>
                    <a:gd name="connsiteX1" fmla="*/ 1400604 w 1400604"/>
                    <a:gd name="connsiteY1" fmla="*/ 0 h 2733675"/>
                    <a:gd name="connsiteX2" fmla="*/ 858107 w 1400604"/>
                    <a:gd name="connsiteY2" fmla="*/ 2733675 h 2733675"/>
                    <a:gd name="connsiteX3" fmla="*/ 0 w 1400604"/>
                    <a:gd name="connsiteY3" fmla="*/ 2733675 h 2733675"/>
                    <a:gd name="connsiteX0" fmla="*/ 0 w 1400604"/>
                    <a:gd name="connsiteY0" fmla="*/ 2733675 h 4657725"/>
                    <a:gd name="connsiteX1" fmla="*/ 1400604 w 1400604"/>
                    <a:gd name="connsiteY1" fmla="*/ 0 h 4657725"/>
                    <a:gd name="connsiteX2" fmla="*/ 267557 w 1400604"/>
                    <a:gd name="connsiteY2" fmla="*/ 4657725 h 4657725"/>
                    <a:gd name="connsiteX3" fmla="*/ 0 w 1400604"/>
                    <a:gd name="connsiteY3" fmla="*/ 2733675 h 4657725"/>
                    <a:gd name="connsiteX0" fmla="*/ 0 w 1162479"/>
                    <a:gd name="connsiteY0" fmla="*/ 152400 h 4657725"/>
                    <a:gd name="connsiteX1" fmla="*/ 1162479 w 1162479"/>
                    <a:gd name="connsiteY1" fmla="*/ 0 h 4657725"/>
                    <a:gd name="connsiteX2" fmla="*/ 29432 w 1162479"/>
                    <a:gd name="connsiteY2" fmla="*/ 4657725 h 4657725"/>
                    <a:gd name="connsiteX3" fmla="*/ 0 w 1162479"/>
                    <a:gd name="connsiteY3" fmla="*/ 152400 h 4657725"/>
                    <a:gd name="connsiteX0" fmla="*/ 15018 w 1177497"/>
                    <a:gd name="connsiteY0" fmla="*/ 152400 h 4702175"/>
                    <a:gd name="connsiteX1" fmla="*/ 1177497 w 1177497"/>
                    <a:gd name="connsiteY1" fmla="*/ 0 h 4702175"/>
                    <a:gd name="connsiteX2" fmla="*/ 0 w 1177497"/>
                    <a:gd name="connsiteY2" fmla="*/ 4702175 h 4702175"/>
                    <a:gd name="connsiteX3" fmla="*/ 15018 w 1177497"/>
                    <a:gd name="connsiteY3" fmla="*/ 152400 h 4702175"/>
                    <a:gd name="connsiteX0" fmla="*/ 0 w 1162479"/>
                    <a:gd name="connsiteY0" fmla="*/ 152400 h 4702175"/>
                    <a:gd name="connsiteX1" fmla="*/ 1162479 w 1162479"/>
                    <a:gd name="connsiteY1" fmla="*/ 0 h 4702175"/>
                    <a:gd name="connsiteX2" fmla="*/ 4032 w 1162479"/>
                    <a:gd name="connsiteY2" fmla="*/ 4702175 h 4702175"/>
                    <a:gd name="connsiteX3" fmla="*/ 0 w 1162479"/>
                    <a:gd name="connsiteY3" fmla="*/ 152400 h 470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2479" h="4702175">
                      <a:moveTo>
                        <a:pt x="0" y="152400"/>
                      </a:moveTo>
                      <a:lnTo>
                        <a:pt x="1162479" y="0"/>
                      </a:lnTo>
                      <a:lnTo>
                        <a:pt x="4032" y="4702175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sp>
              <p:nvSpPr>
                <p:cNvPr id="24" name="Isosceles Triangle 5">
                  <a:extLst>
                    <a:ext uri="{FF2B5EF4-FFF2-40B4-BE49-F238E27FC236}">
                      <a16:creationId xmlns:a16="http://schemas.microsoft.com/office/drawing/2014/main" id="{98B1A5AF-6986-416F-ACD5-144903C71C54}"/>
                    </a:ext>
                  </a:extLst>
                </p:cNvPr>
                <p:cNvSpPr/>
                <p:nvPr/>
              </p:nvSpPr>
              <p:spPr>
                <a:xfrm>
                  <a:off x="19516724" y="15179822"/>
                  <a:ext cx="3768725" cy="1590529"/>
                </a:xfrm>
                <a:custGeom>
                  <a:avLst/>
                  <a:gdLst>
                    <a:gd name="connsiteX0" fmla="*/ 0 w 1314450"/>
                    <a:gd name="connsiteY0" fmla="*/ 1422254 h 1422254"/>
                    <a:gd name="connsiteX1" fmla="*/ 657225 w 1314450"/>
                    <a:gd name="connsiteY1" fmla="*/ 0 h 1422254"/>
                    <a:gd name="connsiteX2" fmla="*/ 1314450 w 1314450"/>
                    <a:gd name="connsiteY2" fmla="*/ 1422254 h 1422254"/>
                    <a:gd name="connsiteX3" fmla="*/ 0 w 1314450"/>
                    <a:gd name="connsiteY3" fmla="*/ 1422254 h 1422254"/>
                    <a:gd name="connsiteX0" fmla="*/ 0 w 1314450"/>
                    <a:gd name="connsiteY0" fmla="*/ 1441304 h 1441304"/>
                    <a:gd name="connsiteX1" fmla="*/ 1304925 w 1314450"/>
                    <a:gd name="connsiteY1" fmla="*/ 0 h 1441304"/>
                    <a:gd name="connsiteX2" fmla="*/ 1314450 w 1314450"/>
                    <a:gd name="connsiteY2" fmla="*/ 1441304 h 1441304"/>
                    <a:gd name="connsiteX3" fmla="*/ 0 w 1314450"/>
                    <a:gd name="connsiteY3" fmla="*/ 1441304 h 1441304"/>
                    <a:gd name="connsiteX0" fmla="*/ 0 w 1304925"/>
                    <a:gd name="connsiteY0" fmla="*/ 1441304 h 1527029"/>
                    <a:gd name="connsiteX1" fmla="*/ 1304925 w 1304925"/>
                    <a:gd name="connsiteY1" fmla="*/ 0 h 1527029"/>
                    <a:gd name="connsiteX2" fmla="*/ 1304925 w 1304925"/>
                    <a:gd name="connsiteY2" fmla="*/ 1527029 h 1527029"/>
                    <a:gd name="connsiteX3" fmla="*/ 0 w 1304925"/>
                    <a:gd name="connsiteY3" fmla="*/ 1441304 h 1527029"/>
                    <a:gd name="connsiteX0" fmla="*/ 0 w 2276475"/>
                    <a:gd name="connsiteY0" fmla="*/ 1574654 h 1574654"/>
                    <a:gd name="connsiteX1" fmla="*/ 2276475 w 2276475"/>
                    <a:gd name="connsiteY1" fmla="*/ 0 h 1574654"/>
                    <a:gd name="connsiteX2" fmla="*/ 2276475 w 2276475"/>
                    <a:gd name="connsiteY2" fmla="*/ 1527029 h 1574654"/>
                    <a:gd name="connsiteX3" fmla="*/ 0 w 2276475"/>
                    <a:gd name="connsiteY3" fmla="*/ 1574654 h 1574654"/>
                    <a:gd name="connsiteX0" fmla="*/ 0 w 2295525"/>
                    <a:gd name="connsiteY0" fmla="*/ 1574654 h 1609579"/>
                    <a:gd name="connsiteX1" fmla="*/ 2276475 w 2295525"/>
                    <a:gd name="connsiteY1" fmla="*/ 0 h 1609579"/>
                    <a:gd name="connsiteX2" fmla="*/ 2295525 w 2295525"/>
                    <a:gd name="connsiteY2" fmla="*/ 1609579 h 1609579"/>
                    <a:gd name="connsiteX3" fmla="*/ 0 w 2295525"/>
                    <a:gd name="connsiteY3" fmla="*/ 1574654 h 1609579"/>
                    <a:gd name="connsiteX0" fmla="*/ 0 w 2314575"/>
                    <a:gd name="connsiteY0" fmla="*/ 1606404 h 1609579"/>
                    <a:gd name="connsiteX1" fmla="*/ 2295525 w 2314575"/>
                    <a:gd name="connsiteY1" fmla="*/ 0 h 1609579"/>
                    <a:gd name="connsiteX2" fmla="*/ 2314575 w 2314575"/>
                    <a:gd name="connsiteY2" fmla="*/ 1609579 h 1609579"/>
                    <a:gd name="connsiteX3" fmla="*/ 0 w 2314575"/>
                    <a:gd name="connsiteY3" fmla="*/ 1606404 h 1609579"/>
                    <a:gd name="connsiteX0" fmla="*/ 0 w 3768725"/>
                    <a:gd name="connsiteY0" fmla="*/ 1606404 h 1609579"/>
                    <a:gd name="connsiteX1" fmla="*/ 2295525 w 3768725"/>
                    <a:gd name="connsiteY1" fmla="*/ 0 h 1609579"/>
                    <a:gd name="connsiteX2" fmla="*/ 3768725 w 3768725"/>
                    <a:gd name="connsiteY2" fmla="*/ 1609579 h 1609579"/>
                    <a:gd name="connsiteX3" fmla="*/ 0 w 3768725"/>
                    <a:gd name="connsiteY3" fmla="*/ 1606404 h 1609579"/>
                    <a:gd name="connsiteX0" fmla="*/ 0 w 3768725"/>
                    <a:gd name="connsiteY0" fmla="*/ 1587354 h 1590529"/>
                    <a:gd name="connsiteX1" fmla="*/ 2295525 w 3768725"/>
                    <a:gd name="connsiteY1" fmla="*/ 0 h 1590529"/>
                    <a:gd name="connsiteX2" fmla="*/ 3768725 w 3768725"/>
                    <a:gd name="connsiteY2" fmla="*/ 1590529 h 1590529"/>
                    <a:gd name="connsiteX3" fmla="*/ 0 w 3768725"/>
                    <a:gd name="connsiteY3" fmla="*/ 1587354 h 1590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68725" h="1590529">
                      <a:moveTo>
                        <a:pt x="0" y="1587354"/>
                      </a:moveTo>
                      <a:lnTo>
                        <a:pt x="2295525" y="0"/>
                      </a:lnTo>
                      <a:lnTo>
                        <a:pt x="3768725" y="1590529"/>
                      </a:lnTo>
                      <a:lnTo>
                        <a:pt x="0" y="1587354"/>
                      </a:ln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43CC5EB-42D8-C110-9797-BF2063C1F7AB}"/>
                  </a:ext>
                </a:extLst>
              </p:cNvPr>
              <p:cNvGrpSpPr/>
              <p:nvPr/>
            </p:nvGrpSpPr>
            <p:grpSpPr>
              <a:xfrm>
                <a:off x="19516724" y="12252180"/>
                <a:ext cx="3768725" cy="4518171"/>
                <a:chOff x="19516724" y="12252180"/>
                <a:chExt cx="3768725" cy="4518171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DC42248-404B-4A1B-1645-288F1EF2A2A1}"/>
                    </a:ext>
                  </a:extLst>
                </p:cNvPr>
                <p:cNvCxnSpPr/>
                <p:nvPr/>
              </p:nvCxnSpPr>
              <p:spPr>
                <a:xfrm>
                  <a:off x="19517549" y="12252180"/>
                  <a:ext cx="0" cy="448324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97C98F8-7BAC-6CBB-30D3-B8790D4C75B8}"/>
                    </a:ext>
                  </a:extLst>
                </p:cNvPr>
                <p:cNvCxnSpPr>
                  <a:stCxn id="24" idx="0"/>
                </p:cNvCxnSpPr>
                <p:nvPr/>
              </p:nvCxnSpPr>
              <p:spPr>
                <a:xfrm flipV="1">
                  <a:off x="19516724" y="16763782"/>
                  <a:ext cx="185959" cy="3394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41F3B8C-06B8-0705-CA6A-79A54336D68D}"/>
                    </a:ext>
                  </a:extLst>
                </p:cNvPr>
                <p:cNvCxnSpPr>
                  <a:endCxn id="24" idx="2"/>
                </p:cNvCxnSpPr>
                <p:nvPr/>
              </p:nvCxnSpPr>
              <p:spPr>
                <a:xfrm>
                  <a:off x="20344886" y="16763782"/>
                  <a:ext cx="2940563" cy="656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61BBCFE-F2D3-D42B-A067-77C6D29FB91E}"/>
                    </a:ext>
                  </a:extLst>
                </p:cNvPr>
                <p:cNvCxnSpPr/>
                <p:nvPr/>
              </p:nvCxnSpPr>
              <p:spPr>
                <a:xfrm>
                  <a:off x="21816560" y="13093700"/>
                  <a:ext cx="0" cy="211222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Arc 20">
                  <a:extLst>
                    <a:ext uri="{FF2B5EF4-FFF2-40B4-BE49-F238E27FC236}">
                      <a16:creationId xmlns:a16="http://schemas.microsoft.com/office/drawing/2014/main" id="{C1E975ED-D812-A444-2700-CA49080CB8E9}"/>
                    </a:ext>
                  </a:extLst>
                </p:cNvPr>
                <p:cNvSpPr/>
                <p:nvPr/>
              </p:nvSpPr>
              <p:spPr>
                <a:xfrm rot="21025015">
                  <a:off x="19647598" y="15928590"/>
                  <a:ext cx="712559" cy="638664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75389D-9CB0-53B7-D06E-871D28C850B0}"/>
              </a:ext>
            </a:extLst>
          </p:cNvPr>
          <p:cNvGrpSpPr/>
          <p:nvPr/>
        </p:nvGrpSpPr>
        <p:grpSpPr>
          <a:xfrm>
            <a:off x="4461889" y="2293896"/>
            <a:ext cx="9378767" cy="5911391"/>
            <a:chOff x="1414690" y="1223206"/>
            <a:chExt cx="9378766" cy="591138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9B8159-DE09-122F-674B-2CE776552185}"/>
                </a:ext>
              </a:extLst>
            </p:cNvPr>
            <p:cNvGrpSpPr/>
            <p:nvPr/>
          </p:nvGrpSpPr>
          <p:grpSpPr>
            <a:xfrm>
              <a:off x="1414690" y="2808731"/>
              <a:ext cx="4806324" cy="4325858"/>
              <a:chOff x="849745" y="420624"/>
              <a:chExt cx="6867237" cy="615391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AED8504-3DAB-0648-8DC6-1B0D66E1A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0036" y="420624"/>
                <a:ext cx="0" cy="38835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A742B4-2C0C-869E-F81F-429691F4F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6982" y="2691015"/>
                <a:ext cx="0" cy="38835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6F4380A-70D6-278B-555C-DF3F8715FA8A}"/>
                  </a:ext>
                </a:extLst>
              </p:cNvPr>
              <p:cNvSpPr/>
              <p:nvPr/>
            </p:nvSpPr>
            <p:spPr>
              <a:xfrm>
                <a:off x="849745" y="5419725"/>
                <a:ext cx="917575" cy="9175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3755A4-D9D3-E7E5-6A9F-1DF5618EA21F}"/>
                </a:ext>
              </a:extLst>
            </p:cNvPr>
            <p:cNvSpPr/>
            <p:nvPr/>
          </p:nvSpPr>
          <p:spPr>
            <a:xfrm>
              <a:off x="10151253" y="1223206"/>
              <a:ext cx="642203" cy="6450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3E3B13-1383-10B6-AC12-14D82A04561E}"/>
                </a:ext>
              </a:extLst>
            </p:cNvPr>
            <p:cNvSpPr/>
            <p:nvPr/>
          </p:nvSpPr>
          <p:spPr>
            <a:xfrm>
              <a:off x="8103599" y="2994914"/>
              <a:ext cx="606490" cy="5878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855B50-8B12-652A-CFFF-77FDA07E701C}"/>
                </a:ext>
              </a:extLst>
            </p:cNvPr>
            <p:cNvCxnSpPr>
              <a:cxnSpLocks/>
            </p:cNvCxnSpPr>
            <p:nvPr/>
          </p:nvCxnSpPr>
          <p:spPr>
            <a:xfrm>
              <a:off x="8941927" y="2808738"/>
              <a:ext cx="0" cy="27298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CEAE03-6A4D-5AF6-D8A9-7C24C58CD955}"/>
                </a:ext>
              </a:extLst>
            </p:cNvPr>
            <p:cNvCxnSpPr>
              <a:cxnSpLocks/>
            </p:cNvCxnSpPr>
            <p:nvPr/>
          </p:nvCxnSpPr>
          <p:spPr>
            <a:xfrm>
              <a:off x="3509517" y="2808731"/>
              <a:ext cx="54324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960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DAAB0B4-8D25-3FD5-1678-666625346CB7}"/>
              </a:ext>
            </a:extLst>
          </p:cNvPr>
          <p:cNvGrpSpPr/>
          <p:nvPr/>
        </p:nvGrpSpPr>
        <p:grpSpPr>
          <a:xfrm>
            <a:off x="4276742" y="2094213"/>
            <a:ext cx="9732928" cy="6098577"/>
            <a:chOff x="19517540" y="10668231"/>
            <a:chExt cx="9732928" cy="609857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C32E4B-B9F9-3FAC-9983-C85CE80E07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17548" y="10668231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8A8ED47-3728-95A7-6A83-A6453F453CF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4EC75A8-8EEF-D55C-2D80-664608EA804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514D580-C9BE-C254-5DBD-76A6517D1021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5227DD1B-844D-6708-9743-D6178D78C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11CAFB7-8B0F-09B0-D918-243B114424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7F34768-2105-96AC-A2AB-6E701855528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2CD0409-F1E6-EA79-B068-BD8C6172C6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313D7E-B1AA-5E9C-5FB8-1DCB7FE752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5A20422-66B2-7F5B-60FB-A530B966C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B2AC955-CDD5-256A-E2B1-B7FB5743E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DC5A0FDE-EBF9-742E-0638-8626D8DB4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FD4EAA77-8C7B-1450-883E-D13DF58B89AD}"/>
                </a:ext>
              </a:extLst>
            </p:cNvPr>
            <p:cNvSpPr>
              <a:spLocks/>
            </p:cNvSpPr>
            <p:nvPr/>
          </p:nvSpPr>
          <p:spPr>
            <a:xfrm>
              <a:off x="19517540" y="14751064"/>
              <a:ext cx="3405464" cy="1984744"/>
            </a:xfrm>
            <a:custGeom>
              <a:avLst/>
              <a:gdLst>
                <a:gd name="connsiteX0" fmla="*/ 0 w 827359"/>
                <a:gd name="connsiteY0" fmla="*/ 0 h 1984739"/>
                <a:gd name="connsiteX1" fmla="*/ 827359 w 827359"/>
                <a:gd name="connsiteY1" fmla="*/ 0 h 1984739"/>
                <a:gd name="connsiteX2" fmla="*/ 827359 w 827359"/>
                <a:gd name="connsiteY2" fmla="*/ 1984739 h 1984739"/>
                <a:gd name="connsiteX3" fmla="*/ 0 w 827359"/>
                <a:gd name="connsiteY3" fmla="*/ 1984739 h 1984739"/>
                <a:gd name="connsiteX4" fmla="*/ 0 w 827359"/>
                <a:gd name="connsiteY4" fmla="*/ 0 h 1984739"/>
                <a:gd name="connsiteX0" fmla="*/ 0 w 3361009"/>
                <a:gd name="connsiteY0" fmla="*/ 0 h 1984739"/>
                <a:gd name="connsiteX1" fmla="*/ 827359 w 3361009"/>
                <a:gd name="connsiteY1" fmla="*/ 0 h 1984739"/>
                <a:gd name="connsiteX2" fmla="*/ 3361009 w 3361009"/>
                <a:gd name="connsiteY2" fmla="*/ 1972039 h 1984739"/>
                <a:gd name="connsiteX3" fmla="*/ 0 w 3361009"/>
                <a:gd name="connsiteY3" fmla="*/ 1984739 h 1984739"/>
                <a:gd name="connsiteX4" fmla="*/ 0 w 3361009"/>
                <a:gd name="connsiteY4" fmla="*/ 0 h 1984739"/>
                <a:gd name="connsiteX0" fmla="*/ 50800 w 3361009"/>
                <a:gd name="connsiteY0" fmla="*/ 330200 h 1984739"/>
                <a:gd name="connsiteX1" fmla="*/ 827359 w 3361009"/>
                <a:gd name="connsiteY1" fmla="*/ 0 h 1984739"/>
                <a:gd name="connsiteX2" fmla="*/ 3361009 w 3361009"/>
                <a:gd name="connsiteY2" fmla="*/ 1972039 h 1984739"/>
                <a:gd name="connsiteX3" fmla="*/ 0 w 3361009"/>
                <a:gd name="connsiteY3" fmla="*/ 1984739 h 1984739"/>
                <a:gd name="connsiteX4" fmla="*/ 50800 w 3361009"/>
                <a:gd name="connsiteY4" fmla="*/ 330200 h 1984739"/>
                <a:gd name="connsiteX0" fmla="*/ 6350 w 3361009"/>
                <a:gd name="connsiteY0" fmla="*/ 520700 h 1984739"/>
                <a:gd name="connsiteX1" fmla="*/ 827359 w 3361009"/>
                <a:gd name="connsiteY1" fmla="*/ 0 h 1984739"/>
                <a:gd name="connsiteX2" fmla="*/ 3361009 w 3361009"/>
                <a:gd name="connsiteY2" fmla="*/ 1972039 h 1984739"/>
                <a:gd name="connsiteX3" fmla="*/ 0 w 3361009"/>
                <a:gd name="connsiteY3" fmla="*/ 1984739 h 1984739"/>
                <a:gd name="connsiteX4" fmla="*/ 6350 w 3361009"/>
                <a:gd name="connsiteY4" fmla="*/ 520700 h 198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1009" h="1984739">
                  <a:moveTo>
                    <a:pt x="6350" y="520700"/>
                  </a:moveTo>
                  <a:lnTo>
                    <a:pt x="827359" y="0"/>
                  </a:lnTo>
                  <a:lnTo>
                    <a:pt x="3361009" y="1972039"/>
                  </a:lnTo>
                  <a:lnTo>
                    <a:pt x="0" y="1984739"/>
                  </a:lnTo>
                  <a:cubicBezTo>
                    <a:pt x="2117" y="1496726"/>
                    <a:pt x="4233" y="1008713"/>
                    <a:pt x="6350" y="520700"/>
                  </a:cubicBezTo>
                  <a:close/>
                </a:path>
              </a:pathLst>
            </a:cu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31705D-9F7B-25BC-D584-999E5A78DF4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517543" y="15284464"/>
              <a:ext cx="3463116" cy="1482344"/>
              <a:chOff x="1229534" y="5683250"/>
              <a:chExt cx="3463116" cy="1482342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CAE7710F-8817-4E61-7EBF-A12911A9DE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D65B919-FBAA-285E-4230-5FB22BEEAC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862F7E-3190-6453-F157-8AFDD244F987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37E1677-3490-0C93-4C55-232E939B0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8317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9AE855A-5C4F-5F82-CCD4-F741A9DF487A}"/>
              </a:ext>
            </a:extLst>
          </p:cNvPr>
          <p:cNvGrpSpPr/>
          <p:nvPr/>
        </p:nvGrpSpPr>
        <p:grpSpPr>
          <a:xfrm>
            <a:off x="4290198" y="776134"/>
            <a:ext cx="9733726" cy="7404700"/>
            <a:chOff x="19516742" y="9365660"/>
            <a:chExt cx="9733726" cy="74047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CC1DDB-A78E-CE3C-B4F3-7042DB5D53C1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3C45139-123D-FF52-F68A-AEB3241EA94D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FD6E26D-D719-C9DA-26CE-93542EB596F1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45CDB70-C900-B6F8-FAC2-3F2A93C3BEEF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193E7F7C-49EE-09AE-91D3-879B11F528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2CECA91A-D036-AE26-1E79-BBAC5C28F3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18C4538-8F51-D3F2-52FA-0385122D2E7C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4A3B351-7FD8-3DA2-4529-BF2955081E1A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B939BC-952B-B377-8488-53DA6E960415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13E5410-D3AA-A854-7B71-8FFD8A0B1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AD6BBBC-372A-2153-5F83-6F8091B58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96C44279-8D88-07B3-738D-8E7383379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0520252" y="1138869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174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964C3941-9F9A-F436-0849-7779825E8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3749932" y="929612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9900000"/>
              </a:camera>
              <a:lightRig rig="threePt" dir="t"/>
            </a:scene3d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0D6A67-4390-890E-CDDF-FD01B9D5AF3C}"/>
                </a:ext>
              </a:extLst>
            </p:cNvPr>
            <p:cNvGrpSpPr/>
            <p:nvPr/>
          </p:nvGrpSpPr>
          <p:grpSpPr>
            <a:xfrm>
              <a:off x="19516742" y="12039608"/>
              <a:ext cx="3768724" cy="4730752"/>
              <a:chOff x="19516724" y="12039600"/>
              <a:chExt cx="3768725" cy="473075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47EA646-CE70-F048-76B6-BCE28572E855}"/>
                  </a:ext>
                </a:extLst>
              </p:cNvPr>
              <p:cNvGrpSpPr/>
              <p:nvPr/>
            </p:nvGrpSpPr>
            <p:grpSpPr>
              <a:xfrm>
                <a:off x="19516724" y="12039600"/>
                <a:ext cx="3768725" cy="4730751"/>
                <a:chOff x="19516724" y="12039600"/>
                <a:chExt cx="3768725" cy="4730751"/>
              </a:xfrm>
            </p:grpSpPr>
            <p:sp>
              <p:nvSpPr>
                <p:cNvPr id="23" name="Rectangle 3">
                  <a:extLst>
                    <a:ext uri="{FF2B5EF4-FFF2-40B4-BE49-F238E27FC236}">
                      <a16:creationId xmlns:a16="http://schemas.microsoft.com/office/drawing/2014/main" id="{0DFD3173-6E2F-DC95-5136-EC26CDACB176}"/>
                    </a:ext>
                  </a:extLst>
                </p:cNvPr>
                <p:cNvSpPr/>
                <p:nvPr/>
              </p:nvSpPr>
              <p:spPr>
                <a:xfrm>
                  <a:off x="19545300" y="12068175"/>
                  <a:ext cx="2276475" cy="4667250"/>
                </a:xfrm>
                <a:custGeom>
                  <a:avLst/>
                  <a:gdLst>
                    <a:gd name="connsiteX0" fmla="*/ 0 w 1114425"/>
                    <a:gd name="connsiteY0" fmla="*/ 0 h 4648200"/>
                    <a:gd name="connsiteX1" fmla="*/ 1114425 w 1114425"/>
                    <a:gd name="connsiteY1" fmla="*/ 0 h 4648200"/>
                    <a:gd name="connsiteX2" fmla="*/ 1114425 w 1114425"/>
                    <a:gd name="connsiteY2" fmla="*/ 4648200 h 4648200"/>
                    <a:gd name="connsiteX3" fmla="*/ 0 w 1114425"/>
                    <a:gd name="connsiteY3" fmla="*/ 4648200 h 4648200"/>
                    <a:gd name="connsiteX4" fmla="*/ 0 w 1114425"/>
                    <a:gd name="connsiteY4" fmla="*/ 0 h 4648200"/>
                    <a:gd name="connsiteX0" fmla="*/ 0 w 1123950"/>
                    <a:gd name="connsiteY0" fmla="*/ 0 h 4648200"/>
                    <a:gd name="connsiteX1" fmla="*/ 1123950 w 1123950"/>
                    <a:gd name="connsiteY1" fmla="*/ 1000125 h 4648200"/>
                    <a:gd name="connsiteX2" fmla="*/ 1114425 w 1123950"/>
                    <a:gd name="connsiteY2" fmla="*/ 4648200 h 4648200"/>
                    <a:gd name="connsiteX3" fmla="*/ 0 w 1123950"/>
                    <a:gd name="connsiteY3" fmla="*/ 4648200 h 4648200"/>
                    <a:gd name="connsiteX4" fmla="*/ 0 w 1123950"/>
                    <a:gd name="connsiteY4" fmla="*/ 0 h 4648200"/>
                    <a:gd name="connsiteX0" fmla="*/ 0 w 1123950"/>
                    <a:gd name="connsiteY0" fmla="*/ 0 h 4648200"/>
                    <a:gd name="connsiteX1" fmla="*/ 1123950 w 1123950"/>
                    <a:gd name="connsiteY1" fmla="*/ 1000125 h 4648200"/>
                    <a:gd name="connsiteX2" fmla="*/ 1104900 w 1123950"/>
                    <a:gd name="connsiteY2" fmla="*/ 3114675 h 4648200"/>
                    <a:gd name="connsiteX3" fmla="*/ 0 w 1123950"/>
                    <a:gd name="connsiteY3" fmla="*/ 4648200 h 4648200"/>
                    <a:gd name="connsiteX4" fmla="*/ 0 w 1123950"/>
                    <a:gd name="connsiteY4" fmla="*/ 0 h 4648200"/>
                    <a:gd name="connsiteX0" fmla="*/ 1152525 w 2276475"/>
                    <a:gd name="connsiteY0" fmla="*/ 0 h 4667250"/>
                    <a:gd name="connsiteX1" fmla="*/ 2276475 w 2276475"/>
                    <a:gd name="connsiteY1" fmla="*/ 1000125 h 4667250"/>
                    <a:gd name="connsiteX2" fmla="*/ 2257425 w 2276475"/>
                    <a:gd name="connsiteY2" fmla="*/ 3114675 h 4667250"/>
                    <a:gd name="connsiteX3" fmla="*/ 0 w 2276475"/>
                    <a:gd name="connsiteY3" fmla="*/ 4667250 h 4667250"/>
                    <a:gd name="connsiteX4" fmla="*/ 1152525 w 2276475"/>
                    <a:gd name="connsiteY4" fmla="*/ 0 h 466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6475" h="4667250">
                      <a:moveTo>
                        <a:pt x="1152525" y="0"/>
                      </a:moveTo>
                      <a:lnTo>
                        <a:pt x="2276475" y="1000125"/>
                      </a:lnTo>
                      <a:lnTo>
                        <a:pt x="2257425" y="3114675"/>
                      </a:lnTo>
                      <a:lnTo>
                        <a:pt x="0" y="4667250"/>
                      </a:lnTo>
                      <a:lnTo>
                        <a:pt x="1152525" y="0"/>
                      </a:ln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sp>
              <p:nvSpPr>
                <p:cNvPr id="24" name="Isosceles Triangle 4">
                  <a:extLst>
                    <a:ext uri="{FF2B5EF4-FFF2-40B4-BE49-F238E27FC236}">
                      <a16:creationId xmlns:a16="http://schemas.microsoft.com/office/drawing/2014/main" id="{B1131DD4-0D7E-FBCF-E062-1F4E4BAE9FC3}"/>
                    </a:ext>
                  </a:extLst>
                </p:cNvPr>
                <p:cNvSpPr/>
                <p:nvPr/>
              </p:nvSpPr>
              <p:spPr>
                <a:xfrm>
                  <a:off x="19535776" y="12039600"/>
                  <a:ext cx="1162479" cy="4702175"/>
                </a:xfrm>
                <a:custGeom>
                  <a:avLst/>
                  <a:gdLst>
                    <a:gd name="connsiteX0" fmla="*/ 0 w 858107"/>
                    <a:gd name="connsiteY0" fmla="*/ 2800350 h 2800350"/>
                    <a:gd name="connsiteX1" fmla="*/ 429054 w 858107"/>
                    <a:gd name="connsiteY1" fmla="*/ 0 h 2800350"/>
                    <a:gd name="connsiteX2" fmla="*/ 858107 w 858107"/>
                    <a:gd name="connsiteY2" fmla="*/ 2800350 h 2800350"/>
                    <a:gd name="connsiteX3" fmla="*/ 0 w 858107"/>
                    <a:gd name="connsiteY3" fmla="*/ 2800350 h 2800350"/>
                    <a:gd name="connsiteX0" fmla="*/ 0 w 1400604"/>
                    <a:gd name="connsiteY0" fmla="*/ 2733675 h 2733675"/>
                    <a:gd name="connsiteX1" fmla="*/ 1400604 w 1400604"/>
                    <a:gd name="connsiteY1" fmla="*/ 0 h 2733675"/>
                    <a:gd name="connsiteX2" fmla="*/ 858107 w 1400604"/>
                    <a:gd name="connsiteY2" fmla="*/ 2733675 h 2733675"/>
                    <a:gd name="connsiteX3" fmla="*/ 0 w 1400604"/>
                    <a:gd name="connsiteY3" fmla="*/ 2733675 h 2733675"/>
                    <a:gd name="connsiteX0" fmla="*/ 0 w 1400604"/>
                    <a:gd name="connsiteY0" fmla="*/ 2733675 h 4657725"/>
                    <a:gd name="connsiteX1" fmla="*/ 1400604 w 1400604"/>
                    <a:gd name="connsiteY1" fmla="*/ 0 h 4657725"/>
                    <a:gd name="connsiteX2" fmla="*/ 267557 w 1400604"/>
                    <a:gd name="connsiteY2" fmla="*/ 4657725 h 4657725"/>
                    <a:gd name="connsiteX3" fmla="*/ 0 w 1400604"/>
                    <a:gd name="connsiteY3" fmla="*/ 2733675 h 4657725"/>
                    <a:gd name="connsiteX0" fmla="*/ 0 w 1162479"/>
                    <a:gd name="connsiteY0" fmla="*/ 152400 h 4657725"/>
                    <a:gd name="connsiteX1" fmla="*/ 1162479 w 1162479"/>
                    <a:gd name="connsiteY1" fmla="*/ 0 h 4657725"/>
                    <a:gd name="connsiteX2" fmla="*/ 29432 w 1162479"/>
                    <a:gd name="connsiteY2" fmla="*/ 4657725 h 4657725"/>
                    <a:gd name="connsiteX3" fmla="*/ 0 w 1162479"/>
                    <a:gd name="connsiteY3" fmla="*/ 152400 h 4657725"/>
                    <a:gd name="connsiteX0" fmla="*/ 15018 w 1177497"/>
                    <a:gd name="connsiteY0" fmla="*/ 152400 h 4702175"/>
                    <a:gd name="connsiteX1" fmla="*/ 1177497 w 1177497"/>
                    <a:gd name="connsiteY1" fmla="*/ 0 h 4702175"/>
                    <a:gd name="connsiteX2" fmla="*/ 0 w 1177497"/>
                    <a:gd name="connsiteY2" fmla="*/ 4702175 h 4702175"/>
                    <a:gd name="connsiteX3" fmla="*/ 15018 w 1177497"/>
                    <a:gd name="connsiteY3" fmla="*/ 152400 h 4702175"/>
                    <a:gd name="connsiteX0" fmla="*/ 0 w 1162479"/>
                    <a:gd name="connsiteY0" fmla="*/ 152400 h 4702175"/>
                    <a:gd name="connsiteX1" fmla="*/ 1162479 w 1162479"/>
                    <a:gd name="connsiteY1" fmla="*/ 0 h 4702175"/>
                    <a:gd name="connsiteX2" fmla="*/ 4032 w 1162479"/>
                    <a:gd name="connsiteY2" fmla="*/ 4702175 h 4702175"/>
                    <a:gd name="connsiteX3" fmla="*/ 0 w 1162479"/>
                    <a:gd name="connsiteY3" fmla="*/ 152400 h 470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2479" h="4702175">
                      <a:moveTo>
                        <a:pt x="0" y="152400"/>
                      </a:moveTo>
                      <a:lnTo>
                        <a:pt x="1162479" y="0"/>
                      </a:lnTo>
                      <a:lnTo>
                        <a:pt x="4032" y="4702175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sp>
              <p:nvSpPr>
                <p:cNvPr id="25" name="Isosceles Triangle 5">
                  <a:extLst>
                    <a:ext uri="{FF2B5EF4-FFF2-40B4-BE49-F238E27FC236}">
                      <a16:creationId xmlns:a16="http://schemas.microsoft.com/office/drawing/2014/main" id="{39C3B02E-66A4-EDED-20CB-AE37810B22D4}"/>
                    </a:ext>
                  </a:extLst>
                </p:cNvPr>
                <p:cNvSpPr/>
                <p:nvPr/>
              </p:nvSpPr>
              <p:spPr>
                <a:xfrm>
                  <a:off x="19516724" y="15179822"/>
                  <a:ext cx="3768725" cy="1590529"/>
                </a:xfrm>
                <a:custGeom>
                  <a:avLst/>
                  <a:gdLst>
                    <a:gd name="connsiteX0" fmla="*/ 0 w 1314450"/>
                    <a:gd name="connsiteY0" fmla="*/ 1422254 h 1422254"/>
                    <a:gd name="connsiteX1" fmla="*/ 657225 w 1314450"/>
                    <a:gd name="connsiteY1" fmla="*/ 0 h 1422254"/>
                    <a:gd name="connsiteX2" fmla="*/ 1314450 w 1314450"/>
                    <a:gd name="connsiteY2" fmla="*/ 1422254 h 1422254"/>
                    <a:gd name="connsiteX3" fmla="*/ 0 w 1314450"/>
                    <a:gd name="connsiteY3" fmla="*/ 1422254 h 1422254"/>
                    <a:gd name="connsiteX0" fmla="*/ 0 w 1314450"/>
                    <a:gd name="connsiteY0" fmla="*/ 1441304 h 1441304"/>
                    <a:gd name="connsiteX1" fmla="*/ 1304925 w 1314450"/>
                    <a:gd name="connsiteY1" fmla="*/ 0 h 1441304"/>
                    <a:gd name="connsiteX2" fmla="*/ 1314450 w 1314450"/>
                    <a:gd name="connsiteY2" fmla="*/ 1441304 h 1441304"/>
                    <a:gd name="connsiteX3" fmla="*/ 0 w 1314450"/>
                    <a:gd name="connsiteY3" fmla="*/ 1441304 h 1441304"/>
                    <a:gd name="connsiteX0" fmla="*/ 0 w 1304925"/>
                    <a:gd name="connsiteY0" fmla="*/ 1441304 h 1527029"/>
                    <a:gd name="connsiteX1" fmla="*/ 1304925 w 1304925"/>
                    <a:gd name="connsiteY1" fmla="*/ 0 h 1527029"/>
                    <a:gd name="connsiteX2" fmla="*/ 1304925 w 1304925"/>
                    <a:gd name="connsiteY2" fmla="*/ 1527029 h 1527029"/>
                    <a:gd name="connsiteX3" fmla="*/ 0 w 1304925"/>
                    <a:gd name="connsiteY3" fmla="*/ 1441304 h 1527029"/>
                    <a:gd name="connsiteX0" fmla="*/ 0 w 2276475"/>
                    <a:gd name="connsiteY0" fmla="*/ 1574654 h 1574654"/>
                    <a:gd name="connsiteX1" fmla="*/ 2276475 w 2276475"/>
                    <a:gd name="connsiteY1" fmla="*/ 0 h 1574654"/>
                    <a:gd name="connsiteX2" fmla="*/ 2276475 w 2276475"/>
                    <a:gd name="connsiteY2" fmla="*/ 1527029 h 1574654"/>
                    <a:gd name="connsiteX3" fmla="*/ 0 w 2276475"/>
                    <a:gd name="connsiteY3" fmla="*/ 1574654 h 1574654"/>
                    <a:gd name="connsiteX0" fmla="*/ 0 w 2295525"/>
                    <a:gd name="connsiteY0" fmla="*/ 1574654 h 1609579"/>
                    <a:gd name="connsiteX1" fmla="*/ 2276475 w 2295525"/>
                    <a:gd name="connsiteY1" fmla="*/ 0 h 1609579"/>
                    <a:gd name="connsiteX2" fmla="*/ 2295525 w 2295525"/>
                    <a:gd name="connsiteY2" fmla="*/ 1609579 h 1609579"/>
                    <a:gd name="connsiteX3" fmla="*/ 0 w 2295525"/>
                    <a:gd name="connsiteY3" fmla="*/ 1574654 h 1609579"/>
                    <a:gd name="connsiteX0" fmla="*/ 0 w 2314575"/>
                    <a:gd name="connsiteY0" fmla="*/ 1606404 h 1609579"/>
                    <a:gd name="connsiteX1" fmla="*/ 2295525 w 2314575"/>
                    <a:gd name="connsiteY1" fmla="*/ 0 h 1609579"/>
                    <a:gd name="connsiteX2" fmla="*/ 2314575 w 2314575"/>
                    <a:gd name="connsiteY2" fmla="*/ 1609579 h 1609579"/>
                    <a:gd name="connsiteX3" fmla="*/ 0 w 2314575"/>
                    <a:gd name="connsiteY3" fmla="*/ 1606404 h 1609579"/>
                    <a:gd name="connsiteX0" fmla="*/ 0 w 3768725"/>
                    <a:gd name="connsiteY0" fmla="*/ 1606404 h 1609579"/>
                    <a:gd name="connsiteX1" fmla="*/ 2295525 w 3768725"/>
                    <a:gd name="connsiteY1" fmla="*/ 0 h 1609579"/>
                    <a:gd name="connsiteX2" fmla="*/ 3768725 w 3768725"/>
                    <a:gd name="connsiteY2" fmla="*/ 1609579 h 1609579"/>
                    <a:gd name="connsiteX3" fmla="*/ 0 w 3768725"/>
                    <a:gd name="connsiteY3" fmla="*/ 1606404 h 1609579"/>
                    <a:gd name="connsiteX0" fmla="*/ 0 w 3768725"/>
                    <a:gd name="connsiteY0" fmla="*/ 1587354 h 1590529"/>
                    <a:gd name="connsiteX1" fmla="*/ 2295525 w 3768725"/>
                    <a:gd name="connsiteY1" fmla="*/ 0 h 1590529"/>
                    <a:gd name="connsiteX2" fmla="*/ 3768725 w 3768725"/>
                    <a:gd name="connsiteY2" fmla="*/ 1590529 h 1590529"/>
                    <a:gd name="connsiteX3" fmla="*/ 0 w 3768725"/>
                    <a:gd name="connsiteY3" fmla="*/ 1587354 h 1590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68725" h="1590529">
                      <a:moveTo>
                        <a:pt x="0" y="1587354"/>
                      </a:moveTo>
                      <a:lnTo>
                        <a:pt x="2295525" y="0"/>
                      </a:lnTo>
                      <a:lnTo>
                        <a:pt x="3768725" y="1590529"/>
                      </a:lnTo>
                      <a:lnTo>
                        <a:pt x="0" y="1587354"/>
                      </a:lnTo>
                      <a:close/>
                    </a:path>
                  </a:pathLst>
                </a:cu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F845C32-8A63-C114-F597-AE28BBC36522}"/>
                  </a:ext>
                </a:extLst>
              </p:cNvPr>
              <p:cNvGrpSpPr/>
              <p:nvPr/>
            </p:nvGrpSpPr>
            <p:grpSpPr>
              <a:xfrm>
                <a:off x="19516724" y="12252180"/>
                <a:ext cx="3768725" cy="4518171"/>
                <a:chOff x="19516724" y="12252180"/>
                <a:chExt cx="3768725" cy="4518171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8E9482E-1185-57C4-C134-175E3502D1FC}"/>
                    </a:ext>
                  </a:extLst>
                </p:cNvPr>
                <p:cNvCxnSpPr/>
                <p:nvPr/>
              </p:nvCxnSpPr>
              <p:spPr>
                <a:xfrm>
                  <a:off x="19517549" y="12252180"/>
                  <a:ext cx="0" cy="4483245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E7E9C9B-DE87-0662-4269-5C2AD85D1DBC}"/>
                    </a:ext>
                  </a:extLst>
                </p:cNvPr>
                <p:cNvCxnSpPr>
                  <a:stCxn id="25" idx="0"/>
                </p:cNvCxnSpPr>
                <p:nvPr/>
              </p:nvCxnSpPr>
              <p:spPr>
                <a:xfrm flipV="1">
                  <a:off x="19516724" y="16763782"/>
                  <a:ext cx="185959" cy="3394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840EE9D-CD82-4C3F-3BFD-A29FAC2C9F68}"/>
                    </a:ext>
                  </a:extLst>
                </p:cNvPr>
                <p:cNvCxnSpPr>
                  <a:endCxn id="25" idx="2"/>
                </p:cNvCxnSpPr>
                <p:nvPr/>
              </p:nvCxnSpPr>
              <p:spPr>
                <a:xfrm>
                  <a:off x="20344886" y="16763782"/>
                  <a:ext cx="2940563" cy="6569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A01E220-DD1D-A9A0-A6BA-C9FEA930220A}"/>
                    </a:ext>
                  </a:extLst>
                </p:cNvPr>
                <p:cNvCxnSpPr/>
                <p:nvPr/>
              </p:nvCxnSpPr>
              <p:spPr>
                <a:xfrm>
                  <a:off x="21816560" y="13093700"/>
                  <a:ext cx="0" cy="211222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F0E2194F-7529-FD0C-E5B9-04437D270A86}"/>
                    </a:ext>
                  </a:extLst>
                </p:cNvPr>
                <p:cNvSpPr/>
                <p:nvPr/>
              </p:nvSpPr>
              <p:spPr>
                <a:xfrm rot="21025015">
                  <a:off x="19647598" y="15928590"/>
                  <a:ext cx="712559" cy="638664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77D3A31-1294-DDA0-C99E-211E966D67DD}"/>
                </a:ext>
              </a:extLst>
            </p:cNvPr>
            <p:cNvGrpSpPr/>
            <p:nvPr/>
          </p:nvGrpSpPr>
          <p:grpSpPr>
            <a:xfrm rot="3583082">
              <a:off x="20183654" y="9151076"/>
              <a:ext cx="3768724" cy="4730752"/>
              <a:chOff x="19516724" y="12039600"/>
              <a:chExt cx="3768725" cy="473075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B7764FB-0013-19C2-6CDC-D6097F88DBA3}"/>
                  </a:ext>
                </a:extLst>
              </p:cNvPr>
              <p:cNvGrpSpPr/>
              <p:nvPr/>
            </p:nvGrpSpPr>
            <p:grpSpPr>
              <a:xfrm>
                <a:off x="19516724" y="12039600"/>
                <a:ext cx="3768725" cy="4730751"/>
                <a:chOff x="19516724" y="12039600"/>
                <a:chExt cx="3768725" cy="4730751"/>
              </a:xfrm>
            </p:grpSpPr>
            <p:sp>
              <p:nvSpPr>
                <p:cNvPr id="36" name="Isosceles Triangle 5">
                  <a:extLst>
                    <a:ext uri="{FF2B5EF4-FFF2-40B4-BE49-F238E27FC236}">
                      <a16:creationId xmlns:a16="http://schemas.microsoft.com/office/drawing/2014/main" id="{A7E55C9E-0241-BDE8-ABE4-20C21F557981}"/>
                    </a:ext>
                  </a:extLst>
                </p:cNvPr>
                <p:cNvSpPr/>
                <p:nvPr/>
              </p:nvSpPr>
              <p:spPr>
                <a:xfrm>
                  <a:off x="19516724" y="15179822"/>
                  <a:ext cx="3768725" cy="1590529"/>
                </a:xfrm>
                <a:custGeom>
                  <a:avLst/>
                  <a:gdLst>
                    <a:gd name="connsiteX0" fmla="*/ 0 w 1314450"/>
                    <a:gd name="connsiteY0" fmla="*/ 1422254 h 1422254"/>
                    <a:gd name="connsiteX1" fmla="*/ 657225 w 1314450"/>
                    <a:gd name="connsiteY1" fmla="*/ 0 h 1422254"/>
                    <a:gd name="connsiteX2" fmla="*/ 1314450 w 1314450"/>
                    <a:gd name="connsiteY2" fmla="*/ 1422254 h 1422254"/>
                    <a:gd name="connsiteX3" fmla="*/ 0 w 1314450"/>
                    <a:gd name="connsiteY3" fmla="*/ 1422254 h 1422254"/>
                    <a:gd name="connsiteX0" fmla="*/ 0 w 1314450"/>
                    <a:gd name="connsiteY0" fmla="*/ 1441304 h 1441304"/>
                    <a:gd name="connsiteX1" fmla="*/ 1304925 w 1314450"/>
                    <a:gd name="connsiteY1" fmla="*/ 0 h 1441304"/>
                    <a:gd name="connsiteX2" fmla="*/ 1314450 w 1314450"/>
                    <a:gd name="connsiteY2" fmla="*/ 1441304 h 1441304"/>
                    <a:gd name="connsiteX3" fmla="*/ 0 w 1314450"/>
                    <a:gd name="connsiteY3" fmla="*/ 1441304 h 1441304"/>
                    <a:gd name="connsiteX0" fmla="*/ 0 w 1304925"/>
                    <a:gd name="connsiteY0" fmla="*/ 1441304 h 1527029"/>
                    <a:gd name="connsiteX1" fmla="*/ 1304925 w 1304925"/>
                    <a:gd name="connsiteY1" fmla="*/ 0 h 1527029"/>
                    <a:gd name="connsiteX2" fmla="*/ 1304925 w 1304925"/>
                    <a:gd name="connsiteY2" fmla="*/ 1527029 h 1527029"/>
                    <a:gd name="connsiteX3" fmla="*/ 0 w 1304925"/>
                    <a:gd name="connsiteY3" fmla="*/ 1441304 h 1527029"/>
                    <a:gd name="connsiteX0" fmla="*/ 0 w 2276475"/>
                    <a:gd name="connsiteY0" fmla="*/ 1574654 h 1574654"/>
                    <a:gd name="connsiteX1" fmla="*/ 2276475 w 2276475"/>
                    <a:gd name="connsiteY1" fmla="*/ 0 h 1574654"/>
                    <a:gd name="connsiteX2" fmla="*/ 2276475 w 2276475"/>
                    <a:gd name="connsiteY2" fmla="*/ 1527029 h 1574654"/>
                    <a:gd name="connsiteX3" fmla="*/ 0 w 2276475"/>
                    <a:gd name="connsiteY3" fmla="*/ 1574654 h 1574654"/>
                    <a:gd name="connsiteX0" fmla="*/ 0 w 2295525"/>
                    <a:gd name="connsiteY0" fmla="*/ 1574654 h 1609579"/>
                    <a:gd name="connsiteX1" fmla="*/ 2276475 w 2295525"/>
                    <a:gd name="connsiteY1" fmla="*/ 0 h 1609579"/>
                    <a:gd name="connsiteX2" fmla="*/ 2295525 w 2295525"/>
                    <a:gd name="connsiteY2" fmla="*/ 1609579 h 1609579"/>
                    <a:gd name="connsiteX3" fmla="*/ 0 w 2295525"/>
                    <a:gd name="connsiteY3" fmla="*/ 1574654 h 1609579"/>
                    <a:gd name="connsiteX0" fmla="*/ 0 w 2314575"/>
                    <a:gd name="connsiteY0" fmla="*/ 1606404 h 1609579"/>
                    <a:gd name="connsiteX1" fmla="*/ 2295525 w 2314575"/>
                    <a:gd name="connsiteY1" fmla="*/ 0 h 1609579"/>
                    <a:gd name="connsiteX2" fmla="*/ 2314575 w 2314575"/>
                    <a:gd name="connsiteY2" fmla="*/ 1609579 h 1609579"/>
                    <a:gd name="connsiteX3" fmla="*/ 0 w 2314575"/>
                    <a:gd name="connsiteY3" fmla="*/ 1606404 h 1609579"/>
                    <a:gd name="connsiteX0" fmla="*/ 0 w 3768725"/>
                    <a:gd name="connsiteY0" fmla="*/ 1606404 h 1609579"/>
                    <a:gd name="connsiteX1" fmla="*/ 2295525 w 3768725"/>
                    <a:gd name="connsiteY1" fmla="*/ 0 h 1609579"/>
                    <a:gd name="connsiteX2" fmla="*/ 3768725 w 3768725"/>
                    <a:gd name="connsiteY2" fmla="*/ 1609579 h 1609579"/>
                    <a:gd name="connsiteX3" fmla="*/ 0 w 3768725"/>
                    <a:gd name="connsiteY3" fmla="*/ 1606404 h 1609579"/>
                    <a:gd name="connsiteX0" fmla="*/ 0 w 3768725"/>
                    <a:gd name="connsiteY0" fmla="*/ 1587354 h 1590529"/>
                    <a:gd name="connsiteX1" fmla="*/ 2295525 w 3768725"/>
                    <a:gd name="connsiteY1" fmla="*/ 0 h 1590529"/>
                    <a:gd name="connsiteX2" fmla="*/ 3768725 w 3768725"/>
                    <a:gd name="connsiteY2" fmla="*/ 1590529 h 1590529"/>
                    <a:gd name="connsiteX3" fmla="*/ 0 w 3768725"/>
                    <a:gd name="connsiteY3" fmla="*/ 1587354 h 1590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68725" h="1590529">
                      <a:moveTo>
                        <a:pt x="0" y="1587354"/>
                      </a:moveTo>
                      <a:lnTo>
                        <a:pt x="2295525" y="0"/>
                      </a:lnTo>
                      <a:lnTo>
                        <a:pt x="3768725" y="1590529"/>
                      </a:lnTo>
                      <a:lnTo>
                        <a:pt x="0" y="1587354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D163C063-5969-8385-DCFE-E28194A57517}"/>
                    </a:ext>
                  </a:extLst>
                </p:cNvPr>
                <p:cNvSpPr/>
                <p:nvPr/>
              </p:nvSpPr>
              <p:spPr>
                <a:xfrm>
                  <a:off x="19545300" y="12068176"/>
                  <a:ext cx="2276475" cy="4667250"/>
                </a:xfrm>
                <a:custGeom>
                  <a:avLst/>
                  <a:gdLst>
                    <a:gd name="connsiteX0" fmla="*/ 0 w 1114425"/>
                    <a:gd name="connsiteY0" fmla="*/ 0 h 4648200"/>
                    <a:gd name="connsiteX1" fmla="*/ 1114425 w 1114425"/>
                    <a:gd name="connsiteY1" fmla="*/ 0 h 4648200"/>
                    <a:gd name="connsiteX2" fmla="*/ 1114425 w 1114425"/>
                    <a:gd name="connsiteY2" fmla="*/ 4648200 h 4648200"/>
                    <a:gd name="connsiteX3" fmla="*/ 0 w 1114425"/>
                    <a:gd name="connsiteY3" fmla="*/ 4648200 h 4648200"/>
                    <a:gd name="connsiteX4" fmla="*/ 0 w 1114425"/>
                    <a:gd name="connsiteY4" fmla="*/ 0 h 4648200"/>
                    <a:gd name="connsiteX0" fmla="*/ 0 w 1123950"/>
                    <a:gd name="connsiteY0" fmla="*/ 0 h 4648200"/>
                    <a:gd name="connsiteX1" fmla="*/ 1123950 w 1123950"/>
                    <a:gd name="connsiteY1" fmla="*/ 1000125 h 4648200"/>
                    <a:gd name="connsiteX2" fmla="*/ 1114425 w 1123950"/>
                    <a:gd name="connsiteY2" fmla="*/ 4648200 h 4648200"/>
                    <a:gd name="connsiteX3" fmla="*/ 0 w 1123950"/>
                    <a:gd name="connsiteY3" fmla="*/ 4648200 h 4648200"/>
                    <a:gd name="connsiteX4" fmla="*/ 0 w 1123950"/>
                    <a:gd name="connsiteY4" fmla="*/ 0 h 4648200"/>
                    <a:gd name="connsiteX0" fmla="*/ 0 w 1123950"/>
                    <a:gd name="connsiteY0" fmla="*/ 0 h 4648200"/>
                    <a:gd name="connsiteX1" fmla="*/ 1123950 w 1123950"/>
                    <a:gd name="connsiteY1" fmla="*/ 1000125 h 4648200"/>
                    <a:gd name="connsiteX2" fmla="*/ 1104900 w 1123950"/>
                    <a:gd name="connsiteY2" fmla="*/ 3114675 h 4648200"/>
                    <a:gd name="connsiteX3" fmla="*/ 0 w 1123950"/>
                    <a:gd name="connsiteY3" fmla="*/ 4648200 h 4648200"/>
                    <a:gd name="connsiteX4" fmla="*/ 0 w 1123950"/>
                    <a:gd name="connsiteY4" fmla="*/ 0 h 4648200"/>
                    <a:gd name="connsiteX0" fmla="*/ 1152525 w 2276475"/>
                    <a:gd name="connsiteY0" fmla="*/ 0 h 4667250"/>
                    <a:gd name="connsiteX1" fmla="*/ 2276475 w 2276475"/>
                    <a:gd name="connsiteY1" fmla="*/ 1000125 h 4667250"/>
                    <a:gd name="connsiteX2" fmla="*/ 2257425 w 2276475"/>
                    <a:gd name="connsiteY2" fmla="*/ 3114675 h 4667250"/>
                    <a:gd name="connsiteX3" fmla="*/ 0 w 2276475"/>
                    <a:gd name="connsiteY3" fmla="*/ 4667250 h 4667250"/>
                    <a:gd name="connsiteX4" fmla="*/ 1152525 w 2276475"/>
                    <a:gd name="connsiteY4" fmla="*/ 0 h 466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6475" h="4667250">
                      <a:moveTo>
                        <a:pt x="1152525" y="0"/>
                      </a:moveTo>
                      <a:lnTo>
                        <a:pt x="2276475" y="1000125"/>
                      </a:lnTo>
                      <a:lnTo>
                        <a:pt x="2257425" y="3114675"/>
                      </a:lnTo>
                      <a:lnTo>
                        <a:pt x="0" y="4667250"/>
                      </a:lnTo>
                      <a:lnTo>
                        <a:pt x="1152525" y="0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sp>
              <p:nvSpPr>
                <p:cNvPr id="35" name="Isosceles Triangle 4">
                  <a:extLst>
                    <a:ext uri="{FF2B5EF4-FFF2-40B4-BE49-F238E27FC236}">
                      <a16:creationId xmlns:a16="http://schemas.microsoft.com/office/drawing/2014/main" id="{67EEC053-3819-296D-1D73-5DFA499973BC}"/>
                    </a:ext>
                  </a:extLst>
                </p:cNvPr>
                <p:cNvSpPr/>
                <p:nvPr/>
              </p:nvSpPr>
              <p:spPr>
                <a:xfrm>
                  <a:off x="19535776" y="12039600"/>
                  <a:ext cx="1162479" cy="4702175"/>
                </a:xfrm>
                <a:custGeom>
                  <a:avLst/>
                  <a:gdLst>
                    <a:gd name="connsiteX0" fmla="*/ 0 w 858107"/>
                    <a:gd name="connsiteY0" fmla="*/ 2800350 h 2800350"/>
                    <a:gd name="connsiteX1" fmla="*/ 429054 w 858107"/>
                    <a:gd name="connsiteY1" fmla="*/ 0 h 2800350"/>
                    <a:gd name="connsiteX2" fmla="*/ 858107 w 858107"/>
                    <a:gd name="connsiteY2" fmla="*/ 2800350 h 2800350"/>
                    <a:gd name="connsiteX3" fmla="*/ 0 w 858107"/>
                    <a:gd name="connsiteY3" fmla="*/ 2800350 h 2800350"/>
                    <a:gd name="connsiteX0" fmla="*/ 0 w 1400604"/>
                    <a:gd name="connsiteY0" fmla="*/ 2733675 h 2733675"/>
                    <a:gd name="connsiteX1" fmla="*/ 1400604 w 1400604"/>
                    <a:gd name="connsiteY1" fmla="*/ 0 h 2733675"/>
                    <a:gd name="connsiteX2" fmla="*/ 858107 w 1400604"/>
                    <a:gd name="connsiteY2" fmla="*/ 2733675 h 2733675"/>
                    <a:gd name="connsiteX3" fmla="*/ 0 w 1400604"/>
                    <a:gd name="connsiteY3" fmla="*/ 2733675 h 2733675"/>
                    <a:gd name="connsiteX0" fmla="*/ 0 w 1400604"/>
                    <a:gd name="connsiteY0" fmla="*/ 2733675 h 4657725"/>
                    <a:gd name="connsiteX1" fmla="*/ 1400604 w 1400604"/>
                    <a:gd name="connsiteY1" fmla="*/ 0 h 4657725"/>
                    <a:gd name="connsiteX2" fmla="*/ 267557 w 1400604"/>
                    <a:gd name="connsiteY2" fmla="*/ 4657725 h 4657725"/>
                    <a:gd name="connsiteX3" fmla="*/ 0 w 1400604"/>
                    <a:gd name="connsiteY3" fmla="*/ 2733675 h 4657725"/>
                    <a:gd name="connsiteX0" fmla="*/ 0 w 1162479"/>
                    <a:gd name="connsiteY0" fmla="*/ 152400 h 4657725"/>
                    <a:gd name="connsiteX1" fmla="*/ 1162479 w 1162479"/>
                    <a:gd name="connsiteY1" fmla="*/ 0 h 4657725"/>
                    <a:gd name="connsiteX2" fmla="*/ 29432 w 1162479"/>
                    <a:gd name="connsiteY2" fmla="*/ 4657725 h 4657725"/>
                    <a:gd name="connsiteX3" fmla="*/ 0 w 1162479"/>
                    <a:gd name="connsiteY3" fmla="*/ 152400 h 4657725"/>
                    <a:gd name="connsiteX0" fmla="*/ 15018 w 1177497"/>
                    <a:gd name="connsiteY0" fmla="*/ 152400 h 4702175"/>
                    <a:gd name="connsiteX1" fmla="*/ 1177497 w 1177497"/>
                    <a:gd name="connsiteY1" fmla="*/ 0 h 4702175"/>
                    <a:gd name="connsiteX2" fmla="*/ 0 w 1177497"/>
                    <a:gd name="connsiteY2" fmla="*/ 4702175 h 4702175"/>
                    <a:gd name="connsiteX3" fmla="*/ 15018 w 1177497"/>
                    <a:gd name="connsiteY3" fmla="*/ 152400 h 4702175"/>
                    <a:gd name="connsiteX0" fmla="*/ 0 w 1162479"/>
                    <a:gd name="connsiteY0" fmla="*/ 152400 h 4702175"/>
                    <a:gd name="connsiteX1" fmla="*/ 1162479 w 1162479"/>
                    <a:gd name="connsiteY1" fmla="*/ 0 h 4702175"/>
                    <a:gd name="connsiteX2" fmla="*/ 4032 w 1162479"/>
                    <a:gd name="connsiteY2" fmla="*/ 4702175 h 4702175"/>
                    <a:gd name="connsiteX3" fmla="*/ 0 w 1162479"/>
                    <a:gd name="connsiteY3" fmla="*/ 152400 h 470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62479" h="4702175">
                      <a:moveTo>
                        <a:pt x="0" y="152400"/>
                      </a:moveTo>
                      <a:lnTo>
                        <a:pt x="1162479" y="0"/>
                      </a:lnTo>
                      <a:lnTo>
                        <a:pt x="4032" y="4702175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6097478-9CD5-8489-2546-477B5302D93D}"/>
                  </a:ext>
                </a:extLst>
              </p:cNvPr>
              <p:cNvGrpSpPr/>
              <p:nvPr/>
            </p:nvGrpSpPr>
            <p:grpSpPr>
              <a:xfrm>
                <a:off x="19516724" y="12252180"/>
                <a:ext cx="3768725" cy="4518171"/>
                <a:chOff x="19516724" y="12252180"/>
                <a:chExt cx="3768725" cy="4518171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66CD433-03B9-13B8-C3B2-3D4ABD8D03E1}"/>
                    </a:ext>
                  </a:extLst>
                </p:cNvPr>
                <p:cNvCxnSpPr/>
                <p:nvPr/>
              </p:nvCxnSpPr>
              <p:spPr>
                <a:xfrm>
                  <a:off x="19517549" y="12252180"/>
                  <a:ext cx="0" cy="448324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932DF7-0951-FA08-B47F-3415B2F34F96}"/>
                    </a:ext>
                  </a:extLst>
                </p:cNvPr>
                <p:cNvCxnSpPr>
                  <a:stCxn id="36" idx="0"/>
                </p:cNvCxnSpPr>
                <p:nvPr/>
              </p:nvCxnSpPr>
              <p:spPr>
                <a:xfrm flipV="1">
                  <a:off x="19516724" y="16763782"/>
                  <a:ext cx="185959" cy="339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0FADD8C-629C-217A-73D9-9A0682DDC7D8}"/>
                    </a:ext>
                  </a:extLst>
                </p:cNvPr>
                <p:cNvCxnSpPr>
                  <a:endCxn id="36" idx="2"/>
                </p:cNvCxnSpPr>
                <p:nvPr/>
              </p:nvCxnSpPr>
              <p:spPr>
                <a:xfrm>
                  <a:off x="20344886" y="16763782"/>
                  <a:ext cx="2940563" cy="65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A83FD49-65BF-A336-DA00-7DCB836E5419}"/>
                    </a:ext>
                  </a:extLst>
                </p:cNvPr>
                <p:cNvCxnSpPr/>
                <p:nvPr/>
              </p:nvCxnSpPr>
              <p:spPr>
                <a:xfrm>
                  <a:off x="21816560" y="13093700"/>
                  <a:ext cx="0" cy="211222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4800378A-B2E9-842D-1FA9-4E6EA17A2324}"/>
                    </a:ext>
                  </a:extLst>
                </p:cNvPr>
                <p:cNvSpPr/>
                <p:nvPr/>
              </p:nvSpPr>
              <p:spPr>
                <a:xfrm rot="21025015">
                  <a:off x="19647598" y="15928590"/>
                  <a:ext cx="712559" cy="638664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9105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DA4F-1829-438E-2E1B-0F0C7889E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F902605-11EB-6E33-8F2D-13E91F49F016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AD4A0F4-8EBA-C5C4-03B3-EA52E287249D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0EC32C4-4E6B-F3BE-37B5-984A39EB354D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491D098-523C-20E1-CF0D-BD3C72097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BAE6123-322F-EF9F-8C60-8961EB0246C8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39981694-B6BD-FD74-5A45-65B9D5ACD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86C621E-F9F5-FD1C-63BC-F02F6EE02D27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2869C15E-0385-2856-919A-C64E4296ABD4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AEB6BDC-55FD-EFA7-31EB-880F966E4466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104265B-B716-88F1-FB90-19912AC79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326CC42-5257-74D0-DD46-9D812060F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6E4324C7-BFE0-CFE3-99A3-62F4A87B4F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CE3594A-4336-6C3B-FDCE-8A007CF52EC3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6A8ABBC-4360-0F91-FBC0-3B056110AAA4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FDDC383-56F3-0193-A978-DB50A9805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78157BE-F9B7-94E7-38B0-687E9C07AF5D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FCE04C1D-E50E-A822-DB95-45F76D01A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D4BFCF14-9A35-0C86-EFD6-D9219B699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2DCC06E-5A31-EEC2-AA4A-9E7F2F20A29A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D3B98D5-5125-5178-7009-A29DFFEBD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242CB83-058E-8301-D0CF-64D23CA65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EF9AD285-4D6E-4553-AE14-41F2760F0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22F0232-E920-2706-1803-63492865ED86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F267E29-D10D-2CA6-76C2-10E0B1CED60D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C76C293-DE9A-2EE9-2118-F805689F882B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EBB77A0-B702-6D68-27FF-89F6E6895D85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76EC6D0-3487-1BD2-769A-81617D06F743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07BB7569-F370-1927-78F2-1F9722F19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B25C184-386F-4003-D2EC-F064D7737CC8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61A01ED-24D0-014E-A2D4-C5A7CCEAF8E5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4C7E9B9-972C-C76A-C7EF-36E333B89747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0312575-C198-71B7-8875-3A99CC32E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20369144-5FBF-D33E-5E0E-C35973D94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E26A276-23DE-E902-588D-EF6C321197E0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E5F6F17-D629-955E-7C1A-4BF2BB56C952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8270172-B556-3452-F455-4C772793D2E5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882D7D0-1298-E191-83E6-2B570B0E0E32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4FF8B369-4C86-7500-2846-BA7FDCA6D1DD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718581E-510A-13FA-8515-30C3FA64F24D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DCA7E387-7935-3B7A-8F10-6917FF2C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496A2E4-6C64-2C0A-6287-56FD13D85EE6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17CF187-32E2-42E9-33E2-A518250C3B7A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97" descr="A white and black machine">
            <a:extLst>
              <a:ext uri="{FF2B5EF4-FFF2-40B4-BE49-F238E27FC236}">
                <a16:creationId xmlns:a16="http://schemas.microsoft.com/office/drawing/2014/main" id="{11D9CE32-3C53-16FD-830F-E422858205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8523388" y="70660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993CDBB-4633-ADD8-DE42-1ECA2BEA6425}"/>
              </a:ext>
            </a:extLst>
          </p:cNvPr>
          <p:cNvCxnSpPr/>
          <p:nvPr/>
        </p:nvCxnSpPr>
        <p:spPr>
          <a:xfrm rot="3583082">
            <a:off x="5814981" y="-896442"/>
            <a:ext cx="0" cy="448324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6A2B7CD-CA26-EDB3-71DA-F58B44CC42D5}"/>
              </a:ext>
            </a:extLst>
          </p:cNvPr>
          <p:cNvCxnSpPr/>
          <p:nvPr/>
        </p:nvCxnSpPr>
        <p:spPr>
          <a:xfrm rot="3583082">
            <a:off x="3540200" y="4472321"/>
            <a:ext cx="2940562" cy="656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75CCED6-41AA-AE54-C7D0-64D24C585AE4}"/>
              </a:ext>
            </a:extLst>
          </p:cNvPr>
          <p:cNvCxnSpPr/>
          <p:nvPr/>
        </p:nvCxnSpPr>
        <p:spPr>
          <a:xfrm rot="3583082">
            <a:off x="7271325" y="210093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88C506E0-067D-2250-2824-7469187819B1}"/>
              </a:ext>
            </a:extLst>
          </p:cNvPr>
          <p:cNvSpPr/>
          <p:nvPr/>
        </p:nvSpPr>
        <p:spPr>
          <a:xfrm rot="3008097">
            <a:off x="4189157" y="2330345"/>
            <a:ext cx="712559" cy="638664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2A05B8-324D-5FA2-61DB-A2431F599668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5CD603-8562-A5DA-203F-D2FF1573B4E6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91EBB00A-DBE0-F9EC-1330-15C79AEF7D49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9" name="Picture 8" descr="A white and black machine">
            <a:extLst>
              <a:ext uri="{FF2B5EF4-FFF2-40B4-BE49-F238E27FC236}">
                <a16:creationId xmlns:a16="http://schemas.microsoft.com/office/drawing/2014/main" id="{12A54F07-A8CA-B60E-AA27-6F0DC78302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9534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DA4F-1829-438E-2E1B-0F0C7889E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0EC32C4-4E6B-F3BE-37B5-984A39EB354D}"/>
              </a:ext>
            </a:extLst>
          </p:cNvPr>
          <p:cNvGrpSpPr/>
          <p:nvPr/>
        </p:nvGrpSpPr>
        <p:grpSpPr>
          <a:xfrm>
            <a:off x="5341306" y="5630681"/>
            <a:ext cx="3506376" cy="1900604"/>
            <a:chOff x="2714625" y="4548187"/>
            <a:chExt cx="3506377" cy="1900602"/>
          </a:xfrm>
          <a:scene3d>
            <a:camera prst="orthographicFront">
              <a:rot lat="0" lon="0" rev="1200000"/>
            </a:camera>
            <a:lightRig rig="threePt" dir="t"/>
          </a:scene3d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491D098-523C-20E1-CF0D-BD3C72097F5B}"/>
                </a:ext>
              </a:extLst>
            </p:cNvPr>
            <p:cNvCxnSpPr>
              <a:cxnSpLocks/>
            </p:cNvCxnSpPr>
            <p:nvPr/>
          </p:nvCxnSpPr>
          <p:spPr>
            <a:xfrm>
              <a:off x="2714625" y="6448789"/>
              <a:ext cx="350637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BAE6123-322F-EF9F-8C60-8961EB0246C8}"/>
                </a:ext>
              </a:extLst>
            </p:cNvPr>
            <p:cNvCxnSpPr/>
            <p:nvPr/>
          </p:nvCxnSpPr>
          <p:spPr>
            <a:xfrm flipV="1">
              <a:off x="6221002" y="4548187"/>
              <a:ext cx="0" cy="190060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white and black machine">
            <a:extLst>
              <a:ext uri="{FF2B5EF4-FFF2-40B4-BE49-F238E27FC236}">
                <a16:creationId xmlns:a16="http://schemas.microsoft.com/office/drawing/2014/main" id="{39981694-B6BD-FD74-5A45-65B9D5ACDA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4910078" y="6377905"/>
            <a:ext cx="616104" cy="75517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86C621E-F9F5-FD1C-63BC-F02F6EE02D27}"/>
              </a:ext>
            </a:extLst>
          </p:cNvPr>
          <p:cNvGrpSpPr/>
          <p:nvPr/>
        </p:nvGrpSpPr>
        <p:grpSpPr>
          <a:xfrm>
            <a:off x="3856208" y="6079939"/>
            <a:ext cx="3463116" cy="1482344"/>
            <a:chOff x="1229534" y="5683250"/>
            <a:chExt cx="3463116" cy="1482342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2869C15E-0385-2856-919A-C64E4296ABD4}"/>
                </a:ext>
              </a:extLst>
            </p:cNvPr>
            <p:cNvSpPr/>
            <p:nvPr/>
          </p:nvSpPr>
          <p:spPr>
            <a:xfrm>
              <a:off x="1366811" y="6308342"/>
              <a:ext cx="712559" cy="857250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accent2">
                  <a:lumMod val="75000"/>
                </a:schemeClr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AEB6BDC-55FD-EFA7-31EB-880F966E4466}"/>
                </a:ext>
              </a:extLst>
            </p:cNvPr>
            <p:cNvCxnSpPr/>
            <p:nvPr/>
          </p:nvCxnSpPr>
          <p:spPr>
            <a:xfrm flipV="1">
              <a:off x="1229534" y="5683250"/>
              <a:ext cx="0" cy="1451339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104265B-B716-88F1-FB90-19912AC799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34" y="7134589"/>
              <a:ext cx="185156" cy="0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26CC42-5257-74D0-DD46-9D812060FA1D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7134589"/>
              <a:ext cx="2592387" cy="0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A white and black machine">
            <a:extLst>
              <a:ext uri="{FF2B5EF4-FFF2-40B4-BE49-F238E27FC236}">
                <a16:creationId xmlns:a16="http://schemas.microsoft.com/office/drawing/2014/main" id="{6E4324C7-BFE0-CFE3-99A3-62F4A87B4F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6887558" y="6456377"/>
            <a:ext cx="616104" cy="755172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6CE3594A-4336-6C3B-FDCE-8A007CF52EC3}"/>
              </a:ext>
            </a:extLst>
          </p:cNvPr>
          <p:cNvGrpSpPr/>
          <p:nvPr/>
        </p:nvGrpSpPr>
        <p:grpSpPr>
          <a:xfrm>
            <a:off x="7005200" y="4359237"/>
            <a:ext cx="2692948" cy="2652308"/>
            <a:chOff x="3528060" y="2808727"/>
            <a:chExt cx="2692944" cy="2652307"/>
          </a:xfrm>
          <a:scene3d>
            <a:camera prst="orthographicFront">
              <a:rot lat="0" lon="0" rev="19799999"/>
            </a:camera>
            <a:lightRig rig="threePt" dir="t"/>
          </a:scene3d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6A8ABBC-4360-0F91-FBC0-3B056110AAA4}"/>
                </a:ext>
              </a:extLst>
            </p:cNvPr>
            <p:cNvCxnSpPr/>
            <p:nvPr/>
          </p:nvCxnSpPr>
          <p:spPr>
            <a:xfrm>
              <a:off x="3528060" y="2808727"/>
              <a:ext cx="268532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FDDC383-56F3-0193-A978-DB50A9805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1004" y="4374210"/>
              <a:ext cx="0" cy="108682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78157BE-F9B7-94E7-38B0-687E9C07AF5D}"/>
                </a:ext>
              </a:extLst>
            </p:cNvPr>
            <p:cNvCxnSpPr/>
            <p:nvPr/>
          </p:nvCxnSpPr>
          <p:spPr>
            <a:xfrm>
              <a:off x="3528060" y="2808727"/>
              <a:ext cx="0" cy="12497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A white and black machine">
            <a:extLst>
              <a:ext uri="{FF2B5EF4-FFF2-40B4-BE49-F238E27FC236}">
                <a16:creationId xmlns:a16="http://schemas.microsoft.com/office/drawing/2014/main" id="{FCE04C1D-E50E-A822-DB95-45F76D01AF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>
            <a:off x="4398974" y="4942549"/>
            <a:ext cx="616104" cy="755172"/>
          </a:xfrm>
          <a:prstGeom prst="rect">
            <a:avLst/>
          </a:prstGeom>
        </p:spPr>
      </p:pic>
      <p:pic>
        <p:nvPicPr>
          <p:cNvPr id="67" name="Picture 66" descr="A white and black machine">
            <a:extLst>
              <a:ext uri="{FF2B5EF4-FFF2-40B4-BE49-F238E27FC236}">
                <a16:creationId xmlns:a16="http://schemas.microsoft.com/office/drawing/2014/main" id="{D4BFCF14-9A35-0C86-EFD6-D9219B6990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8257886" y="5298257"/>
            <a:ext cx="616104" cy="755172"/>
          </a:xfrm>
          <a:prstGeom prst="rect">
            <a:avLst/>
          </a:prstGeom>
          <a:scene3d>
            <a:camera prst="orthographicFront">
              <a:rot lat="0" lon="0" rev="6600000"/>
            </a:camera>
            <a:lightRig rig="threePt" dir="t"/>
          </a:scene3d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D2DCC06E-5A31-EEC2-AA4A-9E7F2F20A29A}"/>
              </a:ext>
            </a:extLst>
          </p:cNvPr>
          <p:cNvGrpSpPr/>
          <p:nvPr/>
        </p:nvGrpSpPr>
        <p:grpSpPr>
          <a:xfrm>
            <a:off x="7107016" y="4507245"/>
            <a:ext cx="5235484" cy="349836"/>
            <a:chOff x="3505200" y="2795799"/>
            <a:chExt cx="5235483" cy="349832"/>
          </a:xfrm>
          <a:scene3d>
            <a:camera prst="orthographicFront">
              <a:rot lat="0" lon="0" rev="19799999"/>
            </a:camera>
            <a:lightRig rig="threePt" dir="t"/>
          </a:scene3d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D3B98D5-5125-5178-7009-A29DFFEBD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2795799"/>
              <a:ext cx="5235483" cy="74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242CB83-058E-8301-D0CF-64D23CA652AD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13" y="2983706"/>
              <a:ext cx="0" cy="1619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 descr="A white and black machine">
            <a:extLst>
              <a:ext uri="{FF2B5EF4-FFF2-40B4-BE49-F238E27FC236}">
                <a16:creationId xmlns:a16="http://schemas.microsoft.com/office/drawing/2014/main" id="{EF9AD285-4D6E-4553-AE14-41F2760F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9208838" y="4569969"/>
            <a:ext cx="616104" cy="755172"/>
          </a:xfrm>
          <a:prstGeom prst="rect">
            <a:avLst/>
          </a:prstGeom>
          <a:scene3d>
            <a:camera prst="orthographicFront">
              <a:rot lat="0" lon="0" rev="4500000"/>
            </a:camera>
            <a:lightRig rig="threePt" dir="t"/>
          </a:scene3d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222F0232-E920-2706-1803-63492865ED86}"/>
              </a:ext>
            </a:extLst>
          </p:cNvPr>
          <p:cNvGrpSpPr/>
          <p:nvPr/>
        </p:nvGrpSpPr>
        <p:grpSpPr>
          <a:xfrm>
            <a:off x="10443948" y="3886289"/>
            <a:ext cx="1664804" cy="2731652"/>
            <a:chOff x="7308850" y="2808726"/>
            <a:chExt cx="1664809" cy="2731649"/>
          </a:xfrm>
          <a:scene3d>
            <a:camera prst="orthographicFront">
              <a:rot lat="0" lon="0" rev="900000"/>
            </a:camera>
            <a:lightRig rig="threePt" dir="t"/>
          </a:scene3d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F267E29-D10D-2CA6-76C2-10E0B1CED60D}"/>
                </a:ext>
              </a:extLst>
            </p:cNvPr>
            <p:cNvCxnSpPr/>
            <p:nvPr/>
          </p:nvCxnSpPr>
          <p:spPr>
            <a:xfrm>
              <a:off x="7308850" y="2808726"/>
              <a:ext cx="1664809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C76C293-DE9A-2EE9-2118-F805689F882B}"/>
                </a:ext>
              </a:extLst>
            </p:cNvPr>
            <p:cNvCxnSpPr/>
            <p:nvPr/>
          </p:nvCxnSpPr>
          <p:spPr>
            <a:xfrm>
              <a:off x="8096250" y="2979801"/>
              <a:ext cx="0" cy="62030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EBB77A0-B702-6D68-27FF-89F6E6895D85}"/>
                </a:ext>
              </a:extLst>
            </p:cNvPr>
            <p:cNvCxnSpPr/>
            <p:nvPr/>
          </p:nvCxnSpPr>
          <p:spPr>
            <a:xfrm>
              <a:off x="8941909" y="2808726"/>
              <a:ext cx="0" cy="18529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76EC6D0-3487-1BD2-769A-81617D06F743}"/>
                </a:ext>
              </a:extLst>
            </p:cNvPr>
            <p:cNvCxnSpPr/>
            <p:nvPr/>
          </p:nvCxnSpPr>
          <p:spPr>
            <a:xfrm>
              <a:off x="8941909" y="3587406"/>
              <a:ext cx="0" cy="19529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Picture 70" descr="A white and black machine">
            <a:extLst>
              <a:ext uri="{FF2B5EF4-FFF2-40B4-BE49-F238E27FC236}">
                <a16:creationId xmlns:a16="http://schemas.microsoft.com/office/drawing/2014/main" id="{07BB7569-F370-1927-78F2-1F9722F19E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10933570" y="6203393"/>
            <a:ext cx="616104" cy="755172"/>
          </a:xfrm>
          <a:prstGeom prst="rect">
            <a:avLst/>
          </a:prstGeom>
          <a:scene3d>
            <a:camera prst="orthographicFront">
              <a:rot lat="0" lon="0" rev="2100000"/>
            </a:camera>
            <a:lightRig rig="threePt" dir="t"/>
          </a:scene3d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AB25C184-386F-4003-D2EC-F064D7737CC8}"/>
              </a:ext>
            </a:extLst>
          </p:cNvPr>
          <p:cNvGrpSpPr/>
          <p:nvPr/>
        </p:nvGrpSpPr>
        <p:grpSpPr>
          <a:xfrm rot="19282512">
            <a:off x="10215800" y="6351253"/>
            <a:ext cx="4235844" cy="2519628"/>
            <a:chOff x="6221014" y="4608711"/>
            <a:chExt cx="4235848" cy="251962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61A01ED-24D0-014E-A2D4-C5A7CCEAF8E5}"/>
                </a:ext>
              </a:extLst>
            </p:cNvPr>
            <p:cNvCxnSpPr/>
            <p:nvPr/>
          </p:nvCxnSpPr>
          <p:spPr>
            <a:xfrm>
              <a:off x="6221014" y="6496050"/>
              <a:ext cx="0" cy="63228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C7E9B9-972C-C76A-C7EF-36E333B89747}"/>
                </a:ext>
              </a:extLst>
            </p:cNvPr>
            <p:cNvCxnSpPr/>
            <p:nvPr/>
          </p:nvCxnSpPr>
          <p:spPr>
            <a:xfrm>
              <a:off x="6221014" y="7128339"/>
              <a:ext cx="4235848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0312575-C198-71B7-8875-3A99CC32E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1927" y="4608711"/>
              <a:ext cx="6087" cy="92991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72" descr="A white and black machine">
            <a:extLst>
              <a:ext uri="{FF2B5EF4-FFF2-40B4-BE49-F238E27FC236}">
                <a16:creationId xmlns:a16="http://schemas.microsoft.com/office/drawing/2014/main" id="{20369144-5FBF-D33E-5E0E-C35973D948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3751182" y="5660497"/>
            <a:ext cx="616104" cy="755172"/>
          </a:xfrm>
          <a:prstGeom prst="rect">
            <a:avLst/>
          </a:prstGeom>
          <a:scene3d>
            <a:camera prst="orthographicFront">
              <a:rot lat="0" lon="0" rev="2100000"/>
            </a:camera>
            <a:lightRig rig="threePt" dir="t"/>
          </a:scene3d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FE26A276-23DE-E902-588D-EF6C321197E0}"/>
              </a:ext>
            </a:extLst>
          </p:cNvPr>
          <p:cNvGrpSpPr/>
          <p:nvPr/>
        </p:nvGrpSpPr>
        <p:grpSpPr>
          <a:xfrm rot="18717712">
            <a:off x="13345956" y="2299083"/>
            <a:ext cx="1488268" cy="3737336"/>
            <a:chOff x="27762200" y="12998450"/>
            <a:chExt cx="1488268" cy="3737339"/>
          </a:xfrm>
          <a:solidFill>
            <a:schemeClr val="tx1">
              <a:alpha val="20000"/>
            </a:schemeClr>
          </a:solidFill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E5F6F17-D629-955E-7C1A-4BF2BB56C952}"/>
                </a:ext>
              </a:extLst>
            </p:cNvPr>
            <p:cNvCxnSpPr/>
            <p:nvPr/>
          </p:nvCxnSpPr>
          <p:spPr>
            <a:xfrm>
              <a:off x="27762200" y="16735789"/>
              <a:ext cx="1488268" cy="0"/>
            </a:xfrm>
            <a:prstGeom prst="line">
              <a:avLst/>
            </a:prstGeom>
            <a:grpFill/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8270172-B556-3452-F455-4C772793D2E5}"/>
                </a:ext>
              </a:extLst>
            </p:cNvPr>
            <p:cNvCxnSpPr/>
            <p:nvPr/>
          </p:nvCxnSpPr>
          <p:spPr>
            <a:xfrm flipH="1" flipV="1">
              <a:off x="29239491" y="12998450"/>
              <a:ext cx="10977" cy="3737339"/>
            </a:xfrm>
            <a:prstGeom prst="line">
              <a:avLst/>
            </a:prstGeom>
            <a:grpFill/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882D7D0-1298-E191-83E6-2B570B0E0E32}"/>
              </a:ext>
            </a:extLst>
          </p:cNvPr>
          <p:cNvGrpSpPr/>
          <p:nvPr/>
        </p:nvGrpSpPr>
        <p:grpSpPr>
          <a:xfrm rot="20772484">
            <a:off x="12342583" y="-166846"/>
            <a:ext cx="2020507" cy="3901062"/>
            <a:chOff x="27229955" y="10624582"/>
            <a:chExt cx="2020507" cy="390106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FF8B369-4C86-7500-2846-BA7FDCA6D1DD}"/>
                </a:ext>
              </a:extLst>
            </p:cNvPr>
            <p:cNvCxnSpPr/>
            <p:nvPr/>
          </p:nvCxnSpPr>
          <p:spPr>
            <a:xfrm>
              <a:off x="29081458" y="10624582"/>
              <a:ext cx="16900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18581E-510A-13FA-8515-30C3FA64F24D}"/>
                </a:ext>
              </a:extLst>
            </p:cNvPr>
            <p:cNvCxnSpPr/>
            <p:nvPr/>
          </p:nvCxnSpPr>
          <p:spPr>
            <a:xfrm flipV="1">
              <a:off x="27229929" y="12409931"/>
              <a:ext cx="26811" cy="211571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 descr="A white and black machine">
            <a:extLst>
              <a:ext uri="{FF2B5EF4-FFF2-40B4-BE49-F238E27FC236}">
                <a16:creationId xmlns:a16="http://schemas.microsoft.com/office/drawing/2014/main" id="{DCA7E387-7935-3B7A-8F10-6917FF2C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3986353" y="2914596"/>
            <a:ext cx="616104" cy="755172"/>
          </a:xfrm>
          <a:prstGeom prst="rect">
            <a:avLst/>
          </a:prstGeom>
          <a:scene3d>
            <a:camera prst="orthographicFront">
              <a:rot lat="0" lon="0" rev="6900000"/>
            </a:camera>
            <a:lightRig rig="threePt" dir="t"/>
          </a:scene3d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496A2E4-6C64-2C0A-6287-56FD13D85EE6}"/>
              </a:ext>
            </a:extLst>
          </p:cNvPr>
          <p:cNvCxnSpPr/>
          <p:nvPr/>
        </p:nvCxnSpPr>
        <p:spPr>
          <a:xfrm rot="1363118">
            <a:off x="9181729" y="848378"/>
            <a:ext cx="5615433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7CF187-32E2-42E9-33E2-A518250C3B7A}"/>
              </a:ext>
            </a:extLst>
          </p:cNvPr>
          <p:cNvCxnSpPr>
            <a:cxnSpLocks/>
          </p:cNvCxnSpPr>
          <p:nvPr/>
        </p:nvCxnSpPr>
        <p:spPr>
          <a:xfrm rot="1363118">
            <a:off x="8542453" y="2361553"/>
            <a:ext cx="5034925" cy="343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A white and black machine">
            <a:extLst>
              <a:ext uri="{FF2B5EF4-FFF2-40B4-BE49-F238E27FC236}">
                <a16:creationId xmlns:a16="http://schemas.microsoft.com/office/drawing/2014/main" id="{11D9CE32-3C53-16FD-830F-E422858205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8523388" y="70660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993CDBB-4633-ADD8-DE42-1ECA2BEA6425}"/>
              </a:ext>
            </a:extLst>
          </p:cNvPr>
          <p:cNvCxnSpPr/>
          <p:nvPr/>
        </p:nvCxnSpPr>
        <p:spPr>
          <a:xfrm rot="3583082">
            <a:off x="5814981" y="-896442"/>
            <a:ext cx="0" cy="4483246"/>
          </a:xfrm>
          <a:prstGeom prst="line">
            <a:avLst/>
          </a:prstGeom>
          <a:ln w="50800" cap="rnd">
            <a:solidFill>
              <a:schemeClr val="accent2">
                <a:lumMod val="75000"/>
              </a:schemeClr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6A2B7CD-CA26-EDB3-71DA-F58B44CC42D5}"/>
              </a:ext>
            </a:extLst>
          </p:cNvPr>
          <p:cNvCxnSpPr/>
          <p:nvPr/>
        </p:nvCxnSpPr>
        <p:spPr>
          <a:xfrm rot="3583082">
            <a:off x="3540200" y="4472321"/>
            <a:ext cx="2940562" cy="6569"/>
          </a:xfrm>
          <a:prstGeom prst="line">
            <a:avLst/>
          </a:prstGeom>
          <a:ln w="50800" cap="rnd">
            <a:solidFill>
              <a:schemeClr val="accent2">
                <a:lumMod val="75000"/>
              </a:schemeClr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75CCED6-41AA-AE54-C7D0-64D24C585AE4}"/>
              </a:ext>
            </a:extLst>
          </p:cNvPr>
          <p:cNvCxnSpPr/>
          <p:nvPr/>
        </p:nvCxnSpPr>
        <p:spPr>
          <a:xfrm rot="3583082">
            <a:off x="7271325" y="210093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88C506E0-067D-2250-2824-7469187819B1}"/>
              </a:ext>
            </a:extLst>
          </p:cNvPr>
          <p:cNvSpPr/>
          <p:nvPr/>
        </p:nvSpPr>
        <p:spPr>
          <a:xfrm rot="3008097">
            <a:off x="4189157" y="2330345"/>
            <a:ext cx="712559" cy="638664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accent2">
                <a:lumMod val="75000"/>
              </a:schemeClr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2A05B8-324D-5FA2-61DB-A2431F599668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5CD603-8562-A5DA-203F-D2FF1573B4E6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91EBB00A-DBE0-F9EC-1330-15C79AEF7D49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9" name="Picture 8" descr="A white and black machine">
            <a:extLst>
              <a:ext uri="{FF2B5EF4-FFF2-40B4-BE49-F238E27FC236}">
                <a16:creationId xmlns:a16="http://schemas.microsoft.com/office/drawing/2014/main" id="{12A54F07-A8CA-B60E-AA27-6F0DC78302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36066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ECE13-E4DD-0058-37B9-4ADB0B740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BD670FF-3841-3E03-FE86-E33BE6B9CC10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9EBBD1-71A2-EA67-FE9F-25CDDF2C80B1}"/>
              </a:ext>
            </a:extLst>
          </p:cNvPr>
          <p:cNvGrpSpPr/>
          <p:nvPr/>
        </p:nvGrpSpPr>
        <p:grpSpPr>
          <a:xfrm>
            <a:off x="5942933" y="1598555"/>
            <a:ext cx="6416573" cy="7085664"/>
            <a:chOff x="5942933" y="742265"/>
            <a:chExt cx="6416573" cy="7085664"/>
          </a:xfrm>
        </p:grpSpPr>
        <p:pic>
          <p:nvPicPr>
            <p:cNvPr id="35" name="Picture 34" descr="Close The Loop Icons - Free SVG &amp; PNG Close The Loop Images - Noun Project">
              <a:extLst>
                <a:ext uri="{FF2B5EF4-FFF2-40B4-BE49-F238E27FC236}">
                  <a16:creationId xmlns:a16="http://schemas.microsoft.com/office/drawing/2014/main" id="{E256DA61-819D-101F-5951-2C85B00B6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2933" y="742265"/>
              <a:ext cx="6416573" cy="644904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F73C325-6E4D-7EE0-6B58-E344F283D3FD}"/>
                </a:ext>
              </a:extLst>
            </p:cNvPr>
            <p:cNvSpPr txBox="1"/>
            <p:nvPr/>
          </p:nvSpPr>
          <p:spPr>
            <a:xfrm>
              <a:off x="6977262" y="7058488"/>
              <a:ext cx="4331888" cy="76944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b="1" dirty="0">
                  <a:latin typeface="Aharoni"/>
                  <a:cs typeface="Aharoni"/>
                </a:rPr>
                <a:t>1</a:t>
              </a:r>
              <a:r>
                <a:rPr lang="en-US" sz="4400" b="1" baseline="30000" dirty="0">
                  <a:latin typeface="Aharoni"/>
                  <a:cs typeface="Aharoni"/>
                </a:rPr>
                <a:t>st</a:t>
              </a:r>
              <a:r>
                <a:rPr lang="en-US" sz="4400" b="1" dirty="0">
                  <a:latin typeface="Aharoni"/>
                  <a:cs typeface="Aharoni"/>
                </a:rPr>
                <a:t> Loop Closure</a:t>
              </a:r>
              <a:r>
                <a:rPr lang="en-US" sz="4400" dirty="0">
                  <a:ea typeface="+mn-lt"/>
                  <a:cs typeface="+mn-lt"/>
                </a:rPr>
                <a:t> </a:t>
              </a:r>
              <a:endParaRPr lang="en-US" sz="4400" b="1" dirty="0">
                <a:latin typeface="Aharoni"/>
                <a:cs typeface="Aharon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5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A64A6-25A8-E1E0-5FF9-488D6828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12EE28-7939-1FED-C818-3F06C27CDC89}"/>
              </a:ext>
            </a:extLst>
          </p:cNvPr>
          <p:cNvCxnSpPr>
            <a:cxnSpLocks/>
          </p:cNvCxnSpPr>
          <p:nvPr/>
        </p:nvCxnSpPr>
        <p:spPr>
          <a:xfrm>
            <a:off x="14426311" y="3423150"/>
            <a:ext cx="428443" cy="150086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EEBEAA-4A40-FB52-EF73-67ED365AEABB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699203-50A6-4046-6930-DE147FC843F4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B89448-7942-6597-33A6-1B0D5E28F57C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741380-CA23-9F09-D7DD-FE4B2410CD38}"/>
              </a:ext>
            </a:extLst>
          </p:cNvPr>
          <p:cNvCxnSpPr/>
          <p:nvPr/>
        </p:nvCxnSpPr>
        <p:spPr>
          <a:xfrm flipV="1">
            <a:off x="11231346" y="6097574"/>
            <a:ext cx="2788821" cy="52036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CD56AA-34A2-5757-CE16-2A1224983E5E}"/>
              </a:ext>
            </a:extLst>
          </p:cNvPr>
          <p:cNvCxnSpPr/>
          <p:nvPr/>
        </p:nvCxnSpPr>
        <p:spPr>
          <a:xfrm flipV="1">
            <a:off x="14099254" y="4965776"/>
            <a:ext cx="762694" cy="99084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186970-3AD3-E1B4-71DB-3B3AC323EC09}"/>
              </a:ext>
            </a:extLst>
          </p:cNvPr>
          <p:cNvCxnSpPr/>
          <p:nvPr/>
        </p:nvCxnSpPr>
        <p:spPr>
          <a:xfrm flipH="1" flipV="1">
            <a:off x="8847682" y="1078173"/>
            <a:ext cx="5662594" cy="225894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0463E6-10ED-6B7A-1869-AF40FDE252AF}"/>
              </a:ext>
            </a:extLst>
          </p:cNvPr>
          <p:cNvCxnSpPr/>
          <p:nvPr/>
        </p:nvCxnSpPr>
        <p:spPr>
          <a:xfrm flipH="1">
            <a:off x="4706044" y="1078173"/>
            <a:ext cx="4031068" cy="411426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AE97E0-B257-DA60-3319-FBE81AE9643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34DADA-EF7B-161A-5214-706229406F75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B783E9-96C1-516A-AC2E-50859C0FFB61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327FA03-867D-0294-51E9-BA8681230A3B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B04CD5A-6CAD-477B-7014-D8159C1D93C3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7D4407A9-A114-CC39-72BA-44F5E1F3C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D73CFE04-6144-FF4E-DB8B-C95AA31B67D5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AB5B8320-2BD3-557D-6DF2-9EBB32FBE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439B253-AC2D-80D9-5B64-A3C8F0FCC0E5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B2D12AB2-E325-983C-7D7E-8E61FE0C7183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95F9135-0E35-F8B4-9FAB-B543A112A510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07C8574-6714-327D-3C92-F897F87CD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9B8D7F14-555E-DA58-8976-73C1C1CC4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A7B20FCC-159C-074F-0808-1C31AADC3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8FD77DE-B0EF-44D3-7F6D-4222023593C3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6ADFE88-009C-632F-0902-9028E1B0BC35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365575F-29AA-1E96-3A19-D60F5D6C1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A33C283-3A72-A4A0-98B3-493BAF9CE7DC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ECE66B28-1978-8E07-02FA-8839ED43D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FA57A3E9-4073-98E0-3727-FA8A3A9F9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FB3B1F7-DE8B-D892-2742-79DE4E00A75F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380359DC-EB4A-A3FB-E432-7406C2D67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299BF22-1932-50AE-D702-A7B8E2F15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963B71A8-82F9-E3E2-4934-0EE608A76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ED14CC8-C401-C1FA-B882-99483745A930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FF356A8-8476-B281-A8AF-A365F64791B5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1DBDB33-A31E-45FF-AE6E-0DC40F9D7C6A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A7626AC-DDCF-D538-27AB-C0D48285B81B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BF02744-022D-76D7-892F-A607925E33B8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E9B624B6-5F42-EB6A-627E-927A51D5F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1A833FD-651C-A852-AD23-70454109A92F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1867231-E3AA-5A6F-8AA6-5A0428A0BEE0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5C5A267-7F91-E13C-F08C-BA48DBDD81AE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D33763D-2818-9D50-8186-2670E922C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BC747533-8A53-C7C0-BC42-DBB2A9BEE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1997EE9-1420-0B74-D601-046AF8743565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D5EDEE8-9DBE-4BB6-F8CE-BBC7341C19FB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570BF85-6DCE-E73A-38BD-50479EB50E99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045469F-2549-45B9-827E-12F7041DEF85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0D4D9C2-B345-8827-8595-C5F74B345399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1AC4F34-68AF-2F2D-305F-6CEC380B5AD1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13A75C77-F058-D0F3-9594-E70739A1A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6A51E58-ADAC-AEFC-8150-C282D7F974AF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2E547D6-9485-1473-EE32-C029768E23B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97" descr="A white and black machine">
            <a:extLst>
              <a:ext uri="{FF2B5EF4-FFF2-40B4-BE49-F238E27FC236}">
                <a16:creationId xmlns:a16="http://schemas.microsoft.com/office/drawing/2014/main" id="{805712D2-7016-90DC-58AF-F9F94BB75E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8523388" y="70660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280A0A9-5C72-D826-E0C7-6B4310B3522F}"/>
              </a:ext>
            </a:extLst>
          </p:cNvPr>
          <p:cNvCxnSpPr/>
          <p:nvPr/>
        </p:nvCxnSpPr>
        <p:spPr>
          <a:xfrm rot="3583082">
            <a:off x="5814981" y="-896442"/>
            <a:ext cx="0" cy="448324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E9F55DF-87B7-EFA5-C4DB-7DBDE3CEEF0D}"/>
              </a:ext>
            </a:extLst>
          </p:cNvPr>
          <p:cNvCxnSpPr/>
          <p:nvPr/>
        </p:nvCxnSpPr>
        <p:spPr>
          <a:xfrm rot="3583082">
            <a:off x="3540200" y="4472321"/>
            <a:ext cx="2940562" cy="656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EDAE28-1970-1467-DEED-D23A3BB7539E}"/>
              </a:ext>
            </a:extLst>
          </p:cNvPr>
          <p:cNvCxnSpPr/>
          <p:nvPr/>
        </p:nvCxnSpPr>
        <p:spPr>
          <a:xfrm rot="3583082">
            <a:off x="7271325" y="210093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8AE85581-1C5A-6BF7-2E10-51F0AED72529}"/>
              </a:ext>
            </a:extLst>
          </p:cNvPr>
          <p:cNvSpPr/>
          <p:nvPr/>
        </p:nvSpPr>
        <p:spPr>
          <a:xfrm rot="3008097">
            <a:off x="4189157" y="2330345"/>
            <a:ext cx="712559" cy="638664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8815DA-805C-1B7D-F981-7F7282A46232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FF907C-2158-198F-6F8E-4711DCEBB575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ACFF0895-B316-991A-0658-2B956AB1291A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B1505E4E-06FA-E7F1-B086-33C70F05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44241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37AE1-49A0-577B-7269-4613C4B86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4D2F9A-BDDB-A670-40E5-6C5501552014}"/>
              </a:ext>
            </a:extLst>
          </p:cNvPr>
          <p:cNvCxnSpPr/>
          <p:nvPr/>
        </p:nvCxnSpPr>
        <p:spPr>
          <a:xfrm flipH="1">
            <a:off x="4706044" y="1078173"/>
            <a:ext cx="4031068" cy="411426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0183ED-A344-EB03-DA0D-92762174E5E9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5F58A0-4123-A657-0E52-6CF2CE8BDDC1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B3171B6-6F68-53B3-69DF-9D391EAF55D9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817AECBD-2EF5-09DB-5519-FFD495A0A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504B867-70D8-FCF9-8634-1C9D32A257BB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09CABF1A-8C85-1393-7C19-66B9C0502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F73C322-F2AE-A921-FCDF-6BB558E56B91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83DD5276-014F-B972-7403-39E5FEB0952E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7A29C6B-968F-D063-B2CB-A71B8DCE9324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3DD8C47-2B86-A244-FB34-24E9FBC4F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6D7E411-9E5B-A28B-034D-C1250EED3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E3B28F3D-AD33-E858-C370-930E09DBC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F245668-7A7E-14A6-CD04-B9E83994EBB7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256EF3C-DFAD-95D1-9D0B-6E9D85FF6C85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83C2EA3-20C0-A480-7214-E51DA19AA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066FE34F-4FCB-BB33-49E0-C7BC8AD5529C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EEC5C799-0296-F69A-41BB-09A2B3049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CD5DF2F4-AE0F-56A7-948E-BE7E42508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F598B52-2A6B-65FF-B3EE-1419A62153DB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6566DF5-801C-6208-323F-99DD39544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CC362AE-9D23-DBC7-7FD5-8DCBEE861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652CA6A4-7E5C-A9E7-4701-1B885C034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043391A-8BE7-8D4F-A3B2-39488A974581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8BD96DDF-623A-D1D8-A613-7F087ED840D1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28EA5BC-A15B-CCEF-23C0-EC76CA6C54EA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0A48658-C9CA-EA76-E044-D845D46A84BA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38DE3EA-4DCA-2CFA-1D2B-25CC7413C4E2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55498B0D-6A26-02AE-2A75-92F3BC99E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A6E018B-CD40-B45B-3E1C-44A5C1A85011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170D5901-B27A-7C87-4C80-C3BBD3BB30F2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386D8C6-FCF6-B400-5A59-2436D3C37554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AB14DB2-1FE4-278B-D0BC-761FC8C4C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636AEB52-5821-0187-43DC-4360AFDBA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602FA97-9782-272E-8343-FE7F7198A8E4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2BDA6A9-2517-DA6B-F162-47384F4232B6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6D50F75-EF44-D626-CA61-5DFB3DCC2A5C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FDDB6B-D0AB-59FC-A60B-C85358174317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7BA65F44-BCE8-C292-561D-E83541703347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6F7EA344-E582-9ABE-F90E-17842E94278C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21EA4489-C92D-8196-3C15-EEC12AC6F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095275-ADD0-31AF-F9E4-F2BFAEA46FC1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8296FB-F0D9-3E9B-7F3D-E899976BBA3A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Picture 97" descr="A white and black machine">
            <a:extLst>
              <a:ext uri="{FF2B5EF4-FFF2-40B4-BE49-F238E27FC236}">
                <a16:creationId xmlns:a16="http://schemas.microsoft.com/office/drawing/2014/main" id="{8DD4E394-AC83-2C35-4966-C5C7D9D17C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8523388" y="70660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775579-9B99-1AD6-9B70-8C46E7E45C39}"/>
              </a:ext>
            </a:extLst>
          </p:cNvPr>
          <p:cNvCxnSpPr/>
          <p:nvPr/>
        </p:nvCxnSpPr>
        <p:spPr>
          <a:xfrm rot="3583082">
            <a:off x="5814981" y="-896442"/>
            <a:ext cx="0" cy="448324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3955BB-8971-A430-79CD-2FD16AA33821}"/>
              </a:ext>
            </a:extLst>
          </p:cNvPr>
          <p:cNvCxnSpPr/>
          <p:nvPr/>
        </p:nvCxnSpPr>
        <p:spPr>
          <a:xfrm rot="3583082">
            <a:off x="3540200" y="4472321"/>
            <a:ext cx="2940562" cy="656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1ECABDA-3F5C-DAAC-EFEF-DDDE02741D03}"/>
              </a:ext>
            </a:extLst>
          </p:cNvPr>
          <p:cNvCxnSpPr/>
          <p:nvPr/>
        </p:nvCxnSpPr>
        <p:spPr>
          <a:xfrm rot="3583082">
            <a:off x="7271325" y="210093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68D7C8A0-0010-E688-046F-C72FE2EC5EC3}"/>
              </a:ext>
            </a:extLst>
          </p:cNvPr>
          <p:cNvSpPr/>
          <p:nvPr/>
        </p:nvSpPr>
        <p:spPr>
          <a:xfrm rot="3008097">
            <a:off x="4189157" y="2330345"/>
            <a:ext cx="712559" cy="638664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C7A92B-E610-616F-BA53-037A94CF4B5C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189893-0A8C-0F8E-2932-E26C8E47E262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8572F259-8630-E77A-FA7F-BE993625683E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9" name="Picture 8" descr="A white and black machine">
            <a:extLst>
              <a:ext uri="{FF2B5EF4-FFF2-40B4-BE49-F238E27FC236}">
                <a16:creationId xmlns:a16="http://schemas.microsoft.com/office/drawing/2014/main" id="{CB74F9E9-D8DB-0036-E4CC-5F09EC8684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72945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128FE-8F13-E695-A29C-69D605AD6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9FA7E2-9C4F-5239-E4B3-150BBB66AE9E}"/>
              </a:ext>
            </a:extLst>
          </p:cNvPr>
          <p:cNvCxnSpPr>
            <a:cxnSpLocks/>
          </p:cNvCxnSpPr>
          <p:nvPr/>
        </p:nvCxnSpPr>
        <p:spPr>
          <a:xfrm flipH="1">
            <a:off x="4706044" y="2475533"/>
            <a:ext cx="1503367" cy="271690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B7BC74-D2FE-13B3-98FE-4E75C7666201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887485D-070C-1305-D262-BADE1E80926E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D998E2B-8A11-6AC4-0B58-2E05AC139CCF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2F9EB411-561C-4865-56BE-A6E331529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15430FB-1DDB-9726-BE2C-B05D41B0DA60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25FF9380-807A-2F28-17CE-4AAAE9B444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1994C39-09BA-918D-1D4A-5850EFD5B30B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248D1BC3-16DB-208D-9EB3-1AD0874A2DB8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AE51C9D-F3B2-EE20-99C9-0B8A0590AB18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CE76980-400B-C9CB-47BE-9CA813755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B2C684F-B7D8-0804-7CB6-3B1C7018F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4929EF98-9B7F-CB97-FFD9-4CA74D0F0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56037C4-164E-631F-C345-B135D56831E1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E267D6E-E973-1B48-D1B0-2E1EEE518A4E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C4B50531-EE9F-7F39-B1FB-C0594C992D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7E87B70-DCB8-758F-1807-4162B541CE5A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53FAF456-26C4-1D8B-B7A9-4CBA76DD8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C19D17D4-9144-11E2-4068-A814C179E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C39AAE4-66B6-954E-FAE3-E1CCF3E2CFE8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8F9E3F5-A5A1-C4CF-2F0C-9B300183A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6E52902D-1A91-DE00-19FE-A2F832A22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8CC96D8D-5426-36D7-0722-FDE4F41EB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8A05209-F0A3-9008-0244-8F69617A2BDB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BEB3580-FBBC-21E9-4030-9DAEAC9A8A98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81C8925-F565-8B4A-0D9C-5AE42454A09C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1647C06-15D1-5002-7A75-EE9D4A538981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4BD4DA46-96F6-5FE7-7867-0D138C379EB7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E25E3E01-430B-E3DB-DC60-8E21E93C5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02DDB24-87FF-B2D7-DC6F-47D499F948BE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E1141A4D-828B-6FCE-7856-8024F2EE4F09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A58FBF7-2830-96E9-BDB9-28C50F060ECD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EF67FECD-2FA9-B66D-E28C-6B22DF1967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BCAC4443-2A35-8DBC-00C4-1070B2C0D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0E740CAA-BBD6-3DB7-C401-58138F87C6BA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3E774D2-A920-7C0B-1254-0C1F027E1CFA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2BC9305-0C27-FD12-3A35-E5C912D6C1A0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1F028E1-C297-0889-41BF-084D4A809E99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272A2B20-A181-69E0-97A4-3104A4E3096D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78CF038-FEF9-D78B-329A-F624F0E43F0D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B6AA575F-57F3-2C4A-1D79-E9D1A9DF5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4017A4-1D3C-09BE-7F0C-C60FD1843706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21B693-754E-3831-4B91-EF916FAD4004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819A9ED-4F80-F9D9-45C8-6E4C5CFAB721}"/>
              </a:ext>
            </a:extLst>
          </p:cNvPr>
          <p:cNvCxnSpPr/>
          <p:nvPr/>
        </p:nvCxnSpPr>
        <p:spPr>
          <a:xfrm rot="3583082">
            <a:off x="5807808" y="3086998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15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508D69B-5EEF-797A-8ACE-7C86970C1982}"/>
              </a:ext>
            </a:extLst>
          </p:cNvPr>
          <p:cNvGrpSpPr/>
          <p:nvPr/>
        </p:nvGrpSpPr>
        <p:grpSpPr>
          <a:xfrm>
            <a:off x="2168820" y="3304305"/>
            <a:ext cx="4483246" cy="4600706"/>
            <a:chOff x="3573358" y="1345181"/>
            <a:chExt cx="4483246" cy="4600706"/>
          </a:xfrm>
          <a:scene3d>
            <a:camera prst="orthographicFront">
              <a:rot lat="0" lon="0" rev="15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69A1C27-E5F7-509A-B446-C7A7AD50F044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9DFF462-6BC4-49A5-4ECE-9B0587560F0B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EC89E8CD-D41F-8A23-0317-F41617AA3A41}"/>
                </a:ext>
              </a:extLst>
            </p:cNvPr>
            <p:cNvSpPr/>
            <p:nvPr/>
          </p:nvSpPr>
          <p:spPr>
            <a:xfrm rot="3008097">
              <a:off x="4189157" y="2330345"/>
              <a:ext cx="712559" cy="638664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</p:grpSp>
      <p:pic>
        <p:nvPicPr>
          <p:cNvPr id="4" name="Picture 3" descr="A white and black machine">
            <a:extLst>
              <a:ext uri="{FF2B5EF4-FFF2-40B4-BE49-F238E27FC236}">
                <a16:creationId xmlns:a16="http://schemas.microsoft.com/office/drawing/2014/main" id="{1B811366-9366-4DB2-C647-70E4273787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2610035">
            <a:off x="5985617" y="200544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ADDF02-CF59-70D9-76A7-B375491CD9B1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6C44D-2286-7928-7C3F-AB4A4A63745A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D4A51BC5-92A7-5872-6573-F5D7F5933C08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11" name="Picture 10" descr="A white and black machine">
            <a:extLst>
              <a:ext uri="{FF2B5EF4-FFF2-40B4-BE49-F238E27FC236}">
                <a16:creationId xmlns:a16="http://schemas.microsoft.com/office/drawing/2014/main" id="{B15C330F-3351-18BA-0A48-2337BE08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38978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2F336-79F0-C7F1-CE1C-2BA9CDE17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F27860-9806-8549-20AC-20ADF55DD5C3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BFA3521-E264-5FC0-679E-987D1499868B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12099B9-3B3A-D1D5-19E2-6B3CFF67B7EC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B0A77B8-E1DC-1403-D22C-EAE2492D72E8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B887D565-49BE-D4BC-0A81-832C026B8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42C5762-D6CD-1BD9-D09F-DDA43971A80A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E91971FA-42A6-8F43-AEB6-80CB22D3E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4FA363E-916C-BCC0-D7F8-3B00CEFB6B9C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C66B98AF-BA3F-FE58-96FF-7F33870B93F2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2C18150-2224-E2D5-5F41-792FC37586CF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7D044F8-2B6A-83EB-3286-522E358A3C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B92E563-53B0-0CA0-1F2D-9390730DB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CB6EADC5-5579-F823-972D-0415E1A53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4EE732B-D1A1-D493-FF84-ACA133A7C1ED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8D96630-E34A-8E19-13ED-FBB2DE3DB31A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EE472B0-63AE-1312-F052-AED983552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18896A8-E07F-021E-DF72-428F1244E64F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33EB1D13-2175-5593-C00F-206087C36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FFA88105-95BE-3A5B-7936-D050D21D9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1309915-37DB-BB1A-958D-A3D6A7FE287E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89CCF08-69B2-BE37-7B98-993A1765A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5A8FE42-3804-184E-826C-0F82F638CF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868B85C0-9CBF-5780-0E02-04D066287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0C80A45-D81B-8288-F9B9-9028DEE373CF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664147DF-E2C7-9879-B56B-A89031300BAC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CE0B3C6-AC67-C3E3-5A89-AFE7FCB1634E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E2E4235-D4F5-4A96-D87E-6FC6707567BF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3CAA506-32E0-5F48-26B1-5302EE823EB2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343F0652-EDA5-FC8F-DD78-586F13123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6583C16-BC40-9952-C5F8-252102AF80B9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612D062E-CF4E-A679-567B-F6C4C844AC5D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0708AD3-F05C-B825-4654-C2800035D09D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9E3DFB8-919A-5E61-FAB3-6BB9E75E6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523B769B-EE4C-F328-7BB1-A203084B3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955AD6E-3F5C-9E5B-A0F4-927C21B2DBBF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23260F2-C9B9-E88E-E15F-CAA8A3A68D67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D7B54A3-DECC-FECE-3600-F7F54815B1C1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920B8D0-7803-5036-C983-373DB9279B9C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393B11C-DE0D-83C7-6590-7AF36E6519CA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DD1392E-5D03-2A76-32C5-038B2B3FB632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51AAF121-FCD7-FF04-90B9-2484D1C6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2954E9-D125-100E-B155-55B429C773E6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5C31C61-F382-BBFB-A779-8CB67CCD5891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7597DCE-C69D-375D-C766-987258D6B037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5F09718-4CB2-498D-FC65-0C33A9E5C56D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6B6507D-B9FF-F7D6-C2D3-BF9454009039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050C8FD-A99A-AC9B-FE3F-97F64BF89FB4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E4CB3F2D-D7A1-E1EE-F655-80CC6ED85C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7852E-0A66-A710-FB4A-F089F7ADD660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2FB419-1479-6525-9F26-C5B0F6E79338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8823DA39-4966-8107-DDF7-D95D9C835A8B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pic>
        <p:nvPicPr>
          <p:cNvPr id="11" name="Picture 10" descr="A white and black machine">
            <a:extLst>
              <a:ext uri="{FF2B5EF4-FFF2-40B4-BE49-F238E27FC236}">
                <a16:creationId xmlns:a16="http://schemas.microsoft.com/office/drawing/2014/main" id="{E1AD4DAD-1A0F-4220-9808-A486D0E85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02352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EE337-10F6-EE33-96EF-F53D4C64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1410F6-52E1-7261-006F-758EEC75C925}"/>
              </a:ext>
            </a:extLst>
          </p:cNvPr>
          <p:cNvCxnSpPr>
            <a:cxnSpLocks/>
          </p:cNvCxnSpPr>
          <p:nvPr/>
        </p:nvCxnSpPr>
        <p:spPr>
          <a:xfrm flipH="1">
            <a:off x="5555673" y="1078173"/>
            <a:ext cx="3181439" cy="2080663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5E4340-E5FC-BF44-D7B1-D698E0B622EF}"/>
              </a:ext>
            </a:extLst>
          </p:cNvPr>
          <p:cNvCxnSpPr/>
          <p:nvPr/>
        </p:nvCxnSpPr>
        <p:spPr>
          <a:xfrm flipH="1" flipV="1">
            <a:off x="8847682" y="1078173"/>
            <a:ext cx="5662594" cy="225894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528350-A51C-16A1-0E44-156964B48E61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A02740-30CB-6261-ABDC-57D71A9F3814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640EFC-9E7D-998D-4DE6-39D00986EFFE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E6A9CF-6F45-EA2F-79A4-632FBE8FD0CD}"/>
              </a:ext>
            </a:extLst>
          </p:cNvPr>
          <p:cNvCxnSpPr/>
          <p:nvPr/>
        </p:nvCxnSpPr>
        <p:spPr>
          <a:xfrm flipV="1">
            <a:off x="11231346" y="6097574"/>
            <a:ext cx="2788821" cy="52036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A482F2-E9F5-A26A-9320-2364402279E0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6162AA-56AC-3E81-02E7-9093C9B4123F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70BB3D-6F34-9240-2E4A-74AEF132AF18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E3F50-918F-0D46-EE58-D87EC5A5836B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06B36D5-12AC-CF29-D350-B20CCDA956DD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7398D7C-7CC6-9C73-A4A2-8FE69C493606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948BC9C-EA19-53FD-C952-BE78EB59D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3D3D053-14EE-A141-86AC-C0AEE5AF3796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8DAB7180-C396-FC55-E90E-6A7DF4505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9B7F1C8-4C1C-F0B1-E2A4-C42EF806249B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9043B299-3824-62D0-396E-728E26D0AA45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0A382B5-2144-655F-BD76-5AB94FC0E65E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85291087-B6E1-89F4-9BB8-9F27E36CE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BEB446D-D696-724A-9C93-EDD502817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5692051E-AA7D-A792-C7AA-6D516FEB2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BABA522-51FD-0922-1ACB-D0ED5639F6CD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1E4874C-3C8F-78BC-1C2C-8D7B6E47FB48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3CC8E5B-87DB-B0DE-28C0-AE550F105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C37D013-E13E-705D-FF59-77620DB07C1C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1BBB43B0-3CF5-D267-7E35-D84804001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058BFFEE-890C-4701-2F55-B45479261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21C5DF4-4219-2C47-4E1F-7B40DC4A38D1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A07F7E34-58F3-29DB-C310-A131B8D47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8894BD4-8A5B-E6B7-F78C-42B9007D5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14356700-57A8-8CF0-6C28-C49C6ED85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65E2D39-3FA9-DF8B-EF28-5DAA48779D97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16A09DC-61D6-A3BF-7E28-C6C159324E6C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7D2FD50-6D9E-6612-AE7D-DCD8F8C63041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E2DFD6E8-2A98-8683-68B7-7FD2D3233E17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200532D-668D-6991-3601-723B39A9D2E8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95BDA028-7C6E-268C-6035-DFCD05542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65678EE-13FB-7C99-0C9D-358DFF40FE3D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E72878B-DEA6-51F4-BD01-CA089489F15A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AE89C02-556A-8F8E-8B2B-F1472FD315D4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1986F1E-AA19-8500-A7FA-A2F6C623E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820416CE-C3D0-BD8C-6E81-4DB40E87E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B9DFC0B-B029-3E6C-9E0C-9BB2CC1F6B56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1EBEB12-970A-1DD0-30F7-300E61970FE7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BD264DB-6A0E-D16C-2F26-BAC7A4B86851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E206113-D1CD-7D99-8B1D-D29ADB03A189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D123F638-CB4A-54D8-2C85-5FA54D9B34FA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A0A0CBB-38B0-C515-732B-A8FFA1114602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C3790E48-B9B7-B773-6980-A0E2CFF4D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580632-7B2D-C29F-DDE5-BEE5D692D9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AC78636-4B2E-2963-D7F0-66B06270FF5B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3E8C145-69E1-C522-09FA-8D52615DE0B5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5018FCB-4E32-7756-41C5-A970386E3EA2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036DB8C-AF3B-AE64-BF13-EA92BE0B9C26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DA9B21F-8CC3-38AB-F879-3D0EEC765FCB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DFEF49E6-5344-F4E6-70C5-BDF8C029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3" name="Picture 12" descr="A white and black machine">
            <a:extLst>
              <a:ext uri="{FF2B5EF4-FFF2-40B4-BE49-F238E27FC236}">
                <a16:creationId xmlns:a16="http://schemas.microsoft.com/office/drawing/2014/main" id="{489DA88A-1E34-FBB4-0593-DEFEB585C7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8523388" y="70660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B6ABC-5A35-2931-E1B5-2875FB4567AE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538BB-89FE-F283-90CE-95F2F27CD480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DB97F198-A35A-F234-0D04-D56C168CF6BF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5CC429-CC06-94A8-3217-F51ADEA44DD5}"/>
              </a:ext>
            </a:extLst>
          </p:cNvPr>
          <p:cNvCxnSpPr>
            <a:cxnSpLocks/>
          </p:cNvCxnSpPr>
          <p:nvPr/>
        </p:nvCxnSpPr>
        <p:spPr>
          <a:xfrm>
            <a:off x="14426311" y="3423150"/>
            <a:ext cx="428443" cy="150086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D2177A-E168-46D7-24B6-E60FD788CAD9}"/>
              </a:ext>
            </a:extLst>
          </p:cNvPr>
          <p:cNvCxnSpPr/>
          <p:nvPr/>
        </p:nvCxnSpPr>
        <p:spPr>
          <a:xfrm flipV="1">
            <a:off x="14099254" y="4965776"/>
            <a:ext cx="762694" cy="99084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 descr="A white and black machine">
            <a:extLst>
              <a:ext uri="{FF2B5EF4-FFF2-40B4-BE49-F238E27FC236}">
                <a16:creationId xmlns:a16="http://schemas.microsoft.com/office/drawing/2014/main" id="{7B548856-BD7E-E44C-9B09-58544307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74086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EE337-10F6-EE33-96EF-F53D4C64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5E4340-E5FC-BF44-D7B1-D698E0B622EF}"/>
              </a:ext>
            </a:extLst>
          </p:cNvPr>
          <p:cNvCxnSpPr/>
          <p:nvPr/>
        </p:nvCxnSpPr>
        <p:spPr>
          <a:xfrm flipH="1" flipV="1">
            <a:off x="8847682" y="1078173"/>
            <a:ext cx="5662594" cy="225894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528350-A51C-16A1-0E44-156964B48E61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A02740-30CB-6261-ABDC-57D71A9F3814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640EFC-9E7D-998D-4DE6-39D00986EFFE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E6A9CF-6F45-EA2F-79A4-632FBE8FD0CD}"/>
              </a:ext>
            </a:extLst>
          </p:cNvPr>
          <p:cNvCxnSpPr/>
          <p:nvPr/>
        </p:nvCxnSpPr>
        <p:spPr>
          <a:xfrm flipV="1">
            <a:off x="11231346" y="6097574"/>
            <a:ext cx="2788821" cy="52036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A482F2-E9F5-A26A-9320-2364402279E0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6162AA-56AC-3E81-02E7-9093C9B4123F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70BB3D-6F34-9240-2E4A-74AEF132AF18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E3F50-918F-0D46-EE58-D87EC5A5836B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3856208" y="-166846"/>
            <a:chExt cx="12102550" cy="90377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06B36D5-12AC-CF29-D350-B20CCDA956DD}"/>
                </a:ext>
              </a:extLst>
            </p:cNvPr>
            <p:cNvGrpSpPr/>
            <p:nvPr/>
          </p:nvGrpSpPr>
          <p:grpSpPr>
            <a:xfrm>
              <a:off x="3856208" y="-166846"/>
              <a:ext cx="12102550" cy="9037727"/>
              <a:chOff x="19517546" y="9037679"/>
              <a:chExt cx="12102550" cy="903772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7398D7C-7CC6-9C73-A4A2-8FE69C493606}"/>
                  </a:ext>
                </a:extLst>
              </p:cNvPr>
              <p:cNvGrpSpPr/>
              <p:nvPr/>
            </p:nvGrpSpPr>
            <p:grpSpPr>
              <a:xfrm>
                <a:off x="21002644" y="14835206"/>
                <a:ext cx="3506376" cy="1900604"/>
                <a:chOff x="2714625" y="4548187"/>
                <a:chExt cx="3506377" cy="1900602"/>
              </a:xfrm>
              <a:scene3d>
                <a:camera prst="orthographicFront">
                  <a:rot lat="0" lon="0" rev="1200000"/>
                </a:camera>
                <a:lightRig rig="threePt" dir="t"/>
              </a:scene3d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948BC9C-EA19-53FD-C952-BE78EB59D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5" y="64487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3D3D053-14EE-A141-86AC-C0AEE5AF3796}"/>
                    </a:ext>
                  </a:extLst>
                </p:cNvPr>
                <p:cNvCxnSpPr/>
                <p:nvPr/>
              </p:nvCxnSpPr>
              <p:spPr>
                <a:xfrm flipV="1">
                  <a:off x="6221002" y="4548187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Picture 61" descr="A white and black machine">
                <a:extLst>
                  <a:ext uri="{FF2B5EF4-FFF2-40B4-BE49-F238E27FC236}">
                    <a16:creationId xmlns:a16="http://schemas.microsoft.com/office/drawing/2014/main" id="{8DAB7180-C396-FC55-E90E-6A7DF4505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0571416" y="15582430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9B7F1C8-4C1C-F0B1-E2A4-C42EF806249B}"/>
                  </a:ext>
                </a:extLst>
              </p:cNvPr>
              <p:cNvGrpSpPr/>
              <p:nvPr/>
            </p:nvGrpSpPr>
            <p:grpSpPr>
              <a:xfrm>
                <a:off x="19517546" y="15284464"/>
                <a:ext cx="3463116" cy="1482344"/>
                <a:chOff x="1229534" y="5683250"/>
                <a:chExt cx="3463116" cy="1482342"/>
              </a:xfrm>
            </p:grpSpPr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9043B299-3824-62D0-396E-728E26D0AA45}"/>
                    </a:ext>
                  </a:extLst>
                </p:cNvPr>
                <p:cNvSpPr/>
                <p:nvPr/>
              </p:nvSpPr>
              <p:spPr>
                <a:xfrm>
                  <a:off x="1366811" y="6308342"/>
                  <a:ext cx="712559" cy="857250"/>
                </a:xfrm>
                <a:prstGeom prst="arc">
                  <a:avLst>
                    <a:gd name="adj1" fmla="val 13841380"/>
                    <a:gd name="adj2" fmla="val 0"/>
                  </a:avLst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40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0A382B5-2144-655F-BD76-5AB94FC0E65E}"/>
                    </a:ext>
                  </a:extLst>
                </p:cNvPr>
                <p:cNvCxnSpPr/>
                <p:nvPr/>
              </p:nvCxnSpPr>
              <p:spPr>
                <a:xfrm flipV="1">
                  <a:off x="1229534" y="5683250"/>
                  <a:ext cx="0" cy="145133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85291087-B6E1-89F4-9BB8-9F27E36CE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9534" y="7134589"/>
                  <a:ext cx="185156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BEB446D-D696-724A-9C93-EDD502817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0263" y="7134589"/>
                  <a:ext cx="259238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Picture 63" descr="A white and black machine">
                <a:extLst>
                  <a:ext uri="{FF2B5EF4-FFF2-40B4-BE49-F238E27FC236}">
                    <a16:creationId xmlns:a16="http://schemas.microsoft.com/office/drawing/2014/main" id="{5692051E-AA7D-A792-C7AA-6D516FEB2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2548896" y="1566090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200000"/>
                </a:camera>
                <a:lightRig rig="threePt" dir="t"/>
              </a:scene3d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BABA522-51FD-0922-1ACB-D0ED5639F6CD}"/>
                  </a:ext>
                </a:extLst>
              </p:cNvPr>
              <p:cNvGrpSpPr/>
              <p:nvPr/>
            </p:nvGrpSpPr>
            <p:grpSpPr>
              <a:xfrm>
                <a:off x="22666538" y="13563762"/>
                <a:ext cx="2692948" cy="2652308"/>
                <a:chOff x="3528060" y="2808727"/>
                <a:chExt cx="2692944" cy="2652307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1E4874C-3C8F-78BC-1C2C-8D7B6E47FB48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3CC8E5B-87DB-B0DE-28C0-AE550F105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C37D013-E13E-705D-FF59-77620DB07C1C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6" name="Picture 65" descr="A white and black machine">
                <a:extLst>
                  <a:ext uri="{FF2B5EF4-FFF2-40B4-BE49-F238E27FC236}">
                    <a16:creationId xmlns:a16="http://schemas.microsoft.com/office/drawing/2014/main" id="{1BBB43B0-3CF5-D267-7E35-D84804001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>
                <a:off x="20060312" y="14147074"/>
                <a:ext cx="616104" cy="755172"/>
              </a:xfrm>
              <a:prstGeom prst="rect">
                <a:avLst/>
              </a:prstGeom>
            </p:spPr>
          </p:pic>
          <p:pic>
            <p:nvPicPr>
              <p:cNvPr id="67" name="Picture 66" descr="A white and black machine">
                <a:extLst>
                  <a:ext uri="{FF2B5EF4-FFF2-40B4-BE49-F238E27FC236}">
                    <a16:creationId xmlns:a16="http://schemas.microsoft.com/office/drawing/2014/main" id="{058BFFEE-890C-4701-2F55-B45479261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3919224" y="1450278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6600000"/>
                </a:camera>
                <a:lightRig rig="threePt" dir="t"/>
              </a:scene3d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21C5DF4-4219-2C47-4E1F-7B40DC4A38D1}"/>
                  </a:ext>
                </a:extLst>
              </p:cNvPr>
              <p:cNvGrpSpPr/>
              <p:nvPr/>
            </p:nvGrpSpPr>
            <p:grpSpPr>
              <a:xfrm>
                <a:off x="22768354" y="13711770"/>
                <a:ext cx="5235484" cy="349836"/>
                <a:chOff x="3505200" y="2795799"/>
                <a:chExt cx="5235483" cy="349832"/>
              </a:xfrm>
              <a:scene3d>
                <a:camera prst="orthographicFront">
                  <a:rot lat="0" lon="0" rev="19799999"/>
                </a:camera>
                <a:lightRig rig="threePt" dir="t"/>
              </a:scene3d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A07F7E34-58F3-29DB-C310-A131B8D47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5200" y="2795799"/>
                  <a:ext cx="5235483" cy="74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8894BD4-8A5B-E6B7-F78C-42B9007D55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1013" y="2983706"/>
                  <a:ext cx="0" cy="1619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9" name="Picture 68" descr="A white and black machine">
                <a:extLst>
                  <a:ext uri="{FF2B5EF4-FFF2-40B4-BE49-F238E27FC236}">
                    <a16:creationId xmlns:a16="http://schemas.microsoft.com/office/drawing/2014/main" id="{14356700-57A8-8CF0-6C28-C49C6ED85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4870176" y="13774494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4500000"/>
                </a:camera>
                <a:lightRig rig="threePt" dir="t"/>
              </a:scene3d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65E2D39-3FA9-DF8B-EF28-5DAA48779D97}"/>
                  </a:ext>
                </a:extLst>
              </p:cNvPr>
              <p:cNvGrpSpPr/>
              <p:nvPr/>
            </p:nvGrpSpPr>
            <p:grpSpPr>
              <a:xfrm>
                <a:off x="26105286" y="13090814"/>
                <a:ext cx="1664804" cy="2731652"/>
                <a:chOff x="7308850" y="2808726"/>
                <a:chExt cx="1664809" cy="2731649"/>
              </a:xfrm>
              <a:scene3d>
                <a:camera prst="orthographicFront">
                  <a:rot lat="0" lon="0" rev="900000"/>
                </a:camera>
                <a:lightRig rig="threePt" dir="t"/>
              </a:scene3d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16A09DC-61D6-A3BF-7E28-C6C159324E6C}"/>
                    </a:ext>
                  </a:extLst>
                </p:cNvPr>
                <p:cNvCxnSpPr/>
                <p:nvPr/>
              </p:nvCxnSpPr>
              <p:spPr>
                <a:xfrm>
                  <a:off x="7308850" y="2808726"/>
                  <a:ext cx="1664809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7D2FD50-6D9E-6612-AE7D-DCD8F8C63041}"/>
                    </a:ext>
                  </a:extLst>
                </p:cNvPr>
                <p:cNvCxnSpPr/>
                <p:nvPr/>
              </p:nvCxnSpPr>
              <p:spPr>
                <a:xfrm>
                  <a:off x="8096250" y="2979801"/>
                  <a:ext cx="0" cy="6203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E2DFD6E8-2A98-8683-68B7-7FD2D3233E17}"/>
                    </a:ext>
                  </a:extLst>
                </p:cNvPr>
                <p:cNvCxnSpPr/>
                <p:nvPr/>
              </p:nvCxnSpPr>
              <p:spPr>
                <a:xfrm>
                  <a:off x="8941909" y="2808726"/>
                  <a:ext cx="0" cy="18529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200532D-668D-6991-3601-723B39A9D2E8}"/>
                    </a:ext>
                  </a:extLst>
                </p:cNvPr>
                <p:cNvCxnSpPr/>
                <p:nvPr/>
              </p:nvCxnSpPr>
              <p:spPr>
                <a:xfrm>
                  <a:off x="8941909" y="3587406"/>
                  <a:ext cx="0" cy="195296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 descr="A white and black machine">
                <a:extLst>
                  <a:ext uri="{FF2B5EF4-FFF2-40B4-BE49-F238E27FC236}">
                    <a16:creationId xmlns:a16="http://schemas.microsoft.com/office/drawing/2014/main" id="{95BDA028-7C6E-268C-6035-DFCD05542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9682785">
                <a:off x="26594908" y="15407918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65678EE-13FB-7C99-0C9D-358DFF40FE3D}"/>
                  </a:ext>
                </a:extLst>
              </p:cNvPr>
              <p:cNvGrpSpPr/>
              <p:nvPr/>
            </p:nvGrpSpPr>
            <p:grpSpPr>
              <a:xfrm rot="19282512">
                <a:off x="25877138" y="15555778"/>
                <a:ext cx="4235844" cy="2519628"/>
                <a:chOff x="6221014" y="4608711"/>
                <a:chExt cx="4235848" cy="251962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E72878B-DEA6-51F4-BD01-CA089489F15A}"/>
                    </a:ext>
                  </a:extLst>
                </p:cNvPr>
                <p:cNvCxnSpPr/>
                <p:nvPr/>
              </p:nvCxnSpPr>
              <p:spPr>
                <a:xfrm>
                  <a:off x="6221014" y="6496050"/>
                  <a:ext cx="0" cy="6322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AE89C02-556A-8F8E-8B2B-F1472FD315D4}"/>
                    </a:ext>
                  </a:extLst>
                </p:cNvPr>
                <p:cNvCxnSpPr/>
                <p:nvPr/>
              </p:nvCxnSpPr>
              <p:spPr>
                <a:xfrm>
                  <a:off x="6221014" y="7128339"/>
                  <a:ext cx="4235848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1986F1E-AA19-8500-A7FA-A2F6C623E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1927" y="4608711"/>
                  <a:ext cx="6087" cy="92991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A white and black machine">
                <a:extLst>
                  <a:ext uri="{FF2B5EF4-FFF2-40B4-BE49-F238E27FC236}">
                    <a16:creationId xmlns:a16="http://schemas.microsoft.com/office/drawing/2014/main" id="{820416CE-C3D0-BD8C-6E81-4DB40E87E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21" b="91247" l="9894" r="89841">
                            <a14:foregroundMark x1="34099" y1="29310" x2="34099" y2="29310"/>
                            <a14:foregroundMark x1="30477" y1="26525" x2="30477" y2="26525"/>
                            <a14:foregroundMark x1="42491" y1="77984" x2="42491" y2="77984"/>
                            <a14:foregroundMark x1="42580" y1="74138" x2="42580" y2="74138"/>
                            <a14:foregroundMark x1="43198" y1="66844" x2="45583" y2="74138"/>
                            <a14:foregroundMark x1="45583" y1="74138" x2="55035" y2="78647"/>
                            <a14:foregroundMark x1="55035" y1="78647" x2="60601" y2="76393"/>
                            <a14:foregroundMark x1="60777" y1="74668" x2="41166" y2="76525"/>
                            <a14:foregroundMark x1="62456" y1="29576" x2="62809" y2="55305"/>
                            <a14:foregroundMark x1="56449" y1="45889" x2="52032" y2="49072"/>
                            <a14:foregroundMark x1="67580" y1="14456" x2="67049" y2="27056"/>
                            <a14:foregroundMark x1="61572" y1="12865" x2="59629" y2="19761"/>
                            <a14:foregroundMark x1="68558" y1="62467" x2="68816" y2="67772"/>
                            <a14:foregroundMark x1="67933" y1="49602" x2="68455" y2="60345"/>
                            <a14:foregroundMark x1="33216" y1="85676" x2="37986" y2="90451"/>
                            <a14:foregroundMark x1="36219" y1="53979" x2="39753" y2="69098"/>
                            <a14:foregroundMark x1="39753" y1="69098" x2="39841" y2="70292"/>
                            <a14:foregroundMark x1="35336" y1="41247" x2="35689" y2="51061"/>
                            <a14:foregroundMark x1="34187" y1="47480" x2="34717" y2="52918"/>
                            <a14:foregroundMark x1="65989" y1="35279" x2="66784" y2="41910"/>
                            <a14:foregroundMark x1="67314" y1="65650" x2="67226" y2="72414"/>
                            <a14:foregroundMark x1="45495" y1="9284" x2="48145" y2="10212"/>
                            <a14:foregroundMark x1="46378" y1="8621" x2="45406" y2="9151"/>
                            <a14:foregroundMark x1="54329" y1="9416" x2="55124" y2="9549"/>
                            <a14:foregroundMark x1="54417" y1="9151" x2="55300" y2="9416"/>
                            <a14:foregroundMark x1="54770" y1="8753" x2="55654" y2="9151"/>
                            <a14:backgroundMark x1="40548" y1="90716" x2="43110" y2="91379"/>
                            <a14:backgroundMark x1="39664" y1="90584" x2="44611" y2="91645"/>
                            <a14:backgroundMark x1="38781" y1="90981" x2="39223" y2="90981"/>
                            <a14:backgroundMark x1="37809" y1="90981" x2="39488" y2="91114"/>
                            <a14:backgroundMark x1="37809" y1="90716" x2="38516" y2="90716"/>
                            <a14:backgroundMark x1="68816" y1="60345" x2="68816" y2="62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34" r="22087"/>
              <a:stretch/>
            </p:blipFill>
            <p:spPr>
              <a:xfrm rot="15182070">
                <a:off x="29412520" y="14865022"/>
                <a:ext cx="616104" cy="755172"/>
              </a:xfrm>
              <a:prstGeom prst="rect">
                <a:avLst/>
              </a:prstGeom>
              <a:scene3d>
                <a:camera prst="orthographicFront">
                  <a:rot lat="0" lon="0" rev="2100000"/>
                </a:camera>
                <a:lightRig rig="threePt" dir="t"/>
              </a:scene3d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B9DFC0B-B029-3E6C-9E0C-9BB2CC1F6B56}"/>
                  </a:ext>
                </a:extLst>
              </p:cNvPr>
              <p:cNvGrpSpPr/>
              <p:nvPr/>
            </p:nvGrpSpPr>
            <p:grpSpPr>
              <a:xfrm rot="18717712">
                <a:off x="29007294" y="11503608"/>
                <a:ext cx="1488268" cy="3737336"/>
                <a:chOff x="27762200" y="12998450"/>
                <a:chExt cx="1488268" cy="3737339"/>
              </a:xfrm>
              <a:solidFill>
                <a:schemeClr val="tx1">
                  <a:alpha val="20000"/>
                </a:schemeClr>
              </a:solidFill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1EBEB12-970A-1DD0-30F7-300E61970FE7}"/>
                    </a:ext>
                  </a:extLst>
                </p:cNvPr>
                <p:cNvCxnSpPr/>
                <p:nvPr/>
              </p:nvCxnSpPr>
              <p:spPr>
                <a:xfrm>
                  <a:off x="27762200" y="16735789"/>
                  <a:ext cx="1488268" cy="0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BD264DB-6A0E-D16C-2F26-BAC7A4B86851}"/>
                    </a:ext>
                  </a:extLst>
                </p:cNvPr>
                <p:cNvCxnSpPr/>
                <p:nvPr/>
              </p:nvCxnSpPr>
              <p:spPr>
                <a:xfrm flipH="1" flipV="1">
                  <a:off x="29239491" y="12998450"/>
                  <a:ext cx="10977" cy="3737339"/>
                </a:xfrm>
                <a:prstGeom prst="line">
                  <a:avLst/>
                </a:prstGeom>
                <a:grpFill/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E206113-D1CD-7D99-8B1D-D29ADB03A189}"/>
                  </a:ext>
                </a:extLst>
              </p:cNvPr>
              <p:cNvGrpSpPr/>
              <p:nvPr/>
            </p:nvGrpSpPr>
            <p:grpSpPr>
              <a:xfrm rot="20772484">
                <a:off x="28003921" y="9037679"/>
                <a:ext cx="2020507" cy="3901062"/>
                <a:chOff x="27229955" y="10624582"/>
                <a:chExt cx="2020507" cy="390106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D123F638-CB4A-54D8-2C85-5FA54D9B34FA}"/>
                    </a:ext>
                  </a:extLst>
                </p:cNvPr>
                <p:cNvCxnSpPr/>
                <p:nvPr/>
              </p:nvCxnSpPr>
              <p:spPr>
                <a:xfrm>
                  <a:off x="29081458" y="10624582"/>
                  <a:ext cx="16900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A0A0CBB-38B0-C515-732B-A8FFA1114602}"/>
                    </a:ext>
                  </a:extLst>
                </p:cNvPr>
                <p:cNvCxnSpPr/>
                <p:nvPr/>
              </p:nvCxnSpPr>
              <p:spPr>
                <a:xfrm flipV="1">
                  <a:off x="27229929" y="12409931"/>
                  <a:ext cx="26811" cy="211571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8" name="Picture 57" descr="A white and black machine">
              <a:extLst>
                <a:ext uri="{FF2B5EF4-FFF2-40B4-BE49-F238E27FC236}">
                  <a16:creationId xmlns:a16="http://schemas.microsoft.com/office/drawing/2014/main" id="{C3790E48-B9B7-B773-6980-A0E2CFF4D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13986353" y="2914596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900000"/>
              </a:camera>
              <a:lightRig rig="threePt" dir="t"/>
            </a:scene3d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580632-7B2D-C29F-DDE5-BEE5D692D9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AC78636-4B2E-2963-D7F0-66B06270FF5B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3E8C145-69E1-C522-09FA-8D52615DE0B5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5018FCB-4E32-7756-41C5-A970386E3EA2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036DB8C-AF3B-AE64-BF13-EA92BE0B9C26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DA9B21F-8CC3-38AB-F879-3D0EEC765FCB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DFEF49E6-5344-F4E6-70C5-BDF8C029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1410F6-52E1-7261-006F-758EEC75C925}"/>
              </a:ext>
            </a:extLst>
          </p:cNvPr>
          <p:cNvCxnSpPr>
            <a:cxnSpLocks/>
          </p:cNvCxnSpPr>
          <p:nvPr/>
        </p:nvCxnSpPr>
        <p:spPr>
          <a:xfrm flipH="1">
            <a:off x="5555673" y="1078173"/>
            <a:ext cx="3181439" cy="2080663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A white and black machine">
            <a:extLst>
              <a:ext uri="{FF2B5EF4-FFF2-40B4-BE49-F238E27FC236}">
                <a16:creationId xmlns:a16="http://schemas.microsoft.com/office/drawing/2014/main" id="{489DA88A-1E34-FBB4-0593-DEFEB585C7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8523388" y="706600"/>
            <a:ext cx="616104" cy="755172"/>
          </a:xfrm>
          <a:prstGeom prst="rect">
            <a:avLst/>
          </a:prstGeom>
          <a:scene3d>
            <a:camera prst="orthographicFront">
              <a:rot lat="0" lon="0" rev="9900000"/>
            </a:camera>
            <a:lightRig rig="threePt" dir="t"/>
          </a:scene3d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B71637-512F-CDDA-3CE8-6ED9F9492750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91FFE4-9D07-E3F9-4F77-6527BFC25FB1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5CB17425-67C9-1ECB-9037-23350ACDEC56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8BBF48-D5ED-380E-F63E-E905148DC584}"/>
              </a:ext>
            </a:extLst>
          </p:cNvPr>
          <p:cNvCxnSpPr>
            <a:cxnSpLocks/>
          </p:cNvCxnSpPr>
          <p:nvPr/>
        </p:nvCxnSpPr>
        <p:spPr>
          <a:xfrm>
            <a:off x="14426311" y="3423150"/>
            <a:ext cx="428443" cy="150086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7DCBB6-3599-2733-2047-870CAD0C79B4}"/>
              </a:ext>
            </a:extLst>
          </p:cNvPr>
          <p:cNvCxnSpPr/>
          <p:nvPr/>
        </p:nvCxnSpPr>
        <p:spPr>
          <a:xfrm flipV="1">
            <a:off x="14099254" y="4965776"/>
            <a:ext cx="762694" cy="99084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 descr="A white and black machine">
            <a:extLst>
              <a:ext uri="{FF2B5EF4-FFF2-40B4-BE49-F238E27FC236}">
                <a16:creationId xmlns:a16="http://schemas.microsoft.com/office/drawing/2014/main" id="{E2B016DB-0C75-D7F0-253C-D328376E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3675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44CE6B-69AC-90B7-9449-29A57BF150D2}"/>
              </a:ext>
            </a:extLst>
          </p:cNvPr>
          <p:cNvGrpSpPr/>
          <p:nvPr/>
        </p:nvGrpSpPr>
        <p:grpSpPr>
          <a:xfrm>
            <a:off x="4260595" y="5596626"/>
            <a:ext cx="3463116" cy="2619737"/>
            <a:chOff x="19517543" y="14147071"/>
            <a:chExt cx="3463116" cy="26197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5ECB420-5B7F-D1A7-6D27-4CD69C888887}"/>
                </a:ext>
              </a:extLst>
            </p:cNvPr>
            <p:cNvGrpSpPr/>
            <p:nvPr/>
          </p:nvGrpSpPr>
          <p:grpSpPr>
            <a:xfrm>
              <a:off x="19517543" y="15284464"/>
              <a:ext cx="3463116" cy="1482344"/>
              <a:chOff x="1229534" y="5683250"/>
              <a:chExt cx="3463116" cy="1482342"/>
            </a:xfrm>
          </p:grpSpPr>
          <p:sp>
            <p:nvSpPr>
              <p:cNvPr id="3" name="Arc 2">
                <a:extLst>
                  <a:ext uri="{FF2B5EF4-FFF2-40B4-BE49-F238E27FC236}">
                    <a16:creationId xmlns:a16="http://schemas.microsoft.com/office/drawing/2014/main" id="{35442F84-CB8C-7C33-826D-249AC23F0988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815F5678-6B0B-BB9D-F57C-C62E02D6ADD4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BDD9C0D-32A7-DDBB-0325-C3AC37DCC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20C4F65-34AB-849F-4D62-448EB56A2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A white and black machine">
              <a:extLst>
                <a:ext uri="{FF2B5EF4-FFF2-40B4-BE49-F238E27FC236}">
                  <a16:creationId xmlns:a16="http://schemas.microsoft.com/office/drawing/2014/main" id="{4A0A9657-C040-BBC4-2AEA-1860AEC58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900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V="1">
            <a:off x="12518316" y="3337116"/>
            <a:ext cx="1765451" cy="9995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3B60B-57F7-253F-DA16-D4C665617025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05811-6A09-C5E7-1AD0-FF7D501C4231}"/>
              </a:ext>
            </a:extLst>
          </p:cNvPr>
          <p:cNvCxnSpPr/>
          <p:nvPr/>
        </p:nvCxnSpPr>
        <p:spPr>
          <a:xfrm flipV="1">
            <a:off x="11231346" y="6097574"/>
            <a:ext cx="2788821" cy="52036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32CEA-8366-2E09-9143-95D23F04225C}"/>
              </a:ext>
            </a:extLst>
          </p:cNvPr>
          <p:cNvGrpSpPr/>
          <p:nvPr/>
        </p:nvGrpSpPr>
        <p:grpSpPr>
          <a:xfrm>
            <a:off x="3856208" y="-166846"/>
            <a:ext cx="12102550" cy="9037727"/>
            <a:chOff x="19517546" y="9037679"/>
            <a:chExt cx="12102550" cy="903772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ADFC543-46BD-F991-CC4A-3B931A5819E3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1E6ED7E-E9C2-7EAB-3071-B3BE1BC11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4D3FA2E-8EE5-4A0F-E9CE-1F79E71D5E98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1" descr="A white and black machine">
              <a:extLst>
                <a:ext uri="{FF2B5EF4-FFF2-40B4-BE49-F238E27FC236}">
                  <a16:creationId xmlns:a16="http://schemas.microsoft.com/office/drawing/2014/main" id="{1D58A2DF-CA30-5C78-DBEC-900281DC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3666F0-8627-5073-F401-F9C358F26DD4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C49F7B3E-1A86-1D05-E380-DA9927FF21D4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30A69A8-567E-95EE-A249-3B8C3ECB5550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4E2BE28-C608-7404-3C1C-4BF1429D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706F340-1294-8B7E-31E4-F0E3FFB64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" name="Picture 63" descr="A white and black machine">
              <a:extLst>
                <a:ext uri="{FF2B5EF4-FFF2-40B4-BE49-F238E27FC236}">
                  <a16:creationId xmlns:a16="http://schemas.microsoft.com/office/drawing/2014/main" id="{EA154C8C-2BA6-7BC8-D247-0E7FAC3FE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9B5663-B345-F9E0-FEE0-D267353A4045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DFD8EDD-2DA4-46ED-2580-46523188EE79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CB6A9CA-84D1-B491-6922-BDEF930375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09A091F-ADCC-60FE-F8BA-B0A28288644A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65" descr="A white and black machine">
              <a:extLst>
                <a:ext uri="{FF2B5EF4-FFF2-40B4-BE49-F238E27FC236}">
                  <a16:creationId xmlns:a16="http://schemas.microsoft.com/office/drawing/2014/main" id="{A6B77F45-E89B-2F42-7766-4478F4DD9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67" name="Picture 66" descr="A white and black machine">
              <a:extLst>
                <a:ext uri="{FF2B5EF4-FFF2-40B4-BE49-F238E27FC236}">
                  <a16:creationId xmlns:a16="http://schemas.microsoft.com/office/drawing/2014/main" id="{514E8960-ACC5-E159-C183-5D7D0ECF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60F0BA-9744-49DA-B932-1AD9ACFCA40D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9320D54-1EB0-E2AA-A54D-F9279F9B9A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7E269BF-42F6-4755-1DAD-A916F9BE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Picture 68" descr="A white and black machine">
              <a:extLst>
                <a:ext uri="{FF2B5EF4-FFF2-40B4-BE49-F238E27FC236}">
                  <a16:creationId xmlns:a16="http://schemas.microsoft.com/office/drawing/2014/main" id="{FE89E151-F4EC-FDEF-25C0-54CC2551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8C39684-3C1D-12D4-0D8E-673AAA37FD01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C67E662-9AF7-8953-A7DC-523CDE96EBFE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DBE2D93-8A95-21D2-8D05-B6B300D74795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DEF02B8-FDF6-7C02-B915-704DA3603DD0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0BCA7EE-F057-B185-1C98-D02EE9AE97B4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white and black machine">
              <a:extLst>
                <a:ext uri="{FF2B5EF4-FFF2-40B4-BE49-F238E27FC236}">
                  <a16:creationId xmlns:a16="http://schemas.microsoft.com/office/drawing/2014/main" id="{CAD1898C-623C-5162-8C2B-C82DF517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35C6260-6993-C025-E0DD-0B5FE4CF3A2B}"/>
                </a:ext>
              </a:extLst>
            </p:cNvPr>
            <p:cNvGrpSpPr/>
            <p:nvPr/>
          </p:nvGrpSpPr>
          <p:grpSpPr>
            <a:xfrm rot="19282512">
              <a:off x="25877138" y="15555778"/>
              <a:ext cx="4235844" cy="2519628"/>
              <a:chOff x="6221014" y="4608711"/>
              <a:chExt cx="4235848" cy="2519628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D5328D-497B-2BAE-2710-340FE539BA35}"/>
                  </a:ext>
                </a:extLst>
              </p:cNvPr>
              <p:cNvCxnSpPr/>
              <p:nvPr/>
            </p:nvCxnSpPr>
            <p:spPr>
              <a:xfrm>
                <a:off x="6221014" y="6496050"/>
                <a:ext cx="0" cy="6322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9C4A110-E1A4-C9A6-DA5C-FBAC1871A72B}"/>
                  </a:ext>
                </a:extLst>
              </p:cNvPr>
              <p:cNvCxnSpPr/>
              <p:nvPr/>
            </p:nvCxnSpPr>
            <p:spPr>
              <a:xfrm>
                <a:off x="6221014" y="7128339"/>
                <a:ext cx="423584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8CEB1F3-7AA2-BD29-B6CF-3A9CFF232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1927" y="4608711"/>
                <a:ext cx="6087" cy="92991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Picture 72" descr="A white and black machine">
              <a:extLst>
                <a:ext uri="{FF2B5EF4-FFF2-40B4-BE49-F238E27FC236}">
                  <a16:creationId xmlns:a16="http://schemas.microsoft.com/office/drawing/2014/main" id="{53BBAFEE-75F4-520F-6D58-2F2EA2C2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412520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47F38A2-1313-B16E-D7FA-6D1F67CA04A3}"/>
                </a:ext>
              </a:extLst>
            </p:cNvPr>
            <p:cNvGrpSpPr/>
            <p:nvPr/>
          </p:nvGrpSpPr>
          <p:grpSpPr>
            <a:xfrm rot="18717712">
              <a:off x="29007294" y="11503608"/>
              <a:ext cx="1488268" cy="3737336"/>
              <a:chOff x="27762200" y="12998450"/>
              <a:chExt cx="1488268" cy="3737339"/>
            </a:xfrm>
            <a:solidFill>
              <a:schemeClr val="tx1">
                <a:alpha val="20000"/>
              </a:schemeClr>
            </a:solidFill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082115E-AF6B-7890-94AD-023AB88C3B01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E87981F-221E-CBF3-4B6A-0E1C53BF3FDC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1D60406-8F72-0938-3C86-987534D9E4EA}"/>
                </a:ext>
              </a:extLst>
            </p:cNvPr>
            <p:cNvGrpSpPr/>
            <p:nvPr/>
          </p:nvGrpSpPr>
          <p:grpSpPr>
            <a:xfrm rot="20772484">
              <a:off x="28003921" y="9037679"/>
              <a:ext cx="2020507" cy="3901062"/>
              <a:chOff x="27229955" y="10624582"/>
              <a:chExt cx="2020507" cy="390106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9762F34-3F81-DADA-6E8C-CB5068015F43}"/>
                  </a:ext>
                </a:extLst>
              </p:cNvPr>
              <p:cNvCxnSpPr/>
              <p:nvPr/>
            </p:nvCxnSpPr>
            <p:spPr>
              <a:xfrm>
                <a:off x="29081458" y="10624582"/>
                <a:ext cx="16900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8C9BD48-2785-2AEC-4853-80FC4EEFA95D}"/>
                  </a:ext>
                </a:extLst>
              </p:cNvPr>
              <p:cNvCxnSpPr/>
              <p:nvPr/>
            </p:nvCxnSpPr>
            <p:spPr>
              <a:xfrm flipV="1">
                <a:off x="27229929" y="12409931"/>
                <a:ext cx="26811" cy="211571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 descr="A white and black machine">
            <a:extLst>
              <a:ext uri="{FF2B5EF4-FFF2-40B4-BE49-F238E27FC236}">
                <a16:creationId xmlns:a16="http://schemas.microsoft.com/office/drawing/2014/main" id="{70B815B6-8C11-9B49-B6E4-9F333366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3986353" y="2914596"/>
            <a:ext cx="616104" cy="755172"/>
          </a:xfrm>
          <a:prstGeom prst="rect">
            <a:avLst/>
          </a:prstGeom>
          <a:scene3d>
            <a:camera prst="orthographicFront">
              <a:rot lat="0" lon="0" rev="6900000"/>
            </a:camera>
            <a:lightRig rig="threePt" dir="t"/>
          </a:scene3d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0A4A1-2D19-1047-A849-707D5C550872}"/>
              </a:ext>
            </a:extLst>
          </p:cNvPr>
          <p:cNvCxnSpPr/>
          <p:nvPr/>
        </p:nvCxnSpPr>
        <p:spPr>
          <a:xfrm>
            <a:off x="7275363" y="3925225"/>
            <a:ext cx="765897" cy="7658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F90370-AA82-4F68-1DC3-EB864837F992}"/>
              </a:ext>
            </a:extLst>
          </p:cNvPr>
          <p:cNvCxnSpPr>
            <a:cxnSpLocks/>
          </p:cNvCxnSpPr>
          <p:nvPr/>
        </p:nvCxnSpPr>
        <p:spPr>
          <a:xfrm rot="20772484" flipV="1">
            <a:off x="11342675" y="763784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7E4E9-A22E-5F86-A0DE-2E7C33696F6D}"/>
              </a:ext>
            </a:extLst>
          </p:cNvPr>
          <p:cNvCxnSpPr>
            <a:cxnSpLocks/>
          </p:cNvCxnSpPr>
          <p:nvPr/>
        </p:nvCxnSpPr>
        <p:spPr>
          <a:xfrm rot="20772484">
            <a:off x="14760801" y="261928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F6FBC352-DF62-E1E2-C402-5E1F8072714C}"/>
              </a:ext>
            </a:extLst>
          </p:cNvPr>
          <p:cNvSpPr/>
          <p:nvPr/>
        </p:nvSpPr>
        <p:spPr>
          <a:xfrm rot="9818352">
            <a:off x="13541707" y="433173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315707-7F95-F13D-3936-CD8473334BCD}"/>
              </a:ext>
            </a:extLst>
          </p:cNvPr>
          <p:cNvCxnSpPr>
            <a:cxnSpLocks/>
          </p:cNvCxnSpPr>
          <p:nvPr/>
        </p:nvCxnSpPr>
        <p:spPr>
          <a:xfrm>
            <a:off x="14426311" y="3423150"/>
            <a:ext cx="428443" cy="1500865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84526-E86E-0661-A239-63118C69E663}"/>
              </a:ext>
            </a:extLst>
          </p:cNvPr>
          <p:cNvCxnSpPr/>
          <p:nvPr/>
        </p:nvCxnSpPr>
        <p:spPr>
          <a:xfrm flipV="1">
            <a:off x="14099254" y="4965776"/>
            <a:ext cx="762694" cy="99084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Picture 28" descr="A white and black machine">
            <a:extLst>
              <a:ext uri="{FF2B5EF4-FFF2-40B4-BE49-F238E27FC236}">
                <a16:creationId xmlns:a16="http://schemas.microsoft.com/office/drawing/2014/main" id="{0EA94D24-D162-3BF0-8978-9DA8BF5143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69952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84526-E86E-0661-A239-63118C69E663}"/>
              </a:ext>
            </a:extLst>
          </p:cNvPr>
          <p:cNvCxnSpPr/>
          <p:nvPr/>
        </p:nvCxnSpPr>
        <p:spPr>
          <a:xfrm flipV="1">
            <a:off x="14099254" y="4965776"/>
            <a:ext cx="762694" cy="99084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V="1">
            <a:off x="13355394" y="4823382"/>
            <a:ext cx="1502967" cy="1287396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3B60B-57F7-253F-DA16-D4C665617025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05811-6A09-C5E7-1AD0-FF7D501C4231}"/>
              </a:ext>
            </a:extLst>
          </p:cNvPr>
          <p:cNvCxnSpPr/>
          <p:nvPr/>
        </p:nvCxnSpPr>
        <p:spPr>
          <a:xfrm flipV="1">
            <a:off x="11231346" y="6097574"/>
            <a:ext cx="2788821" cy="52036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32CEA-8366-2E09-9143-95D23F04225C}"/>
              </a:ext>
            </a:extLst>
          </p:cNvPr>
          <p:cNvGrpSpPr/>
          <p:nvPr/>
        </p:nvGrpSpPr>
        <p:grpSpPr>
          <a:xfrm>
            <a:off x="3856208" y="-331304"/>
            <a:ext cx="12102550" cy="9202185"/>
            <a:chOff x="19517546" y="8873221"/>
            <a:chExt cx="12102550" cy="920218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ADFC543-46BD-F991-CC4A-3B931A5819E3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1E6ED7E-E9C2-7EAB-3071-B3BE1BC11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4D3FA2E-8EE5-4A0F-E9CE-1F79E71D5E98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1" descr="A white and black machine">
              <a:extLst>
                <a:ext uri="{FF2B5EF4-FFF2-40B4-BE49-F238E27FC236}">
                  <a16:creationId xmlns:a16="http://schemas.microsoft.com/office/drawing/2014/main" id="{1D58A2DF-CA30-5C78-DBEC-900281DC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3666F0-8627-5073-F401-F9C358F26DD4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C49F7B3E-1A86-1D05-E380-DA9927FF21D4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30A69A8-567E-95EE-A249-3B8C3ECB5550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4E2BE28-C608-7404-3C1C-4BF1429D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706F340-1294-8B7E-31E4-F0E3FFB64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" name="Picture 63" descr="A white and black machine">
              <a:extLst>
                <a:ext uri="{FF2B5EF4-FFF2-40B4-BE49-F238E27FC236}">
                  <a16:creationId xmlns:a16="http://schemas.microsoft.com/office/drawing/2014/main" id="{EA154C8C-2BA6-7BC8-D247-0E7FAC3FE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9B5663-B345-F9E0-FEE0-D267353A4045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DFD8EDD-2DA4-46ED-2580-46523188EE79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CB6A9CA-84D1-B491-6922-BDEF930375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09A091F-ADCC-60FE-F8BA-B0A28288644A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65" descr="A white and black machine">
              <a:extLst>
                <a:ext uri="{FF2B5EF4-FFF2-40B4-BE49-F238E27FC236}">
                  <a16:creationId xmlns:a16="http://schemas.microsoft.com/office/drawing/2014/main" id="{A6B77F45-E89B-2F42-7766-4478F4DD9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67" name="Picture 66" descr="A white and black machine">
              <a:extLst>
                <a:ext uri="{FF2B5EF4-FFF2-40B4-BE49-F238E27FC236}">
                  <a16:creationId xmlns:a16="http://schemas.microsoft.com/office/drawing/2014/main" id="{514E8960-ACC5-E159-C183-5D7D0ECF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60F0BA-9744-49DA-B932-1AD9ACFCA40D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9320D54-1EB0-E2AA-A54D-F9279F9B9A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7E269BF-42F6-4755-1DAD-A916F9BE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Picture 68" descr="A white and black machine">
              <a:extLst>
                <a:ext uri="{FF2B5EF4-FFF2-40B4-BE49-F238E27FC236}">
                  <a16:creationId xmlns:a16="http://schemas.microsoft.com/office/drawing/2014/main" id="{FE89E151-F4EC-FDEF-25C0-54CC2551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8C39684-3C1D-12D4-0D8E-673AAA37FD01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C67E662-9AF7-8953-A7DC-523CDE96EBFE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DBE2D93-8A95-21D2-8D05-B6B300D74795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DEF02B8-FDF6-7C02-B915-704DA3603DD0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0BCA7EE-F057-B185-1C98-D02EE9AE97B4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white and black machine">
              <a:extLst>
                <a:ext uri="{FF2B5EF4-FFF2-40B4-BE49-F238E27FC236}">
                  <a16:creationId xmlns:a16="http://schemas.microsoft.com/office/drawing/2014/main" id="{CAD1898C-623C-5162-8C2B-C82DF517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35C6260-6993-C025-E0DD-0B5FE4CF3A2B}"/>
                </a:ext>
              </a:extLst>
            </p:cNvPr>
            <p:cNvGrpSpPr/>
            <p:nvPr/>
          </p:nvGrpSpPr>
          <p:grpSpPr>
            <a:xfrm rot="19282512">
              <a:off x="25877138" y="15555778"/>
              <a:ext cx="4235844" cy="2519628"/>
              <a:chOff x="6221014" y="4608711"/>
              <a:chExt cx="4235848" cy="2519628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D5328D-497B-2BAE-2710-340FE539BA35}"/>
                  </a:ext>
                </a:extLst>
              </p:cNvPr>
              <p:cNvCxnSpPr/>
              <p:nvPr/>
            </p:nvCxnSpPr>
            <p:spPr>
              <a:xfrm>
                <a:off x="6221014" y="6496050"/>
                <a:ext cx="0" cy="6322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9C4A110-E1A4-C9A6-DA5C-FBAC1871A72B}"/>
                  </a:ext>
                </a:extLst>
              </p:cNvPr>
              <p:cNvCxnSpPr/>
              <p:nvPr/>
            </p:nvCxnSpPr>
            <p:spPr>
              <a:xfrm>
                <a:off x="6221014" y="7128339"/>
                <a:ext cx="423584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8CEB1F3-7AA2-BD29-B6CF-3A9CFF232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1927" y="4608711"/>
                <a:ext cx="6087" cy="92991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Picture 72" descr="A white and black machine">
              <a:extLst>
                <a:ext uri="{FF2B5EF4-FFF2-40B4-BE49-F238E27FC236}">
                  <a16:creationId xmlns:a16="http://schemas.microsoft.com/office/drawing/2014/main" id="{53BBAFEE-75F4-520F-6D58-2F2EA2C2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412520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47F38A2-1313-B16E-D7FA-6D1F67CA04A3}"/>
                </a:ext>
              </a:extLst>
            </p:cNvPr>
            <p:cNvGrpSpPr/>
            <p:nvPr/>
          </p:nvGrpSpPr>
          <p:grpSpPr>
            <a:xfrm rot="18717712">
              <a:off x="29007294" y="11503608"/>
              <a:ext cx="1488268" cy="3737336"/>
              <a:chOff x="27762200" y="12998450"/>
              <a:chExt cx="1488268" cy="3737339"/>
            </a:xfrm>
            <a:solidFill>
              <a:schemeClr val="tx1">
                <a:alpha val="20000"/>
              </a:schemeClr>
            </a:solidFill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082115E-AF6B-7890-94AD-023AB88C3B01}"/>
                  </a:ext>
                </a:extLst>
              </p:cNvPr>
              <p:cNvCxnSpPr/>
              <p:nvPr/>
            </p:nvCxnSpPr>
            <p:spPr>
              <a:xfrm>
                <a:off x="27762200" y="16735789"/>
                <a:ext cx="1488268" cy="0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E87981F-221E-CBF3-4B6A-0E1C53BF3FDC}"/>
                  </a:ext>
                </a:extLst>
              </p:cNvPr>
              <p:cNvCxnSpPr/>
              <p:nvPr/>
            </p:nvCxnSpPr>
            <p:spPr>
              <a:xfrm flipH="1" flipV="1">
                <a:off x="29239491" y="12998450"/>
                <a:ext cx="10977" cy="3737339"/>
              </a:xfrm>
              <a:prstGeom prst="line">
                <a:avLst/>
              </a:prstGeom>
              <a:grpFill/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9762F34-3F81-DADA-6E8C-CB5068015F43}"/>
                </a:ext>
              </a:extLst>
            </p:cNvPr>
            <p:cNvCxnSpPr/>
            <p:nvPr/>
          </p:nvCxnSpPr>
          <p:spPr>
            <a:xfrm rot="20772484">
              <a:off x="29363732" y="8873221"/>
              <a:ext cx="16900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0A4A1-2D19-1047-A849-707D5C550872}"/>
              </a:ext>
            </a:extLst>
          </p:cNvPr>
          <p:cNvCxnSpPr/>
          <p:nvPr/>
        </p:nvCxnSpPr>
        <p:spPr>
          <a:xfrm>
            <a:off x="7275363" y="3925225"/>
            <a:ext cx="765897" cy="7658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white and black machine">
            <a:extLst>
              <a:ext uri="{FF2B5EF4-FFF2-40B4-BE49-F238E27FC236}">
                <a16:creationId xmlns:a16="http://schemas.microsoft.com/office/drawing/2014/main" id="{0EA94D24-D162-3BF0-8978-9DA8BF5143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5182070">
            <a:off x="14507300" y="4563811"/>
            <a:ext cx="616104" cy="755172"/>
          </a:xfrm>
          <a:prstGeom prst="rect">
            <a:avLst/>
          </a:prstGeom>
          <a:scene3d>
            <a:camera prst="orthographicFront">
              <a:rot lat="0" lon="0" rev="5100000"/>
            </a:camera>
            <a:lightRig rig="threePt" dir="t"/>
          </a:scene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047C3-8AE1-A95C-035E-2BCFF9B4FBE9}"/>
              </a:ext>
            </a:extLst>
          </p:cNvPr>
          <p:cNvGrpSpPr/>
          <p:nvPr/>
        </p:nvGrpSpPr>
        <p:grpSpPr>
          <a:xfrm>
            <a:off x="11012963" y="1436706"/>
            <a:ext cx="3009092" cy="4995606"/>
            <a:chOff x="11012963" y="2073891"/>
            <a:chExt cx="3009092" cy="4995606"/>
          </a:xfrm>
        </p:grpSpPr>
        <p:pic>
          <p:nvPicPr>
            <p:cNvPr id="33" name="Picture 32" descr="A white and black machine">
              <a:extLst>
                <a:ext uri="{FF2B5EF4-FFF2-40B4-BE49-F238E27FC236}">
                  <a16:creationId xmlns:a16="http://schemas.microsoft.com/office/drawing/2014/main" id="{BC3058E8-5D1D-E7B9-9D7C-90D0AFF3F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3111905" y="6314325"/>
              <a:ext cx="616104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8BC7C2-E22F-E097-B036-1EF0443AF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963" y="2073891"/>
              <a:ext cx="2148356" cy="1564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9B9DDE01-6522-C964-3A40-B1E71FA22D4C}"/>
                </a:ext>
              </a:extLst>
            </p:cNvPr>
            <p:cNvSpPr/>
            <p:nvPr/>
          </p:nvSpPr>
          <p:spPr>
            <a:xfrm rot="10645868">
              <a:off x="13147789" y="2093777"/>
              <a:ext cx="712560" cy="857251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99B2D8-04F1-9327-7B15-4E5127F4A752}"/>
                </a:ext>
              </a:extLst>
            </p:cNvPr>
            <p:cNvCxnSpPr/>
            <p:nvPr/>
          </p:nvCxnSpPr>
          <p:spPr>
            <a:xfrm>
              <a:off x="13997294" y="2089529"/>
              <a:ext cx="24761" cy="408866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0BB6488-FC95-F4B3-F22F-0B84125E41D6}"/>
                </a:ext>
              </a:extLst>
            </p:cNvPr>
            <p:cNvCxnSpPr/>
            <p:nvPr/>
          </p:nvCxnSpPr>
          <p:spPr>
            <a:xfrm flipV="1">
              <a:off x="11976753" y="3859243"/>
              <a:ext cx="26811" cy="211571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385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V="1">
            <a:off x="11918619" y="6135212"/>
            <a:ext cx="2127929" cy="129989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3B60B-57F7-253F-DA16-D4C665617025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05811-6A09-C5E7-1AD0-FF7D501C4231}"/>
              </a:ext>
            </a:extLst>
          </p:cNvPr>
          <p:cNvCxnSpPr/>
          <p:nvPr/>
        </p:nvCxnSpPr>
        <p:spPr>
          <a:xfrm flipV="1">
            <a:off x="11231346" y="6097574"/>
            <a:ext cx="2788821" cy="52036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32CEA-8366-2E09-9143-95D23F04225C}"/>
              </a:ext>
            </a:extLst>
          </p:cNvPr>
          <p:cNvGrpSpPr/>
          <p:nvPr/>
        </p:nvGrpSpPr>
        <p:grpSpPr>
          <a:xfrm>
            <a:off x="3856208" y="-331304"/>
            <a:ext cx="10595436" cy="9202185"/>
            <a:chOff x="19517546" y="8873221"/>
            <a:chExt cx="10595436" cy="920218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ADFC543-46BD-F991-CC4A-3B931A5819E3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1E6ED7E-E9C2-7EAB-3071-B3BE1BC11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4D3FA2E-8EE5-4A0F-E9CE-1F79E71D5E98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1" descr="A white and black machine">
              <a:extLst>
                <a:ext uri="{FF2B5EF4-FFF2-40B4-BE49-F238E27FC236}">
                  <a16:creationId xmlns:a16="http://schemas.microsoft.com/office/drawing/2014/main" id="{1D58A2DF-CA30-5C78-DBEC-900281DC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3666F0-8627-5073-F401-F9C358F26DD4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C49F7B3E-1A86-1D05-E380-DA9927FF21D4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30A69A8-567E-95EE-A249-3B8C3ECB5550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4E2BE28-C608-7404-3C1C-4BF1429D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706F340-1294-8B7E-31E4-F0E3FFB64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" name="Picture 63" descr="A white and black machine">
              <a:extLst>
                <a:ext uri="{FF2B5EF4-FFF2-40B4-BE49-F238E27FC236}">
                  <a16:creationId xmlns:a16="http://schemas.microsoft.com/office/drawing/2014/main" id="{EA154C8C-2BA6-7BC8-D247-0E7FAC3FE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9B5663-B345-F9E0-FEE0-D267353A4045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DFD8EDD-2DA4-46ED-2580-46523188EE79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CB6A9CA-84D1-B491-6922-BDEF930375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09A091F-ADCC-60FE-F8BA-B0A28288644A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65" descr="A white and black machine">
              <a:extLst>
                <a:ext uri="{FF2B5EF4-FFF2-40B4-BE49-F238E27FC236}">
                  <a16:creationId xmlns:a16="http://schemas.microsoft.com/office/drawing/2014/main" id="{A6B77F45-E89B-2F42-7766-4478F4DD9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67" name="Picture 66" descr="A white and black machine">
              <a:extLst>
                <a:ext uri="{FF2B5EF4-FFF2-40B4-BE49-F238E27FC236}">
                  <a16:creationId xmlns:a16="http://schemas.microsoft.com/office/drawing/2014/main" id="{514E8960-ACC5-E159-C183-5D7D0ECF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60F0BA-9744-49DA-B932-1AD9ACFCA40D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9320D54-1EB0-E2AA-A54D-F9279F9B9A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7E269BF-42F6-4755-1DAD-A916F9BE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Picture 68" descr="A white and black machine">
              <a:extLst>
                <a:ext uri="{FF2B5EF4-FFF2-40B4-BE49-F238E27FC236}">
                  <a16:creationId xmlns:a16="http://schemas.microsoft.com/office/drawing/2014/main" id="{FE89E151-F4EC-FDEF-25C0-54CC2551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8C39684-3C1D-12D4-0D8E-673AAA37FD01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C67E662-9AF7-8953-A7DC-523CDE96EBFE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DBE2D93-8A95-21D2-8D05-B6B300D74795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DEF02B8-FDF6-7C02-B915-704DA3603DD0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0BCA7EE-F057-B185-1C98-D02EE9AE97B4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white and black machine">
              <a:extLst>
                <a:ext uri="{FF2B5EF4-FFF2-40B4-BE49-F238E27FC236}">
                  <a16:creationId xmlns:a16="http://schemas.microsoft.com/office/drawing/2014/main" id="{CAD1898C-623C-5162-8C2B-C82DF517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35C6260-6993-C025-E0DD-0B5FE4CF3A2B}"/>
                </a:ext>
              </a:extLst>
            </p:cNvPr>
            <p:cNvGrpSpPr/>
            <p:nvPr/>
          </p:nvGrpSpPr>
          <p:grpSpPr>
            <a:xfrm rot="19282512">
              <a:off x="25877138" y="15555778"/>
              <a:ext cx="4235844" cy="2519628"/>
              <a:chOff x="6221014" y="4608711"/>
              <a:chExt cx="4235848" cy="2519628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D5328D-497B-2BAE-2710-340FE539BA35}"/>
                  </a:ext>
                </a:extLst>
              </p:cNvPr>
              <p:cNvCxnSpPr/>
              <p:nvPr/>
            </p:nvCxnSpPr>
            <p:spPr>
              <a:xfrm>
                <a:off x="6221014" y="6496050"/>
                <a:ext cx="0" cy="6322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9C4A110-E1A4-C9A6-DA5C-FBAC1871A72B}"/>
                  </a:ext>
                </a:extLst>
              </p:cNvPr>
              <p:cNvCxnSpPr/>
              <p:nvPr/>
            </p:nvCxnSpPr>
            <p:spPr>
              <a:xfrm>
                <a:off x="6221014" y="7128339"/>
                <a:ext cx="423584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8CEB1F3-7AA2-BD29-B6CF-3A9CFF232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1927" y="4608711"/>
                <a:ext cx="6087" cy="92991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Picture 72" descr="A white and black machine">
              <a:extLst>
                <a:ext uri="{FF2B5EF4-FFF2-40B4-BE49-F238E27FC236}">
                  <a16:creationId xmlns:a16="http://schemas.microsoft.com/office/drawing/2014/main" id="{53BBAFEE-75F4-520F-6D58-2F2EA2C2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5182070">
              <a:off x="29412520" y="1486502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9762F34-3F81-DADA-6E8C-CB5068015F43}"/>
                </a:ext>
              </a:extLst>
            </p:cNvPr>
            <p:cNvCxnSpPr/>
            <p:nvPr/>
          </p:nvCxnSpPr>
          <p:spPr>
            <a:xfrm rot="20772484">
              <a:off x="29363732" y="8873221"/>
              <a:ext cx="16900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0A4A1-2D19-1047-A849-707D5C550872}"/>
              </a:ext>
            </a:extLst>
          </p:cNvPr>
          <p:cNvCxnSpPr/>
          <p:nvPr/>
        </p:nvCxnSpPr>
        <p:spPr>
          <a:xfrm>
            <a:off x="7275363" y="3925225"/>
            <a:ext cx="765897" cy="7658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047C3-8AE1-A95C-035E-2BCFF9B4FBE9}"/>
              </a:ext>
            </a:extLst>
          </p:cNvPr>
          <p:cNvGrpSpPr/>
          <p:nvPr/>
        </p:nvGrpSpPr>
        <p:grpSpPr>
          <a:xfrm>
            <a:off x="11012963" y="1436706"/>
            <a:ext cx="3009092" cy="4995606"/>
            <a:chOff x="11012963" y="2073891"/>
            <a:chExt cx="3009092" cy="4995606"/>
          </a:xfrm>
        </p:grpSpPr>
        <p:pic>
          <p:nvPicPr>
            <p:cNvPr id="33" name="Picture 32" descr="A white and black machine">
              <a:extLst>
                <a:ext uri="{FF2B5EF4-FFF2-40B4-BE49-F238E27FC236}">
                  <a16:creationId xmlns:a16="http://schemas.microsoft.com/office/drawing/2014/main" id="{BC3058E8-5D1D-E7B9-9D7C-90D0AFF3F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3111905" y="6314325"/>
              <a:ext cx="616104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8BC7C2-E22F-E097-B036-1EF0443AF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963" y="2073891"/>
              <a:ext cx="2148356" cy="1564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9B9DDE01-6522-C964-3A40-B1E71FA22D4C}"/>
                </a:ext>
              </a:extLst>
            </p:cNvPr>
            <p:cNvSpPr/>
            <p:nvPr/>
          </p:nvSpPr>
          <p:spPr>
            <a:xfrm rot="10645868">
              <a:off x="13147789" y="2093777"/>
              <a:ext cx="712560" cy="857251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99B2D8-04F1-9327-7B15-4E5127F4A752}"/>
                </a:ext>
              </a:extLst>
            </p:cNvPr>
            <p:cNvCxnSpPr/>
            <p:nvPr/>
          </p:nvCxnSpPr>
          <p:spPr>
            <a:xfrm>
              <a:off x="13997294" y="2089529"/>
              <a:ext cx="24761" cy="408866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0BB6488-FC95-F4B3-F22F-0B84125E41D6}"/>
                </a:ext>
              </a:extLst>
            </p:cNvPr>
            <p:cNvCxnSpPr/>
            <p:nvPr/>
          </p:nvCxnSpPr>
          <p:spPr>
            <a:xfrm flipV="1">
              <a:off x="11976753" y="3859243"/>
              <a:ext cx="26811" cy="211571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04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CF51C-BBAD-2CAE-F586-AF90FC9B25EF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H="1" flipV="1">
            <a:off x="11196717" y="5410249"/>
            <a:ext cx="71941" cy="11624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E3B60B-57F7-253F-DA16-D4C665617025}"/>
              </a:ext>
            </a:extLst>
          </p:cNvPr>
          <p:cNvCxnSpPr/>
          <p:nvPr/>
        </p:nvCxnSpPr>
        <p:spPr>
          <a:xfrm>
            <a:off x="9512490" y="4942549"/>
            <a:ext cx="1718856" cy="1675392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32CEA-8366-2E09-9143-95D23F04225C}"/>
              </a:ext>
            </a:extLst>
          </p:cNvPr>
          <p:cNvGrpSpPr/>
          <p:nvPr/>
        </p:nvGrpSpPr>
        <p:grpSpPr>
          <a:xfrm>
            <a:off x="3856208" y="-331304"/>
            <a:ext cx="10015190" cy="7893587"/>
            <a:chOff x="19517546" y="8873221"/>
            <a:chExt cx="10015190" cy="78935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ADFC543-46BD-F991-CC4A-3B931A5819E3}"/>
                </a:ext>
              </a:extLst>
            </p:cNvPr>
            <p:cNvGrpSpPr/>
            <p:nvPr/>
          </p:nvGrpSpPr>
          <p:grpSpPr>
            <a:xfrm>
              <a:off x="21002644" y="14835206"/>
              <a:ext cx="3506376" cy="1900604"/>
              <a:chOff x="2714625" y="4548187"/>
              <a:chExt cx="3506377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1E6ED7E-E9C2-7EAB-3071-B3BE1BC11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625" y="6448789"/>
                <a:ext cx="350637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4D3FA2E-8EE5-4A0F-E9CE-1F79E71D5E98}"/>
                  </a:ext>
                </a:extLst>
              </p:cNvPr>
              <p:cNvCxnSpPr/>
              <p:nvPr/>
            </p:nvCxnSpPr>
            <p:spPr>
              <a:xfrm flipV="1">
                <a:off x="6221002" y="4548187"/>
                <a:ext cx="0" cy="190060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1" descr="A white and black machine">
              <a:extLst>
                <a:ext uri="{FF2B5EF4-FFF2-40B4-BE49-F238E27FC236}">
                  <a16:creationId xmlns:a16="http://schemas.microsoft.com/office/drawing/2014/main" id="{1D58A2DF-CA30-5C78-DBEC-900281DC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3666F0-8627-5073-F401-F9C358F26DD4}"/>
                </a:ext>
              </a:extLst>
            </p:cNvPr>
            <p:cNvGrpSpPr/>
            <p:nvPr/>
          </p:nvGrpSpPr>
          <p:grpSpPr>
            <a:xfrm>
              <a:off x="19517546" y="15284464"/>
              <a:ext cx="3463116" cy="1482344"/>
              <a:chOff x="1229534" y="5683250"/>
              <a:chExt cx="3463116" cy="1482342"/>
            </a:xfrm>
          </p:grpSpPr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C49F7B3E-1A86-1D05-E380-DA9927FF21D4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30A69A8-567E-95EE-A249-3B8C3ECB5550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4E2BE28-C608-7404-3C1C-4BF1429D7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706F340-1294-8B7E-31E4-F0E3FFB64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4" name="Picture 63" descr="A white and black machine">
              <a:extLst>
                <a:ext uri="{FF2B5EF4-FFF2-40B4-BE49-F238E27FC236}">
                  <a16:creationId xmlns:a16="http://schemas.microsoft.com/office/drawing/2014/main" id="{EA154C8C-2BA6-7BC8-D247-0E7FAC3FE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9B5663-B345-F9E0-FEE0-D267353A4045}"/>
                </a:ext>
              </a:extLst>
            </p:cNvPr>
            <p:cNvGrpSpPr/>
            <p:nvPr/>
          </p:nvGrpSpPr>
          <p:grpSpPr>
            <a:xfrm>
              <a:off x="22666538" y="13563762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DFD8EDD-2DA4-46ED-2580-46523188EE79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CB6A9CA-84D1-B491-6922-BDEF930375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09A091F-ADCC-60FE-F8BA-B0A28288644A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65" descr="A white and black machine">
              <a:extLst>
                <a:ext uri="{FF2B5EF4-FFF2-40B4-BE49-F238E27FC236}">
                  <a16:creationId xmlns:a16="http://schemas.microsoft.com/office/drawing/2014/main" id="{A6B77F45-E89B-2F42-7766-4478F4DD9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</p:spPr>
        </p:pic>
        <p:pic>
          <p:nvPicPr>
            <p:cNvPr id="67" name="Picture 66" descr="A white and black machine">
              <a:extLst>
                <a:ext uri="{FF2B5EF4-FFF2-40B4-BE49-F238E27FC236}">
                  <a16:creationId xmlns:a16="http://schemas.microsoft.com/office/drawing/2014/main" id="{514E8960-ACC5-E159-C183-5D7D0ECF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3919224" y="1450278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6600000"/>
              </a:camera>
              <a:lightRig rig="threePt" dir="t"/>
            </a:scene3d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D60F0BA-9744-49DA-B932-1AD9ACFCA40D}"/>
                </a:ext>
              </a:extLst>
            </p:cNvPr>
            <p:cNvGrpSpPr/>
            <p:nvPr/>
          </p:nvGrpSpPr>
          <p:grpSpPr>
            <a:xfrm>
              <a:off x="22768354" y="13711770"/>
              <a:ext cx="5235484" cy="349836"/>
              <a:chOff x="3505200" y="2795799"/>
              <a:chExt cx="5235483" cy="349832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9320D54-1EB0-E2AA-A54D-F9279F9B9A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5200" y="2795799"/>
                <a:ext cx="5235483" cy="741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7E269BF-42F6-4755-1DAD-A916F9BE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1013" y="2983706"/>
                <a:ext cx="0" cy="1619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Picture 68" descr="A white and black machine">
              <a:extLst>
                <a:ext uri="{FF2B5EF4-FFF2-40B4-BE49-F238E27FC236}">
                  <a16:creationId xmlns:a16="http://schemas.microsoft.com/office/drawing/2014/main" id="{FE89E151-F4EC-FDEF-25C0-54CC2551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4870176" y="1377449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500000"/>
              </a:camera>
              <a:lightRig rig="threePt" dir="t"/>
            </a:scene3d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8C39684-3C1D-12D4-0D8E-673AAA37FD01}"/>
                </a:ext>
              </a:extLst>
            </p:cNvPr>
            <p:cNvGrpSpPr/>
            <p:nvPr/>
          </p:nvGrpSpPr>
          <p:grpSpPr>
            <a:xfrm>
              <a:off x="26105286" y="13090814"/>
              <a:ext cx="1664804" cy="2731652"/>
              <a:chOff x="7308850" y="2808726"/>
              <a:chExt cx="1664809" cy="2731649"/>
            </a:xfrm>
            <a:scene3d>
              <a:camera prst="orthographicFront">
                <a:rot lat="0" lon="0" rev="900000"/>
              </a:camera>
              <a:lightRig rig="threePt" dir="t"/>
            </a:scene3d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C67E662-9AF7-8953-A7DC-523CDE96EBFE}"/>
                  </a:ext>
                </a:extLst>
              </p:cNvPr>
              <p:cNvCxnSpPr/>
              <p:nvPr/>
            </p:nvCxnSpPr>
            <p:spPr>
              <a:xfrm>
                <a:off x="7308850" y="2808726"/>
                <a:ext cx="1664809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DBE2D93-8A95-21D2-8D05-B6B300D74795}"/>
                  </a:ext>
                </a:extLst>
              </p:cNvPr>
              <p:cNvCxnSpPr/>
              <p:nvPr/>
            </p:nvCxnSpPr>
            <p:spPr>
              <a:xfrm>
                <a:off x="8096250" y="2979801"/>
                <a:ext cx="0" cy="6203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DEF02B8-FDF6-7C02-B915-704DA3603DD0}"/>
                  </a:ext>
                </a:extLst>
              </p:cNvPr>
              <p:cNvCxnSpPr/>
              <p:nvPr/>
            </p:nvCxnSpPr>
            <p:spPr>
              <a:xfrm>
                <a:off x="8941909" y="2808726"/>
                <a:ext cx="0" cy="18529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0BCA7EE-F057-B185-1C98-D02EE9AE97B4}"/>
                  </a:ext>
                </a:extLst>
              </p:cNvPr>
              <p:cNvCxnSpPr/>
              <p:nvPr/>
            </p:nvCxnSpPr>
            <p:spPr>
              <a:xfrm>
                <a:off x="8941909" y="3587406"/>
                <a:ext cx="0" cy="195296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" name="Picture 70" descr="A white and black machine">
              <a:extLst>
                <a:ext uri="{FF2B5EF4-FFF2-40B4-BE49-F238E27FC236}">
                  <a16:creationId xmlns:a16="http://schemas.microsoft.com/office/drawing/2014/main" id="{CAD1898C-623C-5162-8C2B-C82DF517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6594908" y="15407918"/>
              <a:ext cx="616104" cy="755172"/>
            </a:xfrm>
            <a:prstGeom prst="rect">
              <a:avLst/>
            </a:prstGeom>
            <a:scene3d>
              <a:camera prst="orthographicFront">
                <a:rot lat="0" lon="0" rev="2100000"/>
              </a:camera>
              <a:lightRig rig="threePt" dir="t"/>
            </a:scene3d>
          </p:spPr>
        </p:pic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9762F34-3F81-DADA-6E8C-CB5068015F43}"/>
                </a:ext>
              </a:extLst>
            </p:cNvPr>
            <p:cNvCxnSpPr/>
            <p:nvPr/>
          </p:nvCxnSpPr>
          <p:spPr>
            <a:xfrm rot="20772484">
              <a:off x="29363732" y="8873221"/>
              <a:ext cx="16900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0A4A1-2D19-1047-A849-707D5C550872}"/>
              </a:ext>
            </a:extLst>
          </p:cNvPr>
          <p:cNvCxnSpPr/>
          <p:nvPr/>
        </p:nvCxnSpPr>
        <p:spPr>
          <a:xfrm>
            <a:off x="7275363" y="3925225"/>
            <a:ext cx="765897" cy="7658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047C3-8AE1-A95C-035E-2BCFF9B4FBE9}"/>
              </a:ext>
            </a:extLst>
          </p:cNvPr>
          <p:cNvGrpSpPr/>
          <p:nvPr/>
        </p:nvGrpSpPr>
        <p:grpSpPr>
          <a:xfrm>
            <a:off x="11012963" y="1436706"/>
            <a:ext cx="3009092" cy="4995606"/>
            <a:chOff x="11012963" y="2073891"/>
            <a:chExt cx="3009092" cy="4995606"/>
          </a:xfrm>
        </p:grpSpPr>
        <p:pic>
          <p:nvPicPr>
            <p:cNvPr id="33" name="Picture 32" descr="A white and black machine">
              <a:extLst>
                <a:ext uri="{FF2B5EF4-FFF2-40B4-BE49-F238E27FC236}">
                  <a16:creationId xmlns:a16="http://schemas.microsoft.com/office/drawing/2014/main" id="{BC3058E8-5D1D-E7B9-9D7C-90D0AFF3F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13111905" y="6314325"/>
              <a:ext cx="616104" cy="755172"/>
            </a:xfrm>
            <a:prstGeom prst="rect">
              <a:avLst/>
            </a:prstGeom>
            <a:scene3d>
              <a:camera prst="orthographicFront">
                <a:rot lat="0" lon="0" rev="8100000"/>
              </a:camera>
              <a:lightRig rig="threePt" dir="t"/>
            </a:scene3d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8BC7C2-E22F-E097-B036-1EF0443AF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2963" y="2073891"/>
              <a:ext cx="2148356" cy="1564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9B9DDE01-6522-C964-3A40-B1E71FA22D4C}"/>
                </a:ext>
              </a:extLst>
            </p:cNvPr>
            <p:cNvSpPr/>
            <p:nvPr/>
          </p:nvSpPr>
          <p:spPr>
            <a:xfrm rot="10645868">
              <a:off x="13147789" y="2093777"/>
              <a:ext cx="712560" cy="857251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99B2D8-04F1-9327-7B15-4E5127F4A752}"/>
                </a:ext>
              </a:extLst>
            </p:cNvPr>
            <p:cNvCxnSpPr/>
            <p:nvPr/>
          </p:nvCxnSpPr>
          <p:spPr>
            <a:xfrm>
              <a:off x="13997294" y="2089529"/>
              <a:ext cx="24761" cy="408866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0BB6488-FC95-F4B3-F22F-0B84125E41D6}"/>
                </a:ext>
              </a:extLst>
            </p:cNvPr>
            <p:cNvCxnSpPr/>
            <p:nvPr/>
          </p:nvCxnSpPr>
          <p:spPr>
            <a:xfrm flipV="1">
              <a:off x="11976753" y="3859243"/>
              <a:ext cx="26811" cy="211571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and black machine">
            <a:extLst>
              <a:ext uri="{FF2B5EF4-FFF2-40B4-BE49-F238E27FC236}">
                <a16:creationId xmlns:a16="http://schemas.microsoft.com/office/drawing/2014/main" id="{5FB5E8B1-948B-14BE-0DFB-558F2054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172992-8B52-BB18-1E17-ABDB1DE72C66}"/>
              </a:ext>
            </a:extLst>
          </p:cNvPr>
          <p:cNvCxnSpPr/>
          <p:nvPr/>
        </p:nvCxnSpPr>
        <p:spPr>
          <a:xfrm>
            <a:off x="9268240" y="7524743"/>
            <a:ext cx="0" cy="63228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C920-3F2E-673E-4D57-04764EE8593E}"/>
              </a:ext>
            </a:extLst>
          </p:cNvPr>
          <p:cNvCxnSpPr/>
          <p:nvPr/>
        </p:nvCxnSpPr>
        <p:spPr>
          <a:xfrm>
            <a:off x="9268240" y="8157032"/>
            <a:ext cx="423584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592D5-5722-0280-20B0-2AF768E884B7}"/>
              </a:ext>
            </a:extLst>
          </p:cNvPr>
          <p:cNvCxnSpPr/>
          <p:nvPr/>
        </p:nvCxnSpPr>
        <p:spPr>
          <a:xfrm flipH="1">
            <a:off x="11989150" y="5637405"/>
            <a:ext cx="6087" cy="92991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729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AA8A42-EEEF-0C06-3777-347D6D92E000}"/>
              </a:ext>
            </a:extLst>
          </p:cNvPr>
          <p:cNvCxnSpPr>
            <a:cxnSpLocks/>
          </p:cNvCxnSpPr>
          <p:nvPr/>
        </p:nvCxnSpPr>
        <p:spPr>
          <a:xfrm flipH="1" flipV="1">
            <a:off x="9491028" y="3753901"/>
            <a:ext cx="1650744" cy="158224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CF51C-BBAD-2CAE-F586-AF90FC9B25EF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H="1" flipV="1">
            <a:off x="9398922" y="3587430"/>
            <a:ext cx="71941" cy="11624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529851" y="4942549"/>
            <a:ext cx="908880" cy="688132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DFC543-46BD-F991-CC4A-3B931A5819E3}"/>
              </a:ext>
            </a:extLst>
          </p:cNvPr>
          <p:cNvGrpSpPr/>
          <p:nvPr/>
        </p:nvGrpSpPr>
        <p:grpSpPr>
          <a:xfrm>
            <a:off x="5341306" y="5630681"/>
            <a:ext cx="3506376" cy="1900603"/>
            <a:chOff x="2714625" y="4548192"/>
            <a:chExt cx="3506377" cy="1900603"/>
          </a:xfrm>
          <a:scene3d>
            <a:camera prst="orthographicFront">
              <a:rot lat="0" lon="0" rev="1200000"/>
            </a:camera>
            <a:lightRig rig="threePt" dir="t"/>
          </a:scene3d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1E6ED7E-E9C2-7EAB-3071-B3BE1BC11975}"/>
                </a:ext>
              </a:extLst>
            </p:cNvPr>
            <p:cNvCxnSpPr>
              <a:cxnSpLocks/>
            </p:cNvCxnSpPr>
            <p:nvPr/>
          </p:nvCxnSpPr>
          <p:spPr>
            <a:xfrm>
              <a:off x="2714625" y="6448789"/>
              <a:ext cx="350637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4D3FA2E-8EE5-4A0F-E9CE-1F79E71D5E98}"/>
                </a:ext>
              </a:extLst>
            </p:cNvPr>
            <p:cNvCxnSpPr/>
            <p:nvPr/>
          </p:nvCxnSpPr>
          <p:spPr>
            <a:xfrm flipV="1">
              <a:off x="6221002" y="4548187"/>
              <a:ext cx="0" cy="190060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white and black machine">
            <a:extLst>
              <a:ext uri="{FF2B5EF4-FFF2-40B4-BE49-F238E27FC236}">
                <a16:creationId xmlns:a16="http://schemas.microsoft.com/office/drawing/2014/main" id="{1D58A2DF-CA30-5C78-DBEC-900281DCF6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4910078" y="6377905"/>
            <a:ext cx="616104" cy="75517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E03666F0-8627-5073-F401-F9C358F26DD4}"/>
              </a:ext>
            </a:extLst>
          </p:cNvPr>
          <p:cNvGrpSpPr/>
          <p:nvPr/>
        </p:nvGrpSpPr>
        <p:grpSpPr>
          <a:xfrm>
            <a:off x="3856208" y="6079940"/>
            <a:ext cx="3463116" cy="1482343"/>
            <a:chOff x="1229534" y="5683251"/>
            <a:chExt cx="3463116" cy="1482341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C49F7B3E-1A86-1D05-E380-DA9927FF21D4}"/>
                </a:ext>
              </a:extLst>
            </p:cNvPr>
            <p:cNvSpPr/>
            <p:nvPr/>
          </p:nvSpPr>
          <p:spPr>
            <a:xfrm>
              <a:off x="1366811" y="6308342"/>
              <a:ext cx="712559" cy="857250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0A69A8-567E-95EE-A249-3B8C3ECB5550}"/>
                </a:ext>
              </a:extLst>
            </p:cNvPr>
            <p:cNvCxnSpPr/>
            <p:nvPr/>
          </p:nvCxnSpPr>
          <p:spPr>
            <a:xfrm flipV="1">
              <a:off x="1229534" y="5683250"/>
              <a:ext cx="0" cy="14513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E2BE28-C608-7404-3C1C-4BF1429D7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34" y="7134589"/>
              <a:ext cx="185156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06F340-1294-8B7E-31E4-F0E3FFB64C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7134589"/>
              <a:ext cx="259238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A white and black machine">
            <a:extLst>
              <a:ext uri="{FF2B5EF4-FFF2-40B4-BE49-F238E27FC236}">
                <a16:creationId xmlns:a16="http://schemas.microsoft.com/office/drawing/2014/main" id="{EA154C8C-2BA6-7BC8-D247-0E7FAC3FEB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6887558" y="6456377"/>
            <a:ext cx="616104" cy="755172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149B5663-B345-F9E0-FEE0-D267353A4045}"/>
              </a:ext>
            </a:extLst>
          </p:cNvPr>
          <p:cNvGrpSpPr/>
          <p:nvPr/>
        </p:nvGrpSpPr>
        <p:grpSpPr>
          <a:xfrm>
            <a:off x="7005200" y="4359236"/>
            <a:ext cx="2692948" cy="2652309"/>
            <a:chOff x="3528060" y="2808727"/>
            <a:chExt cx="2692944" cy="2652309"/>
          </a:xfrm>
          <a:scene3d>
            <a:camera prst="orthographicFront">
              <a:rot lat="0" lon="0" rev="19799999"/>
            </a:camera>
            <a:lightRig rig="threePt" dir="t"/>
          </a:scene3d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FD8EDD-2DA4-46ED-2580-46523188EE79}"/>
                </a:ext>
              </a:extLst>
            </p:cNvPr>
            <p:cNvCxnSpPr/>
            <p:nvPr/>
          </p:nvCxnSpPr>
          <p:spPr>
            <a:xfrm>
              <a:off x="3528060" y="2808727"/>
              <a:ext cx="268532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CB6A9CA-84D1-B491-6922-BDEF93037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1004" y="4374210"/>
              <a:ext cx="0" cy="108682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9A091F-ADCC-60FE-F8BA-B0A28288644A}"/>
                </a:ext>
              </a:extLst>
            </p:cNvPr>
            <p:cNvCxnSpPr/>
            <p:nvPr/>
          </p:nvCxnSpPr>
          <p:spPr>
            <a:xfrm>
              <a:off x="3528060" y="2808727"/>
              <a:ext cx="0" cy="12497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A white and black machine">
            <a:extLst>
              <a:ext uri="{FF2B5EF4-FFF2-40B4-BE49-F238E27FC236}">
                <a16:creationId xmlns:a16="http://schemas.microsoft.com/office/drawing/2014/main" id="{A6B77F45-E89B-2F42-7766-4478F4DD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>
            <a:off x="4398974" y="4942549"/>
            <a:ext cx="616104" cy="755172"/>
          </a:xfrm>
          <a:prstGeom prst="rect">
            <a:avLst/>
          </a:prstGeom>
        </p:spPr>
      </p:pic>
      <p:pic>
        <p:nvPicPr>
          <p:cNvPr id="67" name="Picture 66" descr="A white and black machine">
            <a:extLst>
              <a:ext uri="{FF2B5EF4-FFF2-40B4-BE49-F238E27FC236}">
                <a16:creationId xmlns:a16="http://schemas.microsoft.com/office/drawing/2014/main" id="{514E8960-ACC5-E159-C183-5D7D0ECF74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8257886" y="5298257"/>
            <a:ext cx="616104" cy="755172"/>
          </a:xfrm>
          <a:prstGeom prst="rect">
            <a:avLst/>
          </a:prstGeom>
          <a:scene3d>
            <a:camera prst="orthographicFront">
              <a:rot lat="0" lon="0" rev="6600000"/>
            </a:camera>
            <a:lightRig rig="threePt" dir="t"/>
          </a:scene3d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DD60F0BA-9744-49DA-B932-1AD9ACFCA40D}"/>
              </a:ext>
            </a:extLst>
          </p:cNvPr>
          <p:cNvGrpSpPr/>
          <p:nvPr/>
        </p:nvGrpSpPr>
        <p:grpSpPr>
          <a:xfrm>
            <a:off x="7107016" y="4507213"/>
            <a:ext cx="5235484" cy="349832"/>
            <a:chOff x="3505200" y="2795799"/>
            <a:chExt cx="5235483" cy="349832"/>
          </a:xfrm>
          <a:scene3d>
            <a:camera prst="orthographicFront">
              <a:rot lat="0" lon="0" rev="19799999"/>
            </a:camera>
            <a:lightRig rig="threePt" dir="t"/>
          </a:scene3d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9320D54-1EB0-E2AA-A54D-F9279F9B9A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2795799"/>
              <a:ext cx="5235483" cy="74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7E269BF-42F6-4755-1DAD-A916F9BE2FCA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13" y="2983706"/>
              <a:ext cx="0" cy="161925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 descr="A white and black machine">
            <a:extLst>
              <a:ext uri="{FF2B5EF4-FFF2-40B4-BE49-F238E27FC236}">
                <a16:creationId xmlns:a16="http://schemas.microsoft.com/office/drawing/2014/main" id="{FE89E151-F4EC-FDEF-25C0-54CC25516D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9208838" y="4569969"/>
            <a:ext cx="616104" cy="755172"/>
          </a:xfrm>
          <a:prstGeom prst="rect">
            <a:avLst/>
          </a:prstGeom>
          <a:scene3d>
            <a:camera prst="orthographicFront">
              <a:rot lat="0" lon="0" rev="4500000"/>
            </a:camera>
            <a:lightRig rig="threePt" dir="t"/>
          </a:scene3d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0A4A1-2D19-1047-A849-707D5C550872}"/>
              </a:ext>
            </a:extLst>
          </p:cNvPr>
          <p:cNvCxnSpPr/>
          <p:nvPr/>
        </p:nvCxnSpPr>
        <p:spPr>
          <a:xfrm>
            <a:off x="7275363" y="3925225"/>
            <a:ext cx="765897" cy="7658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white and black machine">
            <a:extLst>
              <a:ext uri="{FF2B5EF4-FFF2-40B4-BE49-F238E27FC236}">
                <a16:creationId xmlns:a16="http://schemas.microsoft.com/office/drawing/2014/main" id="{BC3058E8-5D1D-E7B9-9D7C-90D0AFF3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3111905" y="5677140"/>
            <a:ext cx="616104" cy="755172"/>
          </a:xfrm>
          <a:prstGeom prst="rect">
            <a:avLst/>
          </a:prstGeom>
          <a:scene3d>
            <a:camera prst="orthographicFront">
              <a:rot lat="0" lon="0" rev="8100000"/>
            </a:camera>
            <a:lightRig rig="threePt" dir="t"/>
          </a:scene3d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BC7C2-E22F-E097-B036-1EF0443AF58A}"/>
              </a:ext>
            </a:extLst>
          </p:cNvPr>
          <p:cNvCxnSpPr>
            <a:cxnSpLocks/>
          </p:cNvCxnSpPr>
          <p:nvPr/>
        </p:nvCxnSpPr>
        <p:spPr>
          <a:xfrm flipV="1">
            <a:off x="11012963" y="1436706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9B9DDE01-6522-C964-3A40-B1E71FA22D4C}"/>
              </a:ext>
            </a:extLst>
          </p:cNvPr>
          <p:cNvSpPr/>
          <p:nvPr/>
        </p:nvSpPr>
        <p:spPr>
          <a:xfrm rot="10645868">
            <a:off x="13147789" y="1456592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9B2D8-04F1-9327-7B15-4E5127F4A752}"/>
              </a:ext>
            </a:extLst>
          </p:cNvPr>
          <p:cNvCxnSpPr/>
          <p:nvPr/>
        </p:nvCxnSpPr>
        <p:spPr>
          <a:xfrm>
            <a:off x="13997294" y="1452344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BB6488-FC95-F4B3-F22F-0B84125E41D6}"/>
              </a:ext>
            </a:extLst>
          </p:cNvPr>
          <p:cNvCxnSpPr/>
          <p:nvPr/>
        </p:nvCxnSpPr>
        <p:spPr>
          <a:xfrm flipV="1">
            <a:off x="11976753" y="3222058"/>
            <a:ext cx="26811" cy="211571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and black machine">
            <a:extLst>
              <a:ext uri="{FF2B5EF4-FFF2-40B4-BE49-F238E27FC236}">
                <a16:creationId xmlns:a16="http://schemas.microsoft.com/office/drawing/2014/main" id="{5FB5E8B1-948B-14BE-0DFB-558F2054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172992-8B52-BB18-1E17-ABDB1DE72C66}"/>
              </a:ext>
            </a:extLst>
          </p:cNvPr>
          <p:cNvCxnSpPr/>
          <p:nvPr/>
        </p:nvCxnSpPr>
        <p:spPr>
          <a:xfrm>
            <a:off x="9268240" y="7524743"/>
            <a:ext cx="0" cy="63228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C920-3F2E-673E-4D57-04764EE8593E}"/>
              </a:ext>
            </a:extLst>
          </p:cNvPr>
          <p:cNvCxnSpPr/>
          <p:nvPr/>
        </p:nvCxnSpPr>
        <p:spPr>
          <a:xfrm>
            <a:off x="9268240" y="8157032"/>
            <a:ext cx="423584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592D5-5722-0280-20B0-2AF768E884B7}"/>
              </a:ext>
            </a:extLst>
          </p:cNvPr>
          <p:cNvCxnSpPr/>
          <p:nvPr/>
        </p:nvCxnSpPr>
        <p:spPr>
          <a:xfrm flipH="1">
            <a:off x="11989150" y="5637405"/>
            <a:ext cx="6087" cy="92991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white and black machine">
            <a:extLst>
              <a:ext uri="{FF2B5EF4-FFF2-40B4-BE49-F238E27FC236}">
                <a16:creationId xmlns:a16="http://schemas.microsoft.com/office/drawing/2014/main" id="{012B9CD6-2884-443E-A6C6-B7340CB0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9212687" y="3447223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613566-6E1B-63D2-76F7-6901A3F54311}"/>
              </a:ext>
            </a:extLst>
          </p:cNvPr>
          <p:cNvCxnSpPr/>
          <p:nvPr/>
        </p:nvCxnSpPr>
        <p:spPr>
          <a:xfrm>
            <a:off x="10309390" y="3180511"/>
            <a:ext cx="1664811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54DEBE-ECF2-10AC-BE94-B5DC8CC4CE85}"/>
              </a:ext>
            </a:extLst>
          </p:cNvPr>
          <p:cNvCxnSpPr/>
          <p:nvPr/>
        </p:nvCxnSpPr>
        <p:spPr>
          <a:xfrm>
            <a:off x="11096791" y="3351587"/>
            <a:ext cx="0" cy="62030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FD44EC-7B29-53B8-78D3-130333EC7CAC}"/>
              </a:ext>
            </a:extLst>
          </p:cNvPr>
          <p:cNvCxnSpPr/>
          <p:nvPr/>
        </p:nvCxnSpPr>
        <p:spPr>
          <a:xfrm>
            <a:off x="11942451" y="3180511"/>
            <a:ext cx="0" cy="18529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CF5287-141E-04FB-E587-4F589F4E2828}"/>
              </a:ext>
            </a:extLst>
          </p:cNvPr>
          <p:cNvCxnSpPr/>
          <p:nvPr/>
        </p:nvCxnSpPr>
        <p:spPr>
          <a:xfrm>
            <a:off x="11942451" y="3959192"/>
            <a:ext cx="0" cy="195297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64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H="1" flipV="1">
            <a:off x="8336908" y="4889458"/>
            <a:ext cx="222240" cy="881937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AA8A42-EEEF-0C06-3777-347D6D92E000}"/>
              </a:ext>
            </a:extLst>
          </p:cNvPr>
          <p:cNvCxnSpPr>
            <a:cxnSpLocks/>
          </p:cNvCxnSpPr>
          <p:nvPr/>
        </p:nvCxnSpPr>
        <p:spPr>
          <a:xfrm flipH="1" flipV="1">
            <a:off x="9491028" y="3753901"/>
            <a:ext cx="1650744" cy="158224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CF51C-BBAD-2CAE-F586-AF90FC9B25EF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206018" y="5697721"/>
            <a:ext cx="1296537" cy="11398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319455" y="3880874"/>
            <a:ext cx="1169399" cy="92852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DFC543-46BD-F991-CC4A-3B931A5819E3}"/>
              </a:ext>
            </a:extLst>
          </p:cNvPr>
          <p:cNvGrpSpPr/>
          <p:nvPr/>
        </p:nvGrpSpPr>
        <p:grpSpPr>
          <a:xfrm>
            <a:off x="5341306" y="5630681"/>
            <a:ext cx="3506376" cy="1900603"/>
            <a:chOff x="2714625" y="4548192"/>
            <a:chExt cx="3506377" cy="1900603"/>
          </a:xfrm>
          <a:scene3d>
            <a:camera prst="orthographicFront">
              <a:rot lat="0" lon="0" rev="1200000"/>
            </a:camera>
            <a:lightRig rig="threePt" dir="t"/>
          </a:scene3d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1E6ED7E-E9C2-7EAB-3071-B3BE1BC11975}"/>
                </a:ext>
              </a:extLst>
            </p:cNvPr>
            <p:cNvCxnSpPr>
              <a:cxnSpLocks/>
            </p:cNvCxnSpPr>
            <p:nvPr/>
          </p:nvCxnSpPr>
          <p:spPr>
            <a:xfrm>
              <a:off x="2714625" y="6448789"/>
              <a:ext cx="350637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4D3FA2E-8EE5-4A0F-E9CE-1F79E71D5E98}"/>
                </a:ext>
              </a:extLst>
            </p:cNvPr>
            <p:cNvCxnSpPr/>
            <p:nvPr/>
          </p:nvCxnSpPr>
          <p:spPr>
            <a:xfrm flipV="1">
              <a:off x="6221002" y="4548187"/>
              <a:ext cx="0" cy="190060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white and black machine">
            <a:extLst>
              <a:ext uri="{FF2B5EF4-FFF2-40B4-BE49-F238E27FC236}">
                <a16:creationId xmlns:a16="http://schemas.microsoft.com/office/drawing/2014/main" id="{1D58A2DF-CA30-5C78-DBEC-900281DCF6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4910078" y="6377905"/>
            <a:ext cx="616104" cy="75517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E03666F0-8627-5073-F401-F9C358F26DD4}"/>
              </a:ext>
            </a:extLst>
          </p:cNvPr>
          <p:cNvGrpSpPr/>
          <p:nvPr/>
        </p:nvGrpSpPr>
        <p:grpSpPr>
          <a:xfrm>
            <a:off x="3856208" y="6079940"/>
            <a:ext cx="3463116" cy="1482343"/>
            <a:chOff x="1229534" y="5683251"/>
            <a:chExt cx="3463116" cy="1482341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C49F7B3E-1A86-1D05-E380-DA9927FF21D4}"/>
                </a:ext>
              </a:extLst>
            </p:cNvPr>
            <p:cNvSpPr/>
            <p:nvPr/>
          </p:nvSpPr>
          <p:spPr>
            <a:xfrm>
              <a:off x="1366811" y="6308342"/>
              <a:ext cx="712559" cy="857250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0A69A8-567E-95EE-A249-3B8C3ECB5550}"/>
                </a:ext>
              </a:extLst>
            </p:cNvPr>
            <p:cNvCxnSpPr/>
            <p:nvPr/>
          </p:nvCxnSpPr>
          <p:spPr>
            <a:xfrm flipV="1">
              <a:off x="1229534" y="5683250"/>
              <a:ext cx="0" cy="14513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E2BE28-C608-7404-3C1C-4BF1429D7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34" y="7134589"/>
              <a:ext cx="185156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06F340-1294-8B7E-31E4-F0E3FFB64C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7134589"/>
              <a:ext cx="259238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A white and black machine">
            <a:extLst>
              <a:ext uri="{FF2B5EF4-FFF2-40B4-BE49-F238E27FC236}">
                <a16:creationId xmlns:a16="http://schemas.microsoft.com/office/drawing/2014/main" id="{EA154C8C-2BA6-7BC8-D247-0E7FAC3FEB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6887558" y="6456377"/>
            <a:ext cx="616104" cy="755172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149B5663-B345-F9E0-FEE0-D267353A4045}"/>
              </a:ext>
            </a:extLst>
          </p:cNvPr>
          <p:cNvGrpSpPr/>
          <p:nvPr/>
        </p:nvGrpSpPr>
        <p:grpSpPr>
          <a:xfrm>
            <a:off x="7005200" y="4359236"/>
            <a:ext cx="2692948" cy="2652309"/>
            <a:chOff x="3528060" y="2808727"/>
            <a:chExt cx="2692944" cy="2652309"/>
          </a:xfrm>
          <a:scene3d>
            <a:camera prst="orthographicFront">
              <a:rot lat="0" lon="0" rev="19799999"/>
            </a:camera>
            <a:lightRig rig="threePt" dir="t"/>
          </a:scene3d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FD8EDD-2DA4-46ED-2580-46523188EE79}"/>
                </a:ext>
              </a:extLst>
            </p:cNvPr>
            <p:cNvCxnSpPr/>
            <p:nvPr/>
          </p:nvCxnSpPr>
          <p:spPr>
            <a:xfrm>
              <a:off x="3528060" y="2808727"/>
              <a:ext cx="2685324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CB6A9CA-84D1-B491-6922-BDEF93037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1004" y="4374210"/>
              <a:ext cx="0" cy="1086824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9A091F-ADCC-60FE-F8BA-B0A28288644A}"/>
                </a:ext>
              </a:extLst>
            </p:cNvPr>
            <p:cNvCxnSpPr/>
            <p:nvPr/>
          </p:nvCxnSpPr>
          <p:spPr>
            <a:xfrm>
              <a:off x="3528060" y="2808727"/>
              <a:ext cx="0" cy="12497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A white and black machine">
            <a:extLst>
              <a:ext uri="{FF2B5EF4-FFF2-40B4-BE49-F238E27FC236}">
                <a16:creationId xmlns:a16="http://schemas.microsoft.com/office/drawing/2014/main" id="{A6B77F45-E89B-2F42-7766-4478F4DD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>
            <a:off x="4398974" y="4942549"/>
            <a:ext cx="616104" cy="755172"/>
          </a:xfrm>
          <a:prstGeom prst="rect">
            <a:avLst/>
          </a:prstGeom>
        </p:spPr>
      </p:pic>
      <p:pic>
        <p:nvPicPr>
          <p:cNvPr id="67" name="Picture 66" descr="A white and black machine">
            <a:extLst>
              <a:ext uri="{FF2B5EF4-FFF2-40B4-BE49-F238E27FC236}">
                <a16:creationId xmlns:a16="http://schemas.microsoft.com/office/drawing/2014/main" id="{514E8960-ACC5-E159-C183-5D7D0ECF74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8257886" y="5298257"/>
            <a:ext cx="616104" cy="755172"/>
          </a:xfrm>
          <a:prstGeom prst="rect">
            <a:avLst/>
          </a:prstGeom>
          <a:scene3d>
            <a:camera prst="orthographicFront">
              <a:rot lat="0" lon="0" rev="6600000"/>
            </a:camera>
            <a:lightRig rig="threePt" dir="t"/>
          </a:scene3d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pic>
        <p:nvPicPr>
          <p:cNvPr id="33" name="Picture 32" descr="A white and black machine">
            <a:extLst>
              <a:ext uri="{FF2B5EF4-FFF2-40B4-BE49-F238E27FC236}">
                <a16:creationId xmlns:a16="http://schemas.microsoft.com/office/drawing/2014/main" id="{BC3058E8-5D1D-E7B9-9D7C-90D0AFF3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3111905" y="5677140"/>
            <a:ext cx="616104" cy="755172"/>
          </a:xfrm>
          <a:prstGeom prst="rect">
            <a:avLst/>
          </a:prstGeom>
          <a:scene3d>
            <a:camera prst="orthographicFront">
              <a:rot lat="0" lon="0" rev="8100000"/>
            </a:camera>
            <a:lightRig rig="threePt" dir="t"/>
          </a:scene3d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BC7C2-E22F-E097-B036-1EF0443AF58A}"/>
              </a:ext>
            </a:extLst>
          </p:cNvPr>
          <p:cNvCxnSpPr>
            <a:cxnSpLocks/>
          </p:cNvCxnSpPr>
          <p:nvPr/>
        </p:nvCxnSpPr>
        <p:spPr>
          <a:xfrm flipV="1">
            <a:off x="11012963" y="1436706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9B9DDE01-6522-C964-3A40-B1E71FA22D4C}"/>
              </a:ext>
            </a:extLst>
          </p:cNvPr>
          <p:cNvSpPr/>
          <p:nvPr/>
        </p:nvSpPr>
        <p:spPr>
          <a:xfrm rot="10645868">
            <a:off x="13147789" y="1456592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9B2D8-04F1-9327-7B15-4E5127F4A752}"/>
              </a:ext>
            </a:extLst>
          </p:cNvPr>
          <p:cNvCxnSpPr/>
          <p:nvPr/>
        </p:nvCxnSpPr>
        <p:spPr>
          <a:xfrm>
            <a:off x="13997294" y="1452344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BB6488-FC95-F4B3-F22F-0B84125E41D6}"/>
              </a:ext>
            </a:extLst>
          </p:cNvPr>
          <p:cNvCxnSpPr/>
          <p:nvPr/>
        </p:nvCxnSpPr>
        <p:spPr>
          <a:xfrm flipV="1">
            <a:off x="11976753" y="3222058"/>
            <a:ext cx="26811" cy="211571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and black machine">
            <a:extLst>
              <a:ext uri="{FF2B5EF4-FFF2-40B4-BE49-F238E27FC236}">
                <a16:creationId xmlns:a16="http://schemas.microsoft.com/office/drawing/2014/main" id="{5FB5E8B1-948B-14BE-0DFB-558F2054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172992-8B52-BB18-1E17-ABDB1DE72C66}"/>
              </a:ext>
            </a:extLst>
          </p:cNvPr>
          <p:cNvCxnSpPr/>
          <p:nvPr/>
        </p:nvCxnSpPr>
        <p:spPr>
          <a:xfrm>
            <a:off x="9268240" y="7524743"/>
            <a:ext cx="0" cy="63228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C920-3F2E-673E-4D57-04764EE8593E}"/>
              </a:ext>
            </a:extLst>
          </p:cNvPr>
          <p:cNvCxnSpPr/>
          <p:nvPr/>
        </p:nvCxnSpPr>
        <p:spPr>
          <a:xfrm>
            <a:off x="9268240" y="8157032"/>
            <a:ext cx="423584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592D5-5722-0280-20B0-2AF768E884B7}"/>
              </a:ext>
            </a:extLst>
          </p:cNvPr>
          <p:cNvCxnSpPr/>
          <p:nvPr/>
        </p:nvCxnSpPr>
        <p:spPr>
          <a:xfrm flipH="1">
            <a:off x="11989150" y="5637405"/>
            <a:ext cx="6087" cy="92991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white and black machine">
            <a:extLst>
              <a:ext uri="{FF2B5EF4-FFF2-40B4-BE49-F238E27FC236}">
                <a16:creationId xmlns:a16="http://schemas.microsoft.com/office/drawing/2014/main" id="{012B9CD6-2884-443E-A6C6-B7340CB0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9212687" y="3447223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613566-6E1B-63D2-76F7-6901A3F54311}"/>
              </a:ext>
            </a:extLst>
          </p:cNvPr>
          <p:cNvCxnSpPr/>
          <p:nvPr/>
        </p:nvCxnSpPr>
        <p:spPr>
          <a:xfrm>
            <a:off x="10309390" y="3180511"/>
            <a:ext cx="1664811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54DEBE-ECF2-10AC-BE94-B5DC8CC4CE85}"/>
              </a:ext>
            </a:extLst>
          </p:cNvPr>
          <p:cNvCxnSpPr/>
          <p:nvPr/>
        </p:nvCxnSpPr>
        <p:spPr>
          <a:xfrm>
            <a:off x="11096791" y="3351587"/>
            <a:ext cx="0" cy="62030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FD44EC-7B29-53B8-78D3-130333EC7CAC}"/>
              </a:ext>
            </a:extLst>
          </p:cNvPr>
          <p:cNvCxnSpPr/>
          <p:nvPr/>
        </p:nvCxnSpPr>
        <p:spPr>
          <a:xfrm>
            <a:off x="11942451" y="3180511"/>
            <a:ext cx="0" cy="18529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CF5287-141E-04FB-E587-4F589F4E2828}"/>
              </a:ext>
            </a:extLst>
          </p:cNvPr>
          <p:cNvCxnSpPr/>
          <p:nvPr/>
        </p:nvCxnSpPr>
        <p:spPr>
          <a:xfrm>
            <a:off x="11942451" y="3959192"/>
            <a:ext cx="0" cy="195297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and black machine">
            <a:extLst>
              <a:ext uri="{FF2B5EF4-FFF2-40B4-BE49-F238E27FC236}">
                <a16:creationId xmlns:a16="http://schemas.microsoft.com/office/drawing/2014/main" id="{763664DD-529F-D224-F8AD-2DC6E3CB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8063850" y="4491656"/>
            <a:ext cx="616104" cy="755172"/>
          </a:xfrm>
          <a:prstGeom prst="rect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4AD26F-A34C-CBDE-50E6-8DFCB68C2FAE}"/>
              </a:ext>
            </a:extLst>
          </p:cNvPr>
          <p:cNvCxnSpPr>
            <a:cxnSpLocks/>
          </p:cNvCxnSpPr>
          <p:nvPr/>
        </p:nvCxnSpPr>
        <p:spPr>
          <a:xfrm flipV="1">
            <a:off x="6464407" y="3195949"/>
            <a:ext cx="5235489" cy="74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7A171-83F9-9FB0-A316-F24A73352924}"/>
              </a:ext>
            </a:extLst>
          </p:cNvPr>
          <p:cNvCxnSpPr>
            <a:cxnSpLocks/>
          </p:cNvCxnSpPr>
          <p:nvPr/>
        </p:nvCxnSpPr>
        <p:spPr>
          <a:xfrm>
            <a:off x="11060225" y="3383856"/>
            <a:ext cx="0" cy="161925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67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V="1">
            <a:off x="7162918" y="5999054"/>
            <a:ext cx="279084" cy="798401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AA8A42-EEEF-0C06-3777-347D6D92E000}"/>
              </a:ext>
            </a:extLst>
          </p:cNvPr>
          <p:cNvCxnSpPr>
            <a:cxnSpLocks/>
          </p:cNvCxnSpPr>
          <p:nvPr/>
        </p:nvCxnSpPr>
        <p:spPr>
          <a:xfrm flipH="1" flipV="1">
            <a:off x="9491028" y="3753901"/>
            <a:ext cx="1650744" cy="158224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CF51C-BBAD-2CAE-F586-AF90FC9B25EF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361184" y="4743218"/>
            <a:ext cx="1165238" cy="136655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319455" y="3880874"/>
            <a:ext cx="1169399" cy="92852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>
            <a:off x="5240740" y="6705032"/>
            <a:ext cx="1866276" cy="132496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DFC543-46BD-F991-CC4A-3B931A5819E3}"/>
              </a:ext>
            </a:extLst>
          </p:cNvPr>
          <p:cNvGrpSpPr/>
          <p:nvPr/>
        </p:nvGrpSpPr>
        <p:grpSpPr>
          <a:xfrm>
            <a:off x="5341306" y="5630681"/>
            <a:ext cx="3506376" cy="1900603"/>
            <a:chOff x="2714625" y="4548192"/>
            <a:chExt cx="3506377" cy="1900603"/>
          </a:xfrm>
          <a:scene3d>
            <a:camera prst="orthographicFront">
              <a:rot lat="0" lon="0" rev="1200000"/>
            </a:camera>
            <a:lightRig rig="threePt" dir="t"/>
          </a:scene3d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1E6ED7E-E9C2-7EAB-3071-B3BE1BC11975}"/>
                </a:ext>
              </a:extLst>
            </p:cNvPr>
            <p:cNvCxnSpPr>
              <a:cxnSpLocks/>
            </p:cNvCxnSpPr>
            <p:nvPr/>
          </p:nvCxnSpPr>
          <p:spPr>
            <a:xfrm>
              <a:off x="2714625" y="6448789"/>
              <a:ext cx="350637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4D3FA2E-8EE5-4A0F-E9CE-1F79E71D5E98}"/>
                </a:ext>
              </a:extLst>
            </p:cNvPr>
            <p:cNvCxnSpPr/>
            <p:nvPr/>
          </p:nvCxnSpPr>
          <p:spPr>
            <a:xfrm flipV="1">
              <a:off x="6221002" y="4548187"/>
              <a:ext cx="0" cy="190060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white and black machine">
            <a:extLst>
              <a:ext uri="{FF2B5EF4-FFF2-40B4-BE49-F238E27FC236}">
                <a16:creationId xmlns:a16="http://schemas.microsoft.com/office/drawing/2014/main" id="{1D58A2DF-CA30-5C78-DBEC-900281DCF6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4910078" y="6377905"/>
            <a:ext cx="616104" cy="75517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E03666F0-8627-5073-F401-F9C358F26DD4}"/>
              </a:ext>
            </a:extLst>
          </p:cNvPr>
          <p:cNvGrpSpPr/>
          <p:nvPr/>
        </p:nvGrpSpPr>
        <p:grpSpPr>
          <a:xfrm>
            <a:off x="3856208" y="6079940"/>
            <a:ext cx="3463116" cy="1482343"/>
            <a:chOff x="1229534" y="5683251"/>
            <a:chExt cx="3463116" cy="1482341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C49F7B3E-1A86-1D05-E380-DA9927FF21D4}"/>
                </a:ext>
              </a:extLst>
            </p:cNvPr>
            <p:cNvSpPr/>
            <p:nvPr/>
          </p:nvSpPr>
          <p:spPr>
            <a:xfrm>
              <a:off x="1366811" y="6308342"/>
              <a:ext cx="712559" cy="857250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0A69A8-567E-95EE-A249-3B8C3ECB5550}"/>
                </a:ext>
              </a:extLst>
            </p:cNvPr>
            <p:cNvCxnSpPr/>
            <p:nvPr/>
          </p:nvCxnSpPr>
          <p:spPr>
            <a:xfrm flipV="1">
              <a:off x="1229534" y="5683250"/>
              <a:ext cx="0" cy="14513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E2BE28-C608-7404-3C1C-4BF1429D7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34" y="7134589"/>
              <a:ext cx="185156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06F340-1294-8B7E-31E4-F0E3FFB64C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7134589"/>
              <a:ext cx="259238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A white and black machine">
            <a:extLst>
              <a:ext uri="{FF2B5EF4-FFF2-40B4-BE49-F238E27FC236}">
                <a16:creationId xmlns:a16="http://schemas.microsoft.com/office/drawing/2014/main" id="{EA154C8C-2BA6-7BC8-D247-0E7FAC3FEB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6887558" y="6456377"/>
            <a:ext cx="616104" cy="755172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pic>
        <p:nvPicPr>
          <p:cNvPr id="66" name="Picture 65" descr="A white and black machine">
            <a:extLst>
              <a:ext uri="{FF2B5EF4-FFF2-40B4-BE49-F238E27FC236}">
                <a16:creationId xmlns:a16="http://schemas.microsoft.com/office/drawing/2014/main" id="{A6B77F45-E89B-2F42-7766-4478F4DD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>
            <a:off x="4398974" y="4942549"/>
            <a:ext cx="616104" cy="755172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pic>
        <p:nvPicPr>
          <p:cNvPr id="33" name="Picture 32" descr="A white and black machine">
            <a:extLst>
              <a:ext uri="{FF2B5EF4-FFF2-40B4-BE49-F238E27FC236}">
                <a16:creationId xmlns:a16="http://schemas.microsoft.com/office/drawing/2014/main" id="{BC3058E8-5D1D-E7B9-9D7C-90D0AFF3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3111905" y="5677140"/>
            <a:ext cx="616104" cy="755172"/>
          </a:xfrm>
          <a:prstGeom prst="rect">
            <a:avLst/>
          </a:prstGeom>
          <a:scene3d>
            <a:camera prst="orthographicFront">
              <a:rot lat="0" lon="0" rev="8100000"/>
            </a:camera>
            <a:lightRig rig="threePt" dir="t"/>
          </a:scene3d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BC7C2-E22F-E097-B036-1EF0443AF58A}"/>
              </a:ext>
            </a:extLst>
          </p:cNvPr>
          <p:cNvCxnSpPr>
            <a:cxnSpLocks/>
          </p:cNvCxnSpPr>
          <p:nvPr/>
        </p:nvCxnSpPr>
        <p:spPr>
          <a:xfrm flipV="1">
            <a:off x="11012963" y="1436706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9B9DDE01-6522-C964-3A40-B1E71FA22D4C}"/>
              </a:ext>
            </a:extLst>
          </p:cNvPr>
          <p:cNvSpPr/>
          <p:nvPr/>
        </p:nvSpPr>
        <p:spPr>
          <a:xfrm rot="10645868">
            <a:off x="13147789" y="1456592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9B2D8-04F1-9327-7B15-4E5127F4A752}"/>
              </a:ext>
            </a:extLst>
          </p:cNvPr>
          <p:cNvCxnSpPr/>
          <p:nvPr/>
        </p:nvCxnSpPr>
        <p:spPr>
          <a:xfrm>
            <a:off x="13997294" y="1452344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BB6488-FC95-F4B3-F22F-0B84125E41D6}"/>
              </a:ext>
            </a:extLst>
          </p:cNvPr>
          <p:cNvCxnSpPr/>
          <p:nvPr/>
        </p:nvCxnSpPr>
        <p:spPr>
          <a:xfrm flipV="1">
            <a:off x="11976753" y="3222058"/>
            <a:ext cx="26811" cy="211571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and black machine">
            <a:extLst>
              <a:ext uri="{FF2B5EF4-FFF2-40B4-BE49-F238E27FC236}">
                <a16:creationId xmlns:a16="http://schemas.microsoft.com/office/drawing/2014/main" id="{5FB5E8B1-948B-14BE-0DFB-558F2054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172992-8B52-BB18-1E17-ABDB1DE72C66}"/>
              </a:ext>
            </a:extLst>
          </p:cNvPr>
          <p:cNvCxnSpPr/>
          <p:nvPr/>
        </p:nvCxnSpPr>
        <p:spPr>
          <a:xfrm>
            <a:off x="9268240" y="7524743"/>
            <a:ext cx="0" cy="63228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C920-3F2E-673E-4D57-04764EE8593E}"/>
              </a:ext>
            </a:extLst>
          </p:cNvPr>
          <p:cNvCxnSpPr/>
          <p:nvPr/>
        </p:nvCxnSpPr>
        <p:spPr>
          <a:xfrm>
            <a:off x="9268240" y="8157032"/>
            <a:ext cx="423584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592D5-5722-0280-20B0-2AF768E884B7}"/>
              </a:ext>
            </a:extLst>
          </p:cNvPr>
          <p:cNvCxnSpPr/>
          <p:nvPr/>
        </p:nvCxnSpPr>
        <p:spPr>
          <a:xfrm flipH="1">
            <a:off x="11989150" y="5637405"/>
            <a:ext cx="6087" cy="92991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white and black machine">
            <a:extLst>
              <a:ext uri="{FF2B5EF4-FFF2-40B4-BE49-F238E27FC236}">
                <a16:creationId xmlns:a16="http://schemas.microsoft.com/office/drawing/2014/main" id="{012B9CD6-2884-443E-A6C6-B7340CB0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9212687" y="3447223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613566-6E1B-63D2-76F7-6901A3F54311}"/>
              </a:ext>
            </a:extLst>
          </p:cNvPr>
          <p:cNvCxnSpPr/>
          <p:nvPr/>
        </p:nvCxnSpPr>
        <p:spPr>
          <a:xfrm>
            <a:off x="10309390" y="3180511"/>
            <a:ext cx="1664811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54DEBE-ECF2-10AC-BE94-B5DC8CC4CE85}"/>
              </a:ext>
            </a:extLst>
          </p:cNvPr>
          <p:cNvCxnSpPr/>
          <p:nvPr/>
        </p:nvCxnSpPr>
        <p:spPr>
          <a:xfrm>
            <a:off x="11096791" y="3351587"/>
            <a:ext cx="0" cy="62030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FD44EC-7B29-53B8-78D3-130333EC7CAC}"/>
              </a:ext>
            </a:extLst>
          </p:cNvPr>
          <p:cNvCxnSpPr/>
          <p:nvPr/>
        </p:nvCxnSpPr>
        <p:spPr>
          <a:xfrm>
            <a:off x="11942451" y="3180511"/>
            <a:ext cx="0" cy="18529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CF5287-141E-04FB-E587-4F589F4E2828}"/>
              </a:ext>
            </a:extLst>
          </p:cNvPr>
          <p:cNvCxnSpPr/>
          <p:nvPr/>
        </p:nvCxnSpPr>
        <p:spPr>
          <a:xfrm>
            <a:off x="11942451" y="3959192"/>
            <a:ext cx="0" cy="195297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and black machine">
            <a:extLst>
              <a:ext uri="{FF2B5EF4-FFF2-40B4-BE49-F238E27FC236}">
                <a16:creationId xmlns:a16="http://schemas.microsoft.com/office/drawing/2014/main" id="{763664DD-529F-D224-F8AD-2DC6E3CB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8063850" y="4491656"/>
            <a:ext cx="616104" cy="755172"/>
          </a:xfrm>
          <a:prstGeom prst="rect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4AD26F-A34C-CBDE-50E6-8DFCB68C2FAE}"/>
              </a:ext>
            </a:extLst>
          </p:cNvPr>
          <p:cNvCxnSpPr>
            <a:cxnSpLocks/>
          </p:cNvCxnSpPr>
          <p:nvPr/>
        </p:nvCxnSpPr>
        <p:spPr>
          <a:xfrm flipV="1">
            <a:off x="6464407" y="3195949"/>
            <a:ext cx="5235489" cy="74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7A171-83F9-9FB0-A316-F24A73352924}"/>
              </a:ext>
            </a:extLst>
          </p:cNvPr>
          <p:cNvCxnSpPr>
            <a:cxnSpLocks/>
          </p:cNvCxnSpPr>
          <p:nvPr/>
        </p:nvCxnSpPr>
        <p:spPr>
          <a:xfrm>
            <a:off x="11060225" y="3383856"/>
            <a:ext cx="0" cy="161925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white and black machine">
            <a:extLst>
              <a:ext uri="{FF2B5EF4-FFF2-40B4-BE49-F238E27FC236}">
                <a16:creationId xmlns:a16="http://schemas.microsoft.com/office/drawing/2014/main" id="{5061B03F-0137-46EC-0008-169E923F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7190134" y="5676771"/>
            <a:ext cx="616104" cy="75517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1A3DE2-5DBF-FB34-61DA-754B8EE28E79}"/>
              </a:ext>
            </a:extLst>
          </p:cNvPr>
          <p:cNvCxnSpPr/>
          <p:nvPr/>
        </p:nvCxnSpPr>
        <p:spPr>
          <a:xfrm>
            <a:off x="6575284" y="3181223"/>
            <a:ext cx="268532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1A8804-FC0E-101D-5AA9-0760AC87580E}"/>
              </a:ext>
            </a:extLst>
          </p:cNvPr>
          <p:cNvCxnSpPr>
            <a:cxnSpLocks/>
          </p:cNvCxnSpPr>
          <p:nvPr/>
        </p:nvCxnSpPr>
        <p:spPr>
          <a:xfrm flipV="1">
            <a:off x="9268232" y="4746707"/>
            <a:ext cx="0" cy="108682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960D8B-E297-22BB-D8A8-79B6A410B8EC}"/>
              </a:ext>
            </a:extLst>
          </p:cNvPr>
          <p:cNvCxnSpPr/>
          <p:nvPr/>
        </p:nvCxnSpPr>
        <p:spPr>
          <a:xfrm>
            <a:off x="6575284" y="3181223"/>
            <a:ext cx="0" cy="12497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19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AE10B8-21F8-785B-F7D1-AD1AF3F9C644}"/>
              </a:ext>
            </a:extLst>
          </p:cNvPr>
          <p:cNvCxnSpPr>
            <a:cxnSpLocks/>
          </p:cNvCxnSpPr>
          <p:nvPr/>
        </p:nvCxnSpPr>
        <p:spPr>
          <a:xfrm flipH="1" flipV="1">
            <a:off x="5054742" y="6667351"/>
            <a:ext cx="986165" cy="440384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AA8A42-EEEF-0C06-3777-347D6D92E000}"/>
              </a:ext>
            </a:extLst>
          </p:cNvPr>
          <p:cNvCxnSpPr>
            <a:cxnSpLocks/>
          </p:cNvCxnSpPr>
          <p:nvPr/>
        </p:nvCxnSpPr>
        <p:spPr>
          <a:xfrm flipH="1" flipV="1">
            <a:off x="9491028" y="3753901"/>
            <a:ext cx="1650744" cy="158224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CF51C-BBAD-2CAE-F586-AF90FC9B25EF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361184" y="4743218"/>
            <a:ext cx="1165238" cy="136655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319455" y="3880874"/>
            <a:ext cx="1169399" cy="92852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 flipV="1">
            <a:off x="6063926" y="6037762"/>
            <a:ext cx="1400761" cy="106089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706044" y="5295331"/>
            <a:ext cx="493753" cy="1514902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2" name="Picture 61" descr="A white and black machine">
            <a:extLst>
              <a:ext uri="{FF2B5EF4-FFF2-40B4-BE49-F238E27FC236}">
                <a16:creationId xmlns:a16="http://schemas.microsoft.com/office/drawing/2014/main" id="{1D58A2DF-CA30-5C78-DBEC-900281DCF6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4910078" y="6377905"/>
            <a:ext cx="616104" cy="75517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E03666F0-8627-5073-F401-F9C358F26DD4}"/>
              </a:ext>
            </a:extLst>
          </p:cNvPr>
          <p:cNvGrpSpPr/>
          <p:nvPr/>
        </p:nvGrpSpPr>
        <p:grpSpPr>
          <a:xfrm>
            <a:off x="3856208" y="6079940"/>
            <a:ext cx="3463116" cy="1482343"/>
            <a:chOff x="1229534" y="5683251"/>
            <a:chExt cx="3463116" cy="1482341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C49F7B3E-1A86-1D05-E380-DA9927FF21D4}"/>
                </a:ext>
              </a:extLst>
            </p:cNvPr>
            <p:cNvSpPr/>
            <p:nvPr/>
          </p:nvSpPr>
          <p:spPr>
            <a:xfrm>
              <a:off x="1366811" y="6308342"/>
              <a:ext cx="712559" cy="857250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0A69A8-567E-95EE-A249-3B8C3ECB5550}"/>
                </a:ext>
              </a:extLst>
            </p:cNvPr>
            <p:cNvCxnSpPr/>
            <p:nvPr/>
          </p:nvCxnSpPr>
          <p:spPr>
            <a:xfrm flipV="1">
              <a:off x="1229534" y="5683250"/>
              <a:ext cx="0" cy="14513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E2BE28-C608-7404-3C1C-4BF1429D7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34" y="7134589"/>
              <a:ext cx="185156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06F340-1294-8B7E-31E4-F0E3FFB64C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7134589"/>
              <a:ext cx="259238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A white and black machine">
            <a:extLst>
              <a:ext uri="{FF2B5EF4-FFF2-40B4-BE49-F238E27FC236}">
                <a16:creationId xmlns:a16="http://schemas.microsoft.com/office/drawing/2014/main" id="{A6B77F45-E89B-2F42-7766-4478F4DD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>
            <a:off x="4398974" y="4942549"/>
            <a:ext cx="616104" cy="755172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pic>
        <p:nvPicPr>
          <p:cNvPr id="33" name="Picture 32" descr="A white and black machine">
            <a:extLst>
              <a:ext uri="{FF2B5EF4-FFF2-40B4-BE49-F238E27FC236}">
                <a16:creationId xmlns:a16="http://schemas.microsoft.com/office/drawing/2014/main" id="{BC3058E8-5D1D-E7B9-9D7C-90D0AFF3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3111905" y="5677140"/>
            <a:ext cx="616104" cy="755172"/>
          </a:xfrm>
          <a:prstGeom prst="rect">
            <a:avLst/>
          </a:prstGeom>
          <a:scene3d>
            <a:camera prst="orthographicFront">
              <a:rot lat="0" lon="0" rev="8100000"/>
            </a:camera>
            <a:lightRig rig="threePt" dir="t"/>
          </a:scene3d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BC7C2-E22F-E097-B036-1EF0443AF58A}"/>
              </a:ext>
            </a:extLst>
          </p:cNvPr>
          <p:cNvCxnSpPr>
            <a:cxnSpLocks/>
          </p:cNvCxnSpPr>
          <p:nvPr/>
        </p:nvCxnSpPr>
        <p:spPr>
          <a:xfrm flipV="1">
            <a:off x="11012963" y="1436706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9B9DDE01-6522-C964-3A40-B1E71FA22D4C}"/>
              </a:ext>
            </a:extLst>
          </p:cNvPr>
          <p:cNvSpPr/>
          <p:nvPr/>
        </p:nvSpPr>
        <p:spPr>
          <a:xfrm rot="10645868">
            <a:off x="13147789" y="1456592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9B2D8-04F1-9327-7B15-4E5127F4A752}"/>
              </a:ext>
            </a:extLst>
          </p:cNvPr>
          <p:cNvCxnSpPr/>
          <p:nvPr/>
        </p:nvCxnSpPr>
        <p:spPr>
          <a:xfrm>
            <a:off x="13997294" y="1452344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BB6488-FC95-F4B3-F22F-0B84125E41D6}"/>
              </a:ext>
            </a:extLst>
          </p:cNvPr>
          <p:cNvCxnSpPr/>
          <p:nvPr/>
        </p:nvCxnSpPr>
        <p:spPr>
          <a:xfrm flipV="1">
            <a:off x="11976753" y="3222058"/>
            <a:ext cx="26811" cy="211571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and black machine">
            <a:extLst>
              <a:ext uri="{FF2B5EF4-FFF2-40B4-BE49-F238E27FC236}">
                <a16:creationId xmlns:a16="http://schemas.microsoft.com/office/drawing/2014/main" id="{5FB5E8B1-948B-14BE-0DFB-558F2054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172992-8B52-BB18-1E17-ABDB1DE72C66}"/>
              </a:ext>
            </a:extLst>
          </p:cNvPr>
          <p:cNvCxnSpPr/>
          <p:nvPr/>
        </p:nvCxnSpPr>
        <p:spPr>
          <a:xfrm>
            <a:off x="9268240" y="7524743"/>
            <a:ext cx="0" cy="63228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C920-3F2E-673E-4D57-04764EE8593E}"/>
              </a:ext>
            </a:extLst>
          </p:cNvPr>
          <p:cNvCxnSpPr/>
          <p:nvPr/>
        </p:nvCxnSpPr>
        <p:spPr>
          <a:xfrm>
            <a:off x="9268240" y="8157032"/>
            <a:ext cx="423584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592D5-5722-0280-20B0-2AF768E884B7}"/>
              </a:ext>
            </a:extLst>
          </p:cNvPr>
          <p:cNvCxnSpPr/>
          <p:nvPr/>
        </p:nvCxnSpPr>
        <p:spPr>
          <a:xfrm flipH="1">
            <a:off x="11989150" y="5637405"/>
            <a:ext cx="6087" cy="92991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white and black machine">
            <a:extLst>
              <a:ext uri="{FF2B5EF4-FFF2-40B4-BE49-F238E27FC236}">
                <a16:creationId xmlns:a16="http://schemas.microsoft.com/office/drawing/2014/main" id="{012B9CD6-2884-443E-A6C6-B7340CB0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9212687" y="3447223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613566-6E1B-63D2-76F7-6901A3F54311}"/>
              </a:ext>
            </a:extLst>
          </p:cNvPr>
          <p:cNvCxnSpPr/>
          <p:nvPr/>
        </p:nvCxnSpPr>
        <p:spPr>
          <a:xfrm>
            <a:off x="10309390" y="3180511"/>
            <a:ext cx="1664811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54DEBE-ECF2-10AC-BE94-B5DC8CC4CE85}"/>
              </a:ext>
            </a:extLst>
          </p:cNvPr>
          <p:cNvCxnSpPr/>
          <p:nvPr/>
        </p:nvCxnSpPr>
        <p:spPr>
          <a:xfrm>
            <a:off x="11096791" y="3351587"/>
            <a:ext cx="0" cy="62030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FD44EC-7B29-53B8-78D3-130333EC7CAC}"/>
              </a:ext>
            </a:extLst>
          </p:cNvPr>
          <p:cNvCxnSpPr/>
          <p:nvPr/>
        </p:nvCxnSpPr>
        <p:spPr>
          <a:xfrm>
            <a:off x="11942451" y="3180511"/>
            <a:ext cx="0" cy="18529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CF5287-141E-04FB-E587-4F589F4E2828}"/>
              </a:ext>
            </a:extLst>
          </p:cNvPr>
          <p:cNvCxnSpPr/>
          <p:nvPr/>
        </p:nvCxnSpPr>
        <p:spPr>
          <a:xfrm>
            <a:off x="11942451" y="3959192"/>
            <a:ext cx="0" cy="195297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and black machine">
            <a:extLst>
              <a:ext uri="{FF2B5EF4-FFF2-40B4-BE49-F238E27FC236}">
                <a16:creationId xmlns:a16="http://schemas.microsoft.com/office/drawing/2014/main" id="{763664DD-529F-D224-F8AD-2DC6E3CB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8063850" y="4491656"/>
            <a:ext cx="616104" cy="755172"/>
          </a:xfrm>
          <a:prstGeom prst="rect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4AD26F-A34C-CBDE-50E6-8DFCB68C2FAE}"/>
              </a:ext>
            </a:extLst>
          </p:cNvPr>
          <p:cNvCxnSpPr>
            <a:cxnSpLocks/>
          </p:cNvCxnSpPr>
          <p:nvPr/>
        </p:nvCxnSpPr>
        <p:spPr>
          <a:xfrm flipV="1">
            <a:off x="6464407" y="3195949"/>
            <a:ext cx="5235489" cy="74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7A171-83F9-9FB0-A316-F24A73352924}"/>
              </a:ext>
            </a:extLst>
          </p:cNvPr>
          <p:cNvCxnSpPr>
            <a:cxnSpLocks/>
          </p:cNvCxnSpPr>
          <p:nvPr/>
        </p:nvCxnSpPr>
        <p:spPr>
          <a:xfrm>
            <a:off x="11060225" y="3383856"/>
            <a:ext cx="0" cy="161925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white and black machine">
            <a:extLst>
              <a:ext uri="{FF2B5EF4-FFF2-40B4-BE49-F238E27FC236}">
                <a16:creationId xmlns:a16="http://schemas.microsoft.com/office/drawing/2014/main" id="{5061B03F-0137-46EC-0008-169E923F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7190134" y="5676771"/>
            <a:ext cx="616104" cy="75517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1A3DE2-5DBF-FB34-61DA-754B8EE28E79}"/>
              </a:ext>
            </a:extLst>
          </p:cNvPr>
          <p:cNvCxnSpPr/>
          <p:nvPr/>
        </p:nvCxnSpPr>
        <p:spPr>
          <a:xfrm>
            <a:off x="6575284" y="3181223"/>
            <a:ext cx="268532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1A8804-FC0E-101D-5AA9-0760AC87580E}"/>
              </a:ext>
            </a:extLst>
          </p:cNvPr>
          <p:cNvCxnSpPr>
            <a:cxnSpLocks/>
          </p:cNvCxnSpPr>
          <p:nvPr/>
        </p:nvCxnSpPr>
        <p:spPr>
          <a:xfrm flipV="1">
            <a:off x="9268232" y="4746707"/>
            <a:ext cx="0" cy="108682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960D8B-E297-22BB-D8A8-79B6A410B8EC}"/>
              </a:ext>
            </a:extLst>
          </p:cNvPr>
          <p:cNvCxnSpPr/>
          <p:nvPr/>
        </p:nvCxnSpPr>
        <p:spPr>
          <a:xfrm>
            <a:off x="6575284" y="3181223"/>
            <a:ext cx="0" cy="12497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white and black machine">
            <a:extLst>
              <a:ext uri="{FF2B5EF4-FFF2-40B4-BE49-F238E27FC236}">
                <a16:creationId xmlns:a16="http://schemas.microsoft.com/office/drawing/2014/main" id="{43C29BB5-7282-AD9D-2504-59D1CA5B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721762" y="6715014"/>
            <a:ext cx="616104" cy="7551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B64690-66AB-C9E3-3A3C-E24E5F48C0F1}"/>
              </a:ext>
            </a:extLst>
          </p:cNvPr>
          <p:cNvCxnSpPr>
            <a:cxnSpLocks/>
          </p:cNvCxnSpPr>
          <p:nvPr/>
        </p:nvCxnSpPr>
        <p:spPr>
          <a:xfrm>
            <a:off x="5761847" y="8163295"/>
            <a:ext cx="3506375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205556-D965-DDF3-491E-B935920ED92F}"/>
              </a:ext>
            </a:extLst>
          </p:cNvPr>
          <p:cNvCxnSpPr/>
          <p:nvPr/>
        </p:nvCxnSpPr>
        <p:spPr>
          <a:xfrm flipV="1">
            <a:off x="9268215" y="6262696"/>
            <a:ext cx="0" cy="1900605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08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1AA8A42-EEEF-0C06-3777-347D6D92E000}"/>
              </a:ext>
            </a:extLst>
          </p:cNvPr>
          <p:cNvCxnSpPr>
            <a:cxnSpLocks/>
          </p:cNvCxnSpPr>
          <p:nvPr/>
        </p:nvCxnSpPr>
        <p:spPr>
          <a:xfrm flipH="1" flipV="1">
            <a:off x="9491028" y="3753901"/>
            <a:ext cx="1650744" cy="158224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CF51C-BBAD-2CAE-F586-AF90FC9B25EF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980589-DF2E-C6BD-8627-922B66312DC6}"/>
              </a:ext>
            </a:extLst>
          </p:cNvPr>
          <p:cNvCxnSpPr>
            <a:cxnSpLocks/>
          </p:cNvCxnSpPr>
          <p:nvPr/>
        </p:nvCxnSpPr>
        <p:spPr>
          <a:xfrm flipV="1">
            <a:off x="11918928" y="6097574"/>
            <a:ext cx="1538897" cy="139532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6B50ED-7803-8B1C-2583-412874CD18AF}"/>
              </a:ext>
            </a:extLst>
          </p:cNvPr>
          <p:cNvCxnSpPr>
            <a:cxnSpLocks/>
          </p:cNvCxnSpPr>
          <p:nvPr/>
        </p:nvCxnSpPr>
        <p:spPr>
          <a:xfrm>
            <a:off x="12577233" y="3421267"/>
            <a:ext cx="862768" cy="262107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59725-22B9-12E9-C0EB-01FBBAA39236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97946B-2CE2-F216-817F-6F8075A5D539}"/>
              </a:ext>
            </a:extLst>
          </p:cNvPr>
          <p:cNvCxnSpPr/>
          <p:nvPr/>
        </p:nvCxnSpPr>
        <p:spPr>
          <a:xfrm flipV="1">
            <a:off x="7361184" y="4743218"/>
            <a:ext cx="1165238" cy="136655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CA715C-6ADB-2531-C2C0-D84BD89BA048}"/>
              </a:ext>
            </a:extLst>
          </p:cNvPr>
          <p:cNvCxnSpPr/>
          <p:nvPr/>
        </p:nvCxnSpPr>
        <p:spPr>
          <a:xfrm flipV="1">
            <a:off x="8319455" y="3880874"/>
            <a:ext cx="1169399" cy="92852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8AFD87-7256-9C31-3D38-FE6B4C68F7A5}"/>
              </a:ext>
            </a:extLst>
          </p:cNvPr>
          <p:cNvCxnSpPr/>
          <p:nvPr/>
        </p:nvCxnSpPr>
        <p:spPr>
          <a:xfrm flipV="1">
            <a:off x="6063926" y="6037762"/>
            <a:ext cx="1400761" cy="106089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8780-B460-E24D-C4B7-B81DD7F0FA11}"/>
              </a:ext>
            </a:extLst>
          </p:cNvPr>
          <p:cNvCxnSpPr>
            <a:cxnSpLocks/>
          </p:cNvCxnSpPr>
          <p:nvPr/>
        </p:nvCxnSpPr>
        <p:spPr>
          <a:xfrm>
            <a:off x="4694108" y="5319198"/>
            <a:ext cx="1281548" cy="167004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651352-A8FE-F2C3-46FD-19B473C98DAF}"/>
              </a:ext>
            </a:extLst>
          </p:cNvPr>
          <p:cNvCxnSpPr>
            <a:cxnSpLocks/>
          </p:cNvCxnSpPr>
          <p:nvPr/>
        </p:nvCxnSpPr>
        <p:spPr>
          <a:xfrm flipH="1">
            <a:off x="4706044" y="3158836"/>
            <a:ext cx="849629" cy="203360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03666F0-8627-5073-F401-F9C358F26DD4}"/>
              </a:ext>
            </a:extLst>
          </p:cNvPr>
          <p:cNvGrpSpPr/>
          <p:nvPr/>
        </p:nvGrpSpPr>
        <p:grpSpPr>
          <a:xfrm>
            <a:off x="3856208" y="6079940"/>
            <a:ext cx="3463116" cy="1482343"/>
            <a:chOff x="1229534" y="5683251"/>
            <a:chExt cx="3463116" cy="1482341"/>
          </a:xfrm>
        </p:grpSpPr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C49F7B3E-1A86-1D05-E380-DA9927FF21D4}"/>
                </a:ext>
              </a:extLst>
            </p:cNvPr>
            <p:cNvSpPr/>
            <p:nvPr/>
          </p:nvSpPr>
          <p:spPr>
            <a:xfrm>
              <a:off x="1366811" y="6308342"/>
              <a:ext cx="712559" cy="857250"/>
            </a:xfrm>
            <a:prstGeom prst="arc">
              <a:avLst>
                <a:gd name="adj1" fmla="val 13841380"/>
                <a:gd name="adj2" fmla="val 0"/>
              </a:avLst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4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0A69A8-567E-95EE-A249-3B8C3ECB5550}"/>
                </a:ext>
              </a:extLst>
            </p:cNvPr>
            <p:cNvCxnSpPr/>
            <p:nvPr/>
          </p:nvCxnSpPr>
          <p:spPr>
            <a:xfrm flipV="1">
              <a:off x="1229534" y="5683250"/>
              <a:ext cx="0" cy="14513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E2BE28-C608-7404-3C1C-4BF1429D7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9534" y="7134589"/>
              <a:ext cx="185156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06F340-1294-8B7E-31E4-F0E3FFB64CBA}"/>
                </a:ext>
              </a:extLst>
            </p:cNvPr>
            <p:cNvCxnSpPr>
              <a:cxnSpLocks/>
            </p:cNvCxnSpPr>
            <p:nvPr/>
          </p:nvCxnSpPr>
          <p:spPr>
            <a:xfrm>
              <a:off x="2100263" y="7134589"/>
              <a:ext cx="259238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 descr="A white and black machine">
            <a:extLst>
              <a:ext uri="{FF2B5EF4-FFF2-40B4-BE49-F238E27FC236}">
                <a16:creationId xmlns:a16="http://schemas.microsoft.com/office/drawing/2014/main" id="{A6B77F45-E89B-2F42-7766-4478F4DD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>
            <a:off x="4398974" y="4942549"/>
            <a:ext cx="616104" cy="755172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4B83B-39F5-AF21-D7F6-EBDA78EFD75C}"/>
              </a:ext>
            </a:extLst>
          </p:cNvPr>
          <p:cNvGrpSpPr/>
          <p:nvPr/>
        </p:nvGrpSpPr>
        <p:grpSpPr>
          <a:xfrm rot="20286995">
            <a:off x="5856277" y="1443990"/>
            <a:ext cx="6254709" cy="1516614"/>
            <a:chOff x="8542453" y="848378"/>
            <a:chExt cx="6254709" cy="151661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B83252-F6D3-6996-A224-D085D1A06113}"/>
                </a:ext>
              </a:extLst>
            </p:cNvPr>
            <p:cNvCxnSpPr/>
            <p:nvPr/>
          </p:nvCxnSpPr>
          <p:spPr>
            <a:xfrm rot="1363118">
              <a:off x="9181729" y="848378"/>
              <a:ext cx="5615433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458413-AB28-50F1-E287-050C01EDD01F}"/>
                </a:ext>
              </a:extLst>
            </p:cNvPr>
            <p:cNvCxnSpPr>
              <a:cxnSpLocks/>
            </p:cNvCxnSpPr>
            <p:nvPr/>
          </p:nvCxnSpPr>
          <p:spPr>
            <a:xfrm rot="1363118">
              <a:off x="8542453" y="2361553"/>
              <a:ext cx="5034925" cy="343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021690F-AE8D-3F95-D681-62CE08A0CE1B}"/>
              </a:ext>
            </a:extLst>
          </p:cNvPr>
          <p:cNvCxnSpPr/>
          <p:nvPr/>
        </p:nvCxnSpPr>
        <p:spPr>
          <a:xfrm rot="3583082">
            <a:off x="6135590" y="3583300"/>
            <a:ext cx="0" cy="211222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77BA3-7CF5-296A-CFD0-FBE00DBEDDDF}"/>
              </a:ext>
            </a:extLst>
          </p:cNvPr>
          <p:cNvGrpSpPr/>
          <p:nvPr/>
        </p:nvGrpSpPr>
        <p:grpSpPr>
          <a:xfrm>
            <a:off x="2994861" y="4386923"/>
            <a:ext cx="4483246" cy="4600706"/>
            <a:chOff x="3573358" y="1345181"/>
            <a:chExt cx="4483246" cy="4600706"/>
          </a:xfrm>
          <a:scene3d>
            <a:camera prst="orthographicFront">
              <a:rot lat="0" lon="0" rev="3600000"/>
            </a:camera>
            <a:lightRig rig="threePt" dir="t"/>
          </a:scene3d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88F393B-AA97-C0DC-6B3B-56277F7083B2}"/>
                </a:ext>
              </a:extLst>
            </p:cNvPr>
            <p:cNvCxnSpPr/>
            <p:nvPr/>
          </p:nvCxnSpPr>
          <p:spPr>
            <a:xfrm rot="3583082">
              <a:off x="5814981" y="-896442"/>
              <a:ext cx="0" cy="4483246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72493AC-3D51-771C-C00A-0257C174E9A6}"/>
                </a:ext>
              </a:extLst>
            </p:cNvPr>
            <p:cNvCxnSpPr/>
            <p:nvPr/>
          </p:nvCxnSpPr>
          <p:spPr>
            <a:xfrm rot="3583082">
              <a:off x="3540200" y="4472321"/>
              <a:ext cx="2940562" cy="6569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B46C53D1-F324-9C5E-EF20-81786BA8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93708" y="2799164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32275BBC-C49E-A984-27DD-E2B18A6B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11057" y="3022564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pic>
        <p:nvPicPr>
          <p:cNvPr id="33" name="Picture 32" descr="A white and black machine">
            <a:extLst>
              <a:ext uri="{FF2B5EF4-FFF2-40B4-BE49-F238E27FC236}">
                <a16:creationId xmlns:a16="http://schemas.microsoft.com/office/drawing/2014/main" id="{BC3058E8-5D1D-E7B9-9D7C-90D0AFF3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3111905" y="5677140"/>
            <a:ext cx="616104" cy="755172"/>
          </a:xfrm>
          <a:prstGeom prst="rect">
            <a:avLst/>
          </a:prstGeom>
          <a:scene3d>
            <a:camera prst="orthographicFront">
              <a:rot lat="0" lon="0" rev="8100000"/>
            </a:camera>
            <a:lightRig rig="threePt" dir="t"/>
          </a:scene3d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BC7C2-E22F-E097-B036-1EF0443AF58A}"/>
              </a:ext>
            </a:extLst>
          </p:cNvPr>
          <p:cNvCxnSpPr>
            <a:cxnSpLocks/>
          </p:cNvCxnSpPr>
          <p:nvPr/>
        </p:nvCxnSpPr>
        <p:spPr>
          <a:xfrm flipV="1">
            <a:off x="11012963" y="1436706"/>
            <a:ext cx="2148356" cy="1564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9B9DDE01-6522-C964-3A40-B1E71FA22D4C}"/>
              </a:ext>
            </a:extLst>
          </p:cNvPr>
          <p:cNvSpPr/>
          <p:nvPr/>
        </p:nvSpPr>
        <p:spPr>
          <a:xfrm rot="10645868">
            <a:off x="13147789" y="1456592"/>
            <a:ext cx="712560" cy="857251"/>
          </a:xfrm>
          <a:prstGeom prst="arc">
            <a:avLst>
              <a:gd name="adj1" fmla="val 13841380"/>
              <a:gd name="adj2" fmla="val 0"/>
            </a:avLst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99B2D8-04F1-9327-7B15-4E5127F4A752}"/>
              </a:ext>
            </a:extLst>
          </p:cNvPr>
          <p:cNvCxnSpPr/>
          <p:nvPr/>
        </p:nvCxnSpPr>
        <p:spPr>
          <a:xfrm>
            <a:off x="13997294" y="1452344"/>
            <a:ext cx="24761" cy="40886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BB6488-FC95-F4B3-F22F-0B84125E41D6}"/>
              </a:ext>
            </a:extLst>
          </p:cNvPr>
          <p:cNvCxnSpPr/>
          <p:nvPr/>
        </p:nvCxnSpPr>
        <p:spPr>
          <a:xfrm flipV="1">
            <a:off x="11976753" y="3222058"/>
            <a:ext cx="26811" cy="211571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and black machine">
            <a:extLst>
              <a:ext uri="{FF2B5EF4-FFF2-40B4-BE49-F238E27FC236}">
                <a16:creationId xmlns:a16="http://schemas.microsoft.com/office/drawing/2014/main" id="{89ED686B-03BA-1DC2-9B2B-EE6182D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C46EF-5DAB-20AD-3B2D-6EC4578AC269}"/>
              </a:ext>
            </a:extLst>
          </p:cNvPr>
          <p:cNvCxnSpPr/>
          <p:nvPr/>
        </p:nvCxnSpPr>
        <p:spPr>
          <a:xfrm>
            <a:off x="12521403" y="8163288"/>
            <a:ext cx="148826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D2271-DC1B-7482-2CB8-149142726686}"/>
              </a:ext>
            </a:extLst>
          </p:cNvPr>
          <p:cNvCxnSpPr/>
          <p:nvPr/>
        </p:nvCxnSpPr>
        <p:spPr>
          <a:xfrm flipH="1" flipV="1">
            <a:off x="13998694" y="4425952"/>
            <a:ext cx="10977" cy="373733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and black machine">
            <a:extLst>
              <a:ext uri="{FF2B5EF4-FFF2-40B4-BE49-F238E27FC236}">
                <a16:creationId xmlns:a16="http://schemas.microsoft.com/office/drawing/2014/main" id="{5FB5E8B1-948B-14BE-0DFB-558F2054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172992-8B52-BB18-1E17-ABDB1DE72C66}"/>
              </a:ext>
            </a:extLst>
          </p:cNvPr>
          <p:cNvCxnSpPr/>
          <p:nvPr/>
        </p:nvCxnSpPr>
        <p:spPr>
          <a:xfrm>
            <a:off x="9268240" y="7524743"/>
            <a:ext cx="0" cy="63228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C920-3F2E-673E-4D57-04764EE8593E}"/>
              </a:ext>
            </a:extLst>
          </p:cNvPr>
          <p:cNvCxnSpPr/>
          <p:nvPr/>
        </p:nvCxnSpPr>
        <p:spPr>
          <a:xfrm>
            <a:off x="9268240" y="8157032"/>
            <a:ext cx="423584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592D5-5722-0280-20B0-2AF768E884B7}"/>
              </a:ext>
            </a:extLst>
          </p:cNvPr>
          <p:cNvCxnSpPr/>
          <p:nvPr/>
        </p:nvCxnSpPr>
        <p:spPr>
          <a:xfrm flipH="1">
            <a:off x="11989150" y="5637405"/>
            <a:ext cx="6087" cy="92991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white and black machine">
            <a:extLst>
              <a:ext uri="{FF2B5EF4-FFF2-40B4-BE49-F238E27FC236}">
                <a16:creationId xmlns:a16="http://schemas.microsoft.com/office/drawing/2014/main" id="{012B9CD6-2884-443E-A6C6-B7340CB0D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9212687" y="3447223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613566-6E1B-63D2-76F7-6901A3F54311}"/>
              </a:ext>
            </a:extLst>
          </p:cNvPr>
          <p:cNvCxnSpPr/>
          <p:nvPr/>
        </p:nvCxnSpPr>
        <p:spPr>
          <a:xfrm>
            <a:off x="10309390" y="3180511"/>
            <a:ext cx="1664811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54DEBE-ECF2-10AC-BE94-B5DC8CC4CE85}"/>
              </a:ext>
            </a:extLst>
          </p:cNvPr>
          <p:cNvCxnSpPr/>
          <p:nvPr/>
        </p:nvCxnSpPr>
        <p:spPr>
          <a:xfrm>
            <a:off x="11096791" y="3351587"/>
            <a:ext cx="0" cy="620306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FD44EC-7B29-53B8-78D3-130333EC7CAC}"/>
              </a:ext>
            </a:extLst>
          </p:cNvPr>
          <p:cNvCxnSpPr/>
          <p:nvPr/>
        </p:nvCxnSpPr>
        <p:spPr>
          <a:xfrm>
            <a:off x="11942451" y="3180511"/>
            <a:ext cx="0" cy="185299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CF5287-141E-04FB-E587-4F589F4E2828}"/>
              </a:ext>
            </a:extLst>
          </p:cNvPr>
          <p:cNvCxnSpPr/>
          <p:nvPr/>
        </p:nvCxnSpPr>
        <p:spPr>
          <a:xfrm>
            <a:off x="11942451" y="3959192"/>
            <a:ext cx="0" cy="195297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and black machine">
            <a:extLst>
              <a:ext uri="{FF2B5EF4-FFF2-40B4-BE49-F238E27FC236}">
                <a16:creationId xmlns:a16="http://schemas.microsoft.com/office/drawing/2014/main" id="{763664DD-529F-D224-F8AD-2DC6E3CB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8063850" y="4491656"/>
            <a:ext cx="616104" cy="755172"/>
          </a:xfrm>
          <a:prstGeom prst="rect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4AD26F-A34C-CBDE-50E6-8DFCB68C2FAE}"/>
              </a:ext>
            </a:extLst>
          </p:cNvPr>
          <p:cNvCxnSpPr>
            <a:cxnSpLocks/>
          </p:cNvCxnSpPr>
          <p:nvPr/>
        </p:nvCxnSpPr>
        <p:spPr>
          <a:xfrm flipV="1">
            <a:off x="6464407" y="3195949"/>
            <a:ext cx="5235489" cy="74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7A171-83F9-9FB0-A316-F24A73352924}"/>
              </a:ext>
            </a:extLst>
          </p:cNvPr>
          <p:cNvCxnSpPr>
            <a:cxnSpLocks/>
          </p:cNvCxnSpPr>
          <p:nvPr/>
        </p:nvCxnSpPr>
        <p:spPr>
          <a:xfrm>
            <a:off x="11060225" y="3383856"/>
            <a:ext cx="0" cy="161925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white and black machine">
            <a:extLst>
              <a:ext uri="{FF2B5EF4-FFF2-40B4-BE49-F238E27FC236}">
                <a16:creationId xmlns:a16="http://schemas.microsoft.com/office/drawing/2014/main" id="{5061B03F-0137-46EC-0008-169E923F8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7190134" y="5676771"/>
            <a:ext cx="616104" cy="75517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1A3DE2-5DBF-FB34-61DA-754B8EE28E79}"/>
              </a:ext>
            </a:extLst>
          </p:cNvPr>
          <p:cNvCxnSpPr/>
          <p:nvPr/>
        </p:nvCxnSpPr>
        <p:spPr>
          <a:xfrm>
            <a:off x="6575284" y="3181223"/>
            <a:ext cx="2685328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1A8804-FC0E-101D-5AA9-0760AC87580E}"/>
              </a:ext>
            </a:extLst>
          </p:cNvPr>
          <p:cNvCxnSpPr>
            <a:cxnSpLocks/>
          </p:cNvCxnSpPr>
          <p:nvPr/>
        </p:nvCxnSpPr>
        <p:spPr>
          <a:xfrm flipV="1">
            <a:off x="9268232" y="4746707"/>
            <a:ext cx="0" cy="108682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960D8B-E297-22BB-D8A8-79B6A410B8EC}"/>
              </a:ext>
            </a:extLst>
          </p:cNvPr>
          <p:cNvCxnSpPr/>
          <p:nvPr/>
        </p:nvCxnSpPr>
        <p:spPr>
          <a:xfrm>
            <a:off x="6575284" y="3181223"/>
            <a:ext cx="0" cy="124973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white and black machine">
            <a:extLst>
              <a:ext uri="{FF2B5EF4-FFF2-40B4-BE49-F238E27FC236}">
                <a16:creationId xmlns:a16="http://schemas.microsoft.com/office/drawing/2014/main" id="{43C29BB5-7282-AD9D-2504-59D1CA5B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662095" y="6583772"/>
            <a:ext cx="616104" cy="7551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B64690-66AB-C9E3-3A3C-E24E5F48C0F1}"/>
              </a:ext>
            </a:extLst>
          </p:cNvPr>
          <p:cNvCxnSpPr>
            <a:cxnSpLocks/>
          </p:cNvCxnSpPr>
          <p:nvPr/>
        </p:nvCxnSpPr>
        <p:spPr>
          <a:xfrm>
            <a:off x="5702180" y="8032053"/>
            <a:ext cx="3506375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205556-D965-DDF3-491E-B935920ED92F}"/>
              </a:ext>
            </a:extLst>
          </p:cNvPr>
          <p:cNvCxnSpPr/>
          <p:nvPr/>
        </p:nvCxnSpPr>
        <p:spPr>
          <a:xfrm flipV="1">
            <a:off x="9208548" y="6131454"/>
            <a:ext cx="0" cy="1900605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39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15DD-002D-4756-493C-0F121F66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762F34-3F81-DADA-6E8C-CB5068015F43}"/>
              </a:ext>
            </a:extLst>
          </p:cNvPr>
          <p:cNvCxnSpPr/>
          <p:nvPr/>
        </p:nvCxnSpPr>
        <p:spPr>
          <a:xfrm rot="20772484">
            <a:off x="13702394" y="-331304"/>
            <a:ext cx="169004" cy="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2966F7-9E7A-4720-2CA6-A496C4927D58}"/>
              </a:ext>
            </a:extLst>
          </p:cNvPr>
          <p:cNvGrpSpPr/>
          <p:nvPr/>
        </p:nvGrpSpPr>
        <p:grpSpPr>
          <a:xfrm>
            <a:off x="5439909" y="1598555"/>
            <a:ext cx="7414302" cy="7085664"/>
            <a:chOff x="5439909" y="742265"/>
            <a:chExt cx="7414302" cy="7085664"/>
          </a:xfrm>
        </p:grpSpPr>
        <p:pic>
          <p:nvPicPr>
            <p:cNvPr id="35" name="Picture 34" descr="Close The Loop Icons - Free SVG &amp; PNG Close The Loop Images - Noun Project">
              <a:extLst>
                <a:ext uri="{FF2B5EF4-FFF2-40B4-BE49-F238E27FC236}">
                  <a16:creationId xmlns:a16="http://schemas.microsoft.com/office/drawing/2014/main" id="{3885E550-2A4B-DBB1-8E49-05263FA88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2933" y="742265"/>
              <a:ext cx="6416573" cy="644904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AD1260-9B83-DD92-280A-1E550F8D0B9C}"/>
                </a:ext>
              </a:extLst>
            </p:cNvPr>
            <p:cNvSpPr txBox="1"/>
            <p:nvPr/>
          </p:nvSpPr>
          <p:spPr>
            <a:xfrm>
              <a:off x="5439909" y="7058488"/>
              <a:ext cx="7414302" cy="76944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b="1" dirty="0">
                  <a:latin typeface="Aharoni"/>
                  <a:cs typeface="Aharoni"/>
                </a:rPr>
                <a:t>After </a:t>
              </a:r>
              <a:r>
                <a:rPr lang="en-US" sz="4400" b="1">
                  <a:latin typeface="Aharoni"/>
                  <a:cs typeface="Aharoni"/>
                </a:rPr>
                <a:t>Multiple Loop Closure</a:t>
              </a:r>
              <a:r>
                <a:rPr lang="en-US" sz="4400" dirty="0">
                  <a:ea typeface="+mn-lt"/>
                  <a:cs typeface="+mn-lt"/>
                </a:rPr>
                <a:t> </a:t>
              </a:r>
              <a:endParaRPr lang="en-US" sz="4400" b="1" dirty="0">
                <a:latin typeface="Aharoni"/>
                <a:cs typeface="Aharon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92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F173733-D3E1-33B2-7995-0FFA514BA441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3206EFA-EBC4-484C-96FC-83375AE90B9E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9265E66-D7AE-EBAD-3A6B-2A8FF7B62A23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034D41F-A5D9-2DDC-DB31-24ECF4901E1D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7D8CF66-5A04-FE9F-4203-5C149F540E2F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DB15567D-BDA1-A4C9-C29F-030A3B8858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E4EFF16-D34D-990F-A887-DFCD46663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05E780B3-66D3-D5F2-2326-1C9BDB942CC0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DB07493-8ADA-1276-33AE-4EE669EF553D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7CF9C9-75DC-4295-F3E6-32E07121693B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A0419F9-CF22-D3DC-27A8-B273E4CC3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1D33580-6800-6C54-E03C-27AD0F385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ABB562E6-4C4A-18C5-66EB-37B2D1FCC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0962564" y="15287534"/>
              <a:ext cx="616104" cy="755172"/>
            </a:xfrm>
            <a:prstGeom prst="rect">
              <a:avLst/>
            </a:prstGeom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273A83C4-C23B-645C-7D6C-627BADE2B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AFA3A9-EAA3-1332-047F-35B3BF4444AA}"/>
                </a:ext>
              </a:extLst>
            </p:cNvPr>
            <p:cNvSpPr/>
            <p:nvPr/>
          </p:nvSpPr>
          <p:spPr>
            <a:xfrm>
              <a:off x="20369238" y="14787580"/>
              <a:ext cx="709612" cy="676280"/>
            </a:xfrm>
            <a:custGeom>
              <a:avLst/>
              <a:gdLst>
                <a:gd name="connsiteX0" fmla="*/ 0 w 709612"/>
                <a:gd name="connsiteY0" fmla="*/ 0 h 676275"/>
                <a:gd name="connsiteX1" fmla="*/ 709612 w 709612"/>
                <a:gd name="connsiteY1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9612" h="676275">
                  <a:moveTo>
                    <a:pt x="0" y="0"/>
                  </a:moveTo>
                  <a:cubicBezTo>
                    <a:pt x="151209" y="301228"/>
                    <a:pt x="302418" y="602456"/>
                    <a:pt x="709612" y="676275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1FCC3A-8D4A-BC77-8F13-C2C4D01285C5}"/>
                </a:ext>
              </a:extLst>
            </p:cNvPr>
            <p:cNvSpPr/>
            <p:nvPr/>
          </p:nvSpPr>
          <p:spPr>
            <a:xfrm>
              <a:off x="20332906" y="14739952"/>
              <a:ext cx="398292" cy="981080"/>
            </a:xfrm>
            <a:custGeom>
              <a:avLst/>
              <a:gdLst>
                <a:gd name="connsiteX0" fmla="*/ 41103 w 398291"/>
                <a:gd name="connsiteY0" fmla="*/ 0 h 981075"/>
                <a:gd name="connsiteX1" fmla="*/ 398291 w 398291"/>
                <a:gd name="connsiteY1" fmla="*/ 981075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291" h="981075">
                  <a:moveTo>
                    <a:pt x="41103" y="0"/>
                  </a:moveTo>
                  <a:cubicBezTo>
                    <a:pt x="-20016" y="368300"/>
                    <a:pt x="-81134" y="736600"/>
                    <a:pt x="398291" y="981075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DD65B962-454C-F3CB-7502-C221FE4F8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FC6A457-9499-694E-C080-DA31A0844A3C}"/>
                </a:ext>
              </a:extLst>
            </p:cNvPr>
            <p:cNvGrpSpPr/>
            <p:nvPr/>
          </p:nvGrpSpPr>
          <p:grpSpPr>
            <a:xfrm>
              <a:off x="21002642" y="14835216"/>
              <a:ext cx="3511348" cy="1900606"/>
              <a:chOff x="2714625" y="5233992"/>
              <a:chExt cx="3511350" cy="1900604"/>
            </a:xfrm>
          </p:grpSpPr>
          <p:sp>
            <p:nvSpPr>
              <p:cNvPr id="19" name="Rectangle 26">
                <a:extLst>
                  <a:ext uri="{FF2B5EF4-FFF2-40B4-BE49-F238E27FC236}">
                    <a16:creationId xmlns:a16="http://schemas.microsoft.com/office/drawing/2014/main" id="{69A07528-5C8F-DA88-CDE8-AA319BFA6D45}"/>
                  </a:ext>
                </a:extLst>
              </p:cNvPr>
              <p:cNvSpPr/>
              <p:nvPr/>
            </p:nvSpPr>
            <p:spPr>
              <a:xfrm>
                <a:off x="2714625" y="5233995"/>
                <a:ext cx="3511350" cy="1900601"/>
              </a:xfrm>
              <a:custGeom>
                <a:avLst/>
                <a:gdLst>
                  <a:gd name="connsiteX0" fmla="*/ 0 w 3077752"/>
                  <a:gd name="connsiteY0" fmla="*/ 0 h 890951"/>
                  <a:gd name="connsiteX1" fmla="*/ 3077752 w 3077752"/>
                  <a:gd name="connsiteY1" fmla="*/ 0 h 890951"/>
                  <a:gd name="connsiteX2" fmla="*/ 3077752 w 3077752"/>
                  <a:gd name="connsiteY2" fmla="*/ 890951 h 890951"/>
                  <a:gd name="connsiteX3" fmla="*/ 0 w 3077752"/>
                  <a:gd name="connsiteY3" fmla="*/ 890951 h 890951"/>
                  <a:gd name="connsiteX4" fmla="*/ 0 w 3077752"/>
                  <a:gd name="connsiteY4" fmla="*/ 0 h 890951"/>
                  <a:gd name="connsiteX0" fmla="*/ 0 w 3077752"/>
                  <a:gd name="connsiteY0" fmla="*/ 1443038 h 2333989"/>
                  <a:gd name="connsiteX1" fmla="*/ 3072989 w 3077752"/>
                  <a:gd name="connsiteY1" fmla="*/ 0 h 2333989"/>
                  <a:gd name="connsiteX2" fmla="*/ 3077752 w 3077752"/>
                  <a:gd name="connsiteY2" fmla="*/ 2333989 h 2333989"/>
                  <a:gd name="connsiteX3" fmla="*/ 0 w 3077752"/>
                  <a:gd name="connsiteY3" fmla="*/ 2333989 h 2333989"/>
                  <a:gd name="connsiteX4" fmla="*/ 0 w 3077752"/>
                  <a:gd name="connsiteY4" fmla="*/ 1443038 h 2333989"/>
                  <a:gd name="connsiteX0" fmla="*/ 428625 w 3506377"/>
                  <a:gd name="connsiteY0" fmla="*/ 1443038 h 2333989"/>
                  <a:gd name="connsiteX1" fmla="*/ 3501614 w 3506377"/>
                  <a:gd name="connsiteY1" fmla="*/ 0 h 2333989"/>
                  <a:gd name="connsiteX2" fmla="*/ 3506377 w 3506377"/>
                  <a:gd name="connsiteY2" fmla="*/ 2333989 h 2333989"/>
                  <a:gd name="connsiteX3" fmla="*/ 0 w 3506377"/>
                  <a:gd name="connsiteY3" fmla="*/ 2324464 h 2333989"/>
                  <a:gd name="connsiteX4" fmla="*/ 428625 w 3506377"/>
                  <a:gd name="connsiteY4" fmla="*/ 1443038 h 2333989"/>
                  <a:gd name="connsiteX0" fmla="*/ 428625 w 3511350"/>
                  <a:gd name="connsiteY0" fmla="*/ 10096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28625 w 3511350"/>
                  <a:gd name="connsiteY4" fmla="*/ 1009650 h 1900601"/>
                  <a:gd name="connsiteX0" fmla="*/ 476250 w 3511350"/>
                  <a:gd name="connsiteY0" fmla="*/ 10477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76250 w 3511350"/>
                  <a:gd name="connsiteY4" fmla="*/ 1047750 h 190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1350" h="1900601">
                    <a:moveTo>
                      <a:pt x="476250" y="1047750"/>
                    </a:moveTo>
                    <a:lnTo>
                      <a:pt x="3511139" y="0"/>
                    </a:lnTo>
                    <a:cubicBezTo>
                      <a:pt x="3512727" y="777996"/>
                      <a:pt x="3504789" y="1122605"/>
                      <a:pt x="3506377" y="1900601"/>
                    </a:cubicBezTo>
                    <a:lnTo>
                      <a:pt x="0" y="1891076"/>
                    </a:lnTo>
                    <a:lnTo>
                      <a:pt x="476250" y="104775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9EB867E-D9D6-C4FC-9B7A-3B9E50BD87C1}"/>
                  </a:ext>
                </a:extLst>
              </p:cNvPr>
              <p:cNvGrpSpPr/>
              <p:nvPr/>
            </p:nvGrpSpPr>
            <p:grpSpPr>
              <a:xfrm>
                <a:off x="2714632" y="5233992"/>
                <a:ext cx="3506377" cy="1900603"/>
                <a:chOff x="2714632" y="5233992"/>
                <a:chExt cx="3506377" cy="1900603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568D8B9-AA6F-5F62-C642-7BDCBF83ACFC}"/>
                    </a:ext>
                  </a:extLst>
                </p:cNvPr>
                <p:cNvCxnSpPr>
                  <a:cxnSpLocks/>
                  <a:endCxn id="19" idx="2"/>
                </p:cNvCxnSpPr>
                <p:nvPr/>
              </p:nvCxnSpPr>
              <p:spPr>
                <a:xfrm>
                  <a:off x="2714632" y="7134589"/>
                  <a:ext cx="3506377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4850BB6-AFD9-C5AA-3377-3C230DCBE39B}"/>
                    </a:ext>
                  </a:extLst>
                </p:cNvPr>
                <p:cNvCxnSpPr/>
                <p:nvPr/>
              </p:nvCxnSpPr>
              <p:spPr>
                <a:xfrm flipV="1">
                  <a:off x="6221002" y="5233992"/>
                  <a:ext cx="0" cy="1900603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814632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E657B1-44A7-D5DE-A624-0A79E4ED293F}"/>
              </a:ext>
            </a:extLst>
          </p:cNvPr>
          <p:cNvCxnSpPr>
            <a:cxnSpLocks/>
          </p:cNvCxnSpPr>
          <p:nvPr/>
        </p:nvCxnSpPr>
        <p:spPr>
          <a:xfrm flipH="1" flipV="1">
            <a:off x="9538773" y="4362528"/>
            <a:ext cx="1674616" cy="985555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385D9F-D6CC-2ED2-8D96-AC741DA405AC}"/>
              </a:ext>
            </a:extLst>
          </p:cNvPr>
          <p:cNvCxnSpPr>
            <a:cxnSpLocks/>
          </p:cNvCxnSpPr>
          <p:nvPr/>
        </p:nvCxnSpPr>
        <p:spPr>
          <a:xfrm flipH="1" flipV="1">
            <a:off x="11189314" y="5362789"/>
            <a:ext cx="632039" cy="20727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B5CD52-A3B5-3488-0BC3-C35A0B73AD0A}"/>
              </a:ext>
            </a:extLst>
          </p:cNvPr>
          <p:cNvCxnSpPr>
            <a:cxnSpLocks/>
          </p:cNvCxnSpPr>
          <p:nvPr/>
        </p:nvCxnSpPr>
        <p:spPr>
          <a:xfrm flipV="1">
            <a:off x="11906992" y="6658466"/>
            <a:ext cx="1491152" cy="870233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FF2EF1-6C70-C7FB-7AD5-F465F5048208}"/>
              </a:ext>
            </a:extLst>
          </p:cNvPr>
          <p:cNvCxnSpPr>
            <a:cxnSpLocks/>
          </p:cNvCxnSpPr>
          <p:nvPr/>
        </p:nvCxnSpPr>
        <p:spPr>
          <a:xfrm>
            <a:off x="12577233" y="3409334"/>
            <a:ext cx="874704" cy="3277435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A5C807-CFDD-F712-153D-E9C02DBF4642}"/>
              </a:ext>
            </a:extLst>
          </p:cNvPr>
          <p:cNvCxnSpPr/>
          <p:nvPr/>
        </p:nvCxnSpPr>
        <p:spPr>
          <a:xfrm flipH="1" flipV="1">
            <a:off x="5488634" y="3135573"/>
            <a:ext cx="7153760" cy="280071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11751F-F65E-7594-C901-A2B1338A3718}"/>
              </a:ext>
            </a:extLst>
          </p:cNvPr>
          <p:cNvCxnSpPr/>
          <p:nvPr/>
        </p:nvCxnSpPr>
        <p:spPr>
          <a:xfrm flipV="1">
            <a:off x="7456674" y="5399581"/>
            <a:ext cx="962322" cy="140235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C7A590-0DF1-03E7-9032-634A7F371F20}"/>
              </a:ext>
            </a:extLst>
          </p:cNvPr>
          <p:cNvCxnSpPr/>
          <p:nvPr/>
        </p:nvCxnSpPr>
        <p:spPr>
          <a:xfrm flipV="1">
            <a:off x="8379136" y="4382095"/>
            <a:ext cx="1145526" cy="1095604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0B0762-6462-7099-20F9-18005ABC6D8E}"/>
              </a:ext>
            </a:extLst>
          </p:cNvPr>
          <p:cNvCxnSpPr/>
          <p:nvPr/>
        </p:nvCxnSpPr>
        <p:spPr>
          <a:xfrm flipV="1">
            <a:off x="6040054" y="6765728"/>
            <a:ext cx="1448505" cy="344857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66E84A-9EE6-DE41-4C58-DDBC648891B7}"/>
              </a:ext>
            </a:extLst>
          </p:cNvPr>
          <p:cNvCxnSpPr>
            <a:cxnSpLocks/>
          </p:cNvCxnSpPr>
          <p:nvPr/>
        </p:nvCxnSpPr>
        <p:spPr>
          <a:xfrm>
            <a:off x="5028324" y="5939759"/>
            <a:ext cx="995077" cy="104948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FA5EE-EF11-DC53-312D-7A0AEE64AE6F}"/>
              </a:ext>
            </a:extLst>
          </p:cNvPr>
          <p:cNvCxnSpPr>
            <a:cxnSpLocks/>
          </p:cNvCxnSpPr>
          <p:nvPr/>
        </p:nvCxnSpPr>
        <p:spPr>
          <a:xfrm flipH="1">
            <a:off x="5040260" y="3206571"/>
            <a:ext cx="515413" cy="2689965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8B801B-AD87-4F2E-997F-605DF6C6FC81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52" y="10640239"/>
            <a:chExt cx="9732920" cy="60955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1FBACF-77CD-902E-0051-78961B0924D6}"/>
                </a:ext>
              </a:extLst>
            </p:cNvPr>
            <p:cNvGrpSpPr/>
            <p:nvPr/>
          </p:nvGrpSpPr>
          <p:grpSpPr>
            <a:xfrm>
              <a:off x="19517552" y="10640239"/>
              <a:ext cx="9732920" cy="6095572"/>
              <a:chOff x="1229540" y="353225"/>
              <a:chExt cx="9732919" cy="609556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77AB3F9-85C2-BD42-0502-EB3802485D32}"/>
                  </a:ext>
                </a:extLst>
              </p:cNvPr>
              <p:cNvGrpSpPr/>
              <p:nvPr/>
            </p:nvGrpSpPr>
            <p:grpSpPr>
              <a:xfrm>
                <a:off x="1229540" y="3532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B744D62-1962-70C0-0AA3-6931E556D813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custGeom>
                  <a:avLst/>
                  <a:gdLst>
                    <a:gd name="connsiteX0" fmla="*/ 0 w 9732919"/>
                    <a:gd name="connsiteY0" fmla="*/ 0 h 6095564"/>
                    <a:gd name="connsiteX1" fmla="*/ 475195 w 9732919"/>
                    <a:gd name="connsiteY1" fmla="*/ 0 h 6095564"/>
                    <a:gd name="connsiteX2" fmla="*/ 755733 w 9732919"/>
                    <a:gd name="connsiteY2" fmla="*/ 0 h 6095564"/>
                    <a:gd name="connsiteX3" fmla="*/ 1522916 w 9732919"/>
                    <a:gd name="connsiteY3" fmla="*/ 0 h 6095564"/>
                    <a:gd name="connsiteX4" fmla="*/ 1998111 w 9732919"/>
                    <a:gd name="connsiteY4" fmla="*/ 0 h 6095564"/>
                    <a:gd name="connsiteX5" fmla="*/ 2473306 w 9732919"/>
                    <a:gd name="connsiteY5" fmla="*/ 0 h 6095564"/>
                    <a:gd name="connsiteX6" fmla="*/ 3240490 w 9732919"/>
                    <a:gd name="connsiteY6" fmla="*/ 0 h 6095564"/>
                    <a:gd name="connsiteX7" fmla="*/ 3618356 w 9732919"/>
                    <a:gd name="connsiteY7" fmla="*/ 0 h 6095564"/>
                    <a:gd name="connsiteX8" fmla="*/ 4385539 w 9732919"/>
                    <a:gd name="connsiteY8" fmla="*/ 0 h 6095564"/>
                    <a:gd name="connsiteX9" fmla="*/ 5152722 w 9732919"/>
                    <a:gd name="connsiteY9" fmla="*/ 0 h 6095564"/>
                    <a:gd name="connsiteX10" fmla="*/ 5725246 w 9732919"/>
                    <a:gd name="connsiteY10" fmla="*/ 0 h 6095564"/>
                    <a:gd name="connsiteX11" fmla="*/ 6492429 w 9732919"/>
                    <a:gd name="connsiteY11" fmla="*/ 0 h 6095564"/>
                    <a:gd name="connsiteX12" fmla="*/ 6967625 w 9732919"/>
                    <a:gd name="connsiteY12" fmla="*/ 0 h 6095564"/>
                    <a:gd name="connsiteX13" fmla="*/ 7442820 w 9732919"/>
                    <a:gd name="connsiteY13" fmla="*/ 0 h 6095564"/>
                    <a:gd name="connsiteX14" fmla="*/ 8112674 w 9732919"/>
                    <a:gd name="connsiteY14" fmla="*/ 0 h 6095564"/>
                    <a:gd name="connsiteX15" fmla="*/ 8587870 w 9732919"/>
                    <a:gd name="connsiteY15" fmla="*/ 0 h 6095564"/>
                    <a:gd name="connsiteX16" fmla="*/ 9732919 w 9732919"/>
                    <a:gd name="connsiteY16" fmla="*/ 0 h 6095564"/>
                    <a:gd name="connsiteX17" fmla="*/ 9732919 w 9732919"/>
                    <a:gd name="connsiteY17" fmla="*/ 676053 h 6095564"/>
                    <a:gd name="connsiteX18" fmla="*/ 9732919 w 9732919"/>
                    <a:gd name="connsiteY18" fmla="*/ 1291151 h 6095564"/>
                    <a:gd name="connsiteX19" fmla="*/ 9732919 w 9732919"/>
                    <a:gd name="connsiteY19" fmla="*/ 1906249 h 6095564"/>
                    <a:gd name="connsiteX20" fmla="*/ 9732919 w 9732919"/>
                    <a:gd name="connsiteY20" fmla="*/ 2277524 h 6095564"/>
                    <a:gd name="connsiteX21" fmla="*/ 9732919 w 9732919"/>
                    <a:gd name="connsiteY21" fmla="*/ 2709755 h 6095564"/>
                    <a:gd name="connsiteX22" fmla="*/ 9732919 w 9732919"/>
                    <a:gd name="connsiteY22" fmla="*/ 3324853 h 6095564"/>
                    <a:gd name="connsiteX23" fmla="*/ 9732919 w 9732919"/>
                    <a:gd name="connsiteY23" fmla="*/ 3818040 h 6095564"/>
                    <a:gd name="connsiteX24" fmla="*/ 9732919 w 9732919"/>
                    <a:gd name="connsiteY24" fmla="*/ 4250271 h 6095564"/>
                    <a:gd name="connsiteX25" fmla="*/ 9732919 w 9732919"/>
                    <a:gd name="connsiteY25" fmla="*/ 4865368 h 6095564"/>
                    <a:gd name="connsiteX26" fmla="*/ 9732919 w 9732919"/>
                    <a:gd name="connsiteY26" fmla="*/ 5419511 h 6095564"/>
                    <a:gd name="connsiteX27" fmla="*/ 9732919 w 9732919"/>
                    <a:gd name="connsiteY27" fmla="*/ 6095564 h 6095564"/>
                    <a:gd name="connsiteX28" fmla="*/ 8965736 w 9732919"/>
                    <a:gd name="connsiteY28" fmla="*/ 6095564 h 6095564"/>
                    <a:gd name="connsiteX29" fmla="*/ 8295882 w 9732919"/>
                    <a:gd name="connsiteY29" fmla="*/ 6095564 h 6095564"/>
                    <a:gd name="connsiteX30" fmla="*/ 7918016 w 9732919"/>
                    <a:gd name="connsiteY30" fmla="*/ 6095564 h 6095564"/>
                    <a:gd name="connsiteX31" fmla="*/ 7248162 w 9732919"/>
                    <a:gd name="connsiteY31" fmla="*/ 6095564 h 6095564"/>
                    <a:gd name="connsiteX32" fmla="*/ 6967625 w 9732919"/>
                    <a:gd name="connsiteY32" fmla="*/ 6095564 h 6095564"/>
                    <a:gd name="connsiteX33" fmla="*/ 6297771 w 9732919"/>
                    <a:gd name="connsiteY33" fmla="*/ 6095564 h 6095564"/>
                    <a:gd name="connsiteX34" fmla="*/ 5919905 w 9732919"/>
                    <a:gd name="connsiteY34" fmla="*/ 6095564 h 6095564"/>
                    <a:gd name="connsiteX35" fmla="*/ 5639368 w 9732919"/>
                    <a:gd name="connsiteY35" fmla="*/ 6095564 h 6095564"/>
                    <a:gd name="connsiteX36" fmla="*/ 5261502 w 9732919"/>
                    <a:gd name="connsiteY36" fmla="*/ 6095564 h 6095564"/>
                    <a:gd name="connsiteX37" fmla="*/ 4591648 w 9732919"/>
                    <a:gd name="connsiteY37" fmla="*/ 6095564 h 6095564"/>
                    <a:gd name="connsiteX38" fmla="*/ 4213781 w 9732919"/>
                    <a:gd name="connsiteY38" fmla="*/ 6095564 h 6095564"/>
                    <a:gd name="connsiteX39" fmla="*/ 3933244 w 9732919"/>
                    <a:gd name="connsiteY39" fmla="*/ 6095564 h 6095564"/>
                    <a:gd name="connsiteX40" fmla="*/ 3555378 w 9732919"/>
                    <a:gd name="connsiteY40" fmla="*/ 6095564 h 6095564"/>
                    <a:gd name="connsiteX41" fmla="*/ 3080183 w 9732919"/>
                    <a:gd name="connsiteY41" fmla="*/ 6095564 h 6095564"/>
                    <a:gd name="connsiteX42" fmla="*/ 2507658 w 9732919"/>
                    <a:gd name="connsiteY42" fmla="*/ 6095564 h 6095564"/>
                    <a:gd name="connsiteX43" fmla="*/ 2129792 w 9732919"/>
                    <a:gd name="connsiteY43" fmla="*/ 6095564 h 6095564"/>
                    <a:gd name="connsiteX44" fmla="*/ 1362609 w 9732919"/>
                    <a:gd name="connsiteY44" fmla="*/ 6095564 h 6095564"/>
                    <a:gd name="connsiteX45" fmla="*/ 790084 w 9732919"/>
                    <a:gd name="connsiteY45" fmla="*/ 6095564 h 6095564"/>
                    <a:gd name="connsiteX46" fmla="*/ 0 w 9732919"/>
                    <a:gd name="connsiteY46" fmla="*/ 6095564 h 6095564"/>
                    <a:gd name="connsiteX47" fmla="*/ 0 w 9732919"/>
                    <a:gd name="connsiteY47" fmla="*/ 5480466 h 6095564"/>
                    <a:gd name="connsiteX48" fmla="*/ 0 w 9732919"/>
                    <a:gd name="connsiteY48" fmla="*/ 4926324 h 6095564"/>
                    <a:gd name="connsiteX49" fmla="*/ 0 w 9732919"/>
                    <a:gd name="connsiteY49" fmla="*/ 4433137 h 6095564"/>
                    <a:gd name="connsiteX50" fmla="*/ 0 w 9732919"/>
                    <a:gd name="connsiteY50" fmla="*/ 3818040 h 6095564"/>
                    <a:gd name="connsiteX51" fmla="*/ 0 w 9732919"/>
                    <a:gd name="connsiteY51" fmla="*/ 3263897 h 6095564"/>
                    <a:gd name="connsiteX52" fmla="*/ 0 w 9732919"/>
                    <a:gd name="connsiteY52" fmla="*/ 2587844 h 6095564"/>
                    <a:gd name="connsiteX53" fmla="*/ 0 w 9732919"/>
                    <a:gd name="connsiteY53" fmla="*/ 1911791 h 6095564"/>
                    <a:gd name="connsiteX54" fmla="*/ 0 w 9732919"/>
                    <a:gd name="connsiteY54" fmla="*/ 1296693 h 6095564"/>
                    <a:gd name="connsiteX55" fmla="*/ 0 w 9732919"/>
                    <a:gd name="connsiteY55" fmla="*/ 681595 h 6095564"/>
                    <a:gd name="connsiteX56" fmla="*/ 0 w 9732919"/>
                    <a:gd name="connsiteY56" fmla="*/ 0 h 6095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9732919" h="6095564" extrusionOk="0">
                      <a:moveTo>
                        <a:pt x="0" y="0"/>
                      </a:moveTo>
                      <a:cubicBezTo>
                        <a:pt x="162940" y="-32692"/>
                        <a:pt x="248166" y="3136"/>
                        <a:pt x="475195" y="0"/>
                      </a:cubicBezTo>
                      <a:cubicBezTo>
                        <a:pt x="702225" y="-3136"/>
                        <a:pt x="698773" y="5572"/>
                        <a:pt x="755733" y="0"/>
                      </a:cubicBezTo>
                      <a:cubicBezTo>
                        <a:pt x="812693" y="-5572"/>
                        <a:pt x="1317990" y="83584"/>
                        <a:pt x="1522916" y="0"/>
                      </a:cubicBezTo>
                      <a:cubicBezTo>
                        <a:pt x="1727842" y="-83584"/>
                        <a:pt x="1869350" y="26437"/>
                        <a:pt x="1998111" y="0"/>
                      </a:cubicBezTo>
                      <a:cubicBezTo>
                        <a:pt x="2126873" y="-26437"/>
                        <a:pt x="2316971" y="54478"/>
                        <a:pt x="2473306" y="0"/>
                      </a:cubicBezTo>
                      <a:cubicBezTo>
                        <a:pt x="2629642" y="-54478"/>
                        <a:pt x="2900049" y="73109"/>
                        <a:pt x="3240490" y="0"/>
                      </a:cubicBezTo>
                      <a:cubicBezTo>
                        <a:pt x="3580931" y="-73109"/>
                        <a:pt x="3466729" y="15774"/>
                        <a:pt x="3618356" y="0"/>
                      </a:cubicBezTo>
                      <a:cubicBezTo>
                        <a:pt x="3769983" y="-15774"/>
                        <a:pt x="4007608" y="85199"/>
                        <a:pt x="4385539" y="0"/>
                      </a:cubicBezTo>
                      <a:cubicBezTo>
                        <a:pt x="4763470" y="-85199"/>
                        <a:pt x="4973707" y="8105"/>
                        <a:pt x="5152722" y="0"/>
                      </a:cubicBezTo>
                      <a:cubicBezTo>
                        <a:pt x="5331737" y="-8105"/>
                        <a:pt x="5468113" y="36091"/>
                        <a:pt x="5725246" y="0"/>
                      </a:cubicBezTo>
                      <a:cubicBezTo>
                        <a:pt x="5982379" y="-36091"/>
                        <a:pt x="6166952" y="49980"/>
                        <a:pt x="6492429" y="0"/>
                      </a:cubicBezTo>
                      <a:cubicBezTo>
                        <a:pt x="6817906" y="-49980"/>
                        <a:pt x="6742584" y="3459"/>
                        <a:pt x="6967625" y="0"/>
                      </a:cubicBezTo>
                      <a:cubicBezTo>
                        <a:pt x="7192666" y="-3459"/>
                        <a:pt x="7347191" y="16082"/>
                        <a:pt x="7442820" y="0"/>
                      </a:cubicBezTo>
                      <a:cubicBezTo>
                        <a:pt x="7538450" y="-16082"/>
                        <a:pt x="7949354" y="12340"/>
                        <a:pt x="8112674" y="0"/>
                      </a:cubicBezTo>
                      <a:cubicBezTo>
                        <a:pt x="8275994" y="-12340"/>
                        <a:pt x="8474354" y="27466"/>
                        <a:pt x="8587870" y="0"/>
                      </a:cubicBezTo>
                      <a:cubicBezTo>
                        <a:pt x="8701386" y="-27466"/>
                        <a:pt x="9390295" y="66364"/>
                        <a:pt x="9732919" y="0"/>
                      </a:cubicBezTo>
                      <a:cubicBezTo>
                        <a:pt x="9773620" y="142352"/>
                        <a:pt x="9662036" y="497082"/>
                        <a:pt x="9732919" y="676053"/>
                      </a:cubicBezTo>
                      <a:cubicBezTo>
                        <a:pt x="9803802" y="855024"/>
                        <a:pt x="9677650" y="1007336"/>
                        <a:pt x="9732919" y="1291151"/>
                      </a:cubicBezTo>
                      <a:cubicBezTo>
                        <a:pt x="9788188" y="1574966"/>
                        <a:pt x="9665565" y="1632424"/>
                        <a:pt x="9732919" y="1906249"/>
                      </a:cubicBezTo>
                      <a:cubicBezTo>
                        <a:pt x="9800273" y="2180074"/>
                        <a:pt x="9714429" y="2159811"/>
                        <a:pt x="9732919" y="2277524"/>
                      </a:cubicBezTo>
                      <a:cubicBezTo>
                        <a:pt x="9751409" y="2395237"/>
                        <a:pt x="9713454" y="2572853"/>
                        <a:pt x="9732919" y="2709755"/>
                      </a:cubicBezTo>
                      <a:cubicBezTo>
                        <a:pt x="9752384" y="2846657"/>
                        <a:pt x="9674976" y="3066737"/>
                        <a:pt x="9732919" y="3324853"/>
                      </a:cubicBezTo>
                      <a:cubicBezTo>
                        <a:pt x="9790862" y="3582969"/>
                        <a:pt x="9690558" y="3573919"/>
                        <a:pt x="9732919" y="3818040"/>
                      </a:cubicBezTo>
                      <a:cubicBezTo>
                        <a:pt x="9775280" y="4062161"/>
                        <a:pt x="9724225" y="4066782"/>
                        <a:pt x="9732919" y="4250271"/>
                      </a:cubicBezTo>
                      <a:cubicBezTo>
                        <a:pt x="9741613" y="4433760"/>
                        <a:pt x="9666661" y="4686946"/>
                        <a:pt x="9732919" y="4865368"/>
                      </a:cubicBezTo>
                      <a:cubicBezTo>
                        <a:pt x="9799177" y="5043790"/>
                        <a:pt x="9697248" y="5204909"/>
                        <a:pt x="9732919" y="5419511"/>
                      </a:cubicBezTo>
                      <a:cubicBezTo>
                        <a:pt x="9768590" y="5634113"/>
                        <a:pt x="9712440" y="5826938"/>
                        <a:pt x="9732919" y="6095564"/>
                      </a:cubicBezTo>
                      <a:cubicBezTo>
                        <a:pt x="9380985" y="6113493"/>
                        <a:pt x="9308895" y="6074985"/>
                        <a:pt x="8965736" y="6095564"/>
                      </a:cubicBezTo>
                      <a:cubicBezTo>
                        <a:pt x="8622577" y="6116143"/>
                        <a:pt x="8538465" y="6085200"/>
                        <a:pt x="8295882" y="6095564"/>
                      </a:cubicBezTo>
                      <a:cubicBezTo>
                        <a:pt x="8053299" y="6105928"/>
                        <a:pt x="8079036" y="6052829"/>
                        <a:pt x="7918016" y="6095564"/>
                      </a:cubicBezTo>
                      <a:cubicBezTo>
                        <a:pt x="7756996" y="6138299"/>
                        <a:pt x="7502015" y="6080832"/>
                        <a:pt x="7248162" y="6095564"/>
                      </a:cubicBezTo>
                      <a:cubicBezTo>
                        <a:pt x="6994309" y="6110296"/>
                        <a:pt x="7086044" y="6087806"/>
                        <a:pt x="6967625" y="6095564"/>
                      </a:cubicBezTo>
                      <a:cubicBezTo>
                        <a:pt x="6849206" y="6103322"/>
                        <a:pt x="6611272" y="6044153"/>
                        <a:pt x="6297771" y="6095564"/>
                      </a:cubicBezTo>
                      <a:cubicBezTo>
                        <a:pt x="5984270" y="6146975"/>
                        <a:pt x="6096940" y="6063431"/>
                        <a:pt x="5919905" y="6095564"/>
                      </a:cubicBezTo>
                      <a:cubicBezTo>
                        <a:pt x="5742870" y="6127697"/>
                        <a:pt x="5732188" y="6092681"/>
                        <a:pt x="5639368" y="6095564"/>
                      </a:cubicBezTo>
                      <a:cubicBezTo>
                        <a:pt x="5546548" y="6098447"/>
                        <a:pt x="5382140" y="6061592"/>
                        <a:pt x="5261502" y="6095564"/>
                      </a:cubicBezTo>
                      <a:cubicBezTo>
                        <a:pt x="5140864" y="6129536"/>
                        <a:pt x="4777695" y="6061831"/>
                        <a:pt x="4591648" y="6095564"/>
                      </a:cubicBezTo>
                      <a:cubicBezTo>
                        <a:pt x="4405601" y="6129297"/>
                        <a:pt x="4302940" y="6065708"/>
                        <a:pt x="4213781" y="6095564"/>
                      </a:cubicBezTo>
                      <a:cubicBezTo>
                        <a:pt x="4124622" y="6125420"/>
                        <a:pt x="4056629" y="6093984"/>
                        <a:pt x="3933244" y="6095564"/>
                      </a:cubicBezTo>
                      <a:cubicBezTo>
                        <a:pt x="3809859" y="6097144"/>
                        <a:pt x="3723576" y="6084907"/>
                        <a:pt x="3555378" y="6095564"/>
                      </a:cubicBezTo>
                      <a:cubicBezTo>
                        <a:pt x="3387180" y="6106221"/>
                        <a:pt x="3304479" y="6066672"/>
                        <a:pt x="3080183" y="6095564"/>
                      </a:cubicBezTo>
                      <a:cubicBezTo>
                        <a:pt x="2855887" y="6124456"/>
                        <a:pt x="2780454" y="6067619"/>
                        <a:pt x="2507658" y="6095564"/>
                      </a:cubicBezTo>
                      <a:cubicBezTo>
                        <a:pt x="2234862" y="6123509"/>
                        <a:pt x="2207111" y="6082876"/>
                        <a:pt x="2129792" y="6095564"/>
                      </a:cubicBezTo>
                      <a:cubicBezTo>
                        <a:pt x="2052473" y="6108252"/>
                        <a:pt x="1705243" y="6004509"/>
                        <a:pt x="1362609" y="6095564"/>
                      </a:cubicBezTo>
                      <a:cubicBezTo>
                        <a:pt x="1019975" y="6186619"/>
                        <a:pt x="936310" y="6074930"/>
                        <a:pt x="790084" y="6095564"/>
                      </a:cubicBezTo>
                      <a:cubicBezTo>
                        <a:pt x="643858" y="6116198"/>
                        <a:pt x="320492" y="6056195"/>
                        <a:pt x="0" y="6095564"/>
                      </a:cubicBezTo>
                      <a:cubicBezTo>
                        <a:pt x="-22140" y="5851193"/>
                        <a:pt x="1484" y="5672959"/>
                        <a:pt x="0" y="5480466"/>
                      </a:cubicBezTo>
                      <a:cubicBezTo>
                        <a:pt x="-1484" y="5287973"/>
                        <a:pt x="50809" y="5089152"/>
                        <a:pt x="0" y="4926324"/>
                      </a:cubicBezTo>
                      <a:cubicBezTo>
                        <a:pt x="-50809" y="4763496"/>
                        <a:pt x="30178" y="4648425"/>
                        <a:pt x="0" y="4433137"/>
                      </a:cubicBezTo>
                      <a:cubicBezTo>
                        <a:pt x="-30178" y="4217849"/>
                        <a:pt x="49772" y="4041421"/>
                        <a:pt x="0" y="3818040"/>
                      </a:cubicBezTo>
                      <a:cubicBezTo>
                        <a:pt x="-49772" y="3594659"/>
                        <a:pt x="14738" y="3511826"/>
                        <a:pt x="0" y="3263897"/>
                      </a:cubicBezTo>
                      <a:cubicBezTo>
                        <a:pt x="-14738" y="3015968"/>
                        <a:pt x="40667" y="2872745"/>
                        <a:pt x="0" y="2587844"/>
                      </a:cubicBezTo>
                      <a:cubicBezTo>
                        <a:pt x="-40667" y="2302943"/>
                        <a:pt x="31954" y="2099102"/>
                        <a:pt x="0" y="1911791"/>
                      </a:cubicBezTo>
                      <a:cubicBezTo>
                        <a:pt x="-31954" y="1724480"/>
                        <a:pt x="54813" y="1588686"/>
                        <a:pt x="0" y="1296693"/>
                      </a:cubicBezTo>
                      <a:cubicBezTo>
                        <a:pt x="-54813" y="1004700"/>
                        <a:pt x="19035" y="875247"/>
                        <a:pt x="0" y="681595"/>
                      </a:cubicBezTo>
                      <a:cubicBezTo>
                        <a:pt x="-19035" y="487943"/>
                        <a:pt x="11756" y="262284"/>
                        <a:pt x="0" y="0"/>
                      </a:cubicBezTo>
                      <a:close/>
                    </a:path>
                  </a:pathLst>
                </a:custGeom>
                <a:noFill/>
                <a:ln w="50800">
                  <a:solidFill>
                    <a:schemeClr val="tx1"/>
                  </a:solidFill>
                  <a:prstDash val="sysDot"/>
                  <a:round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" dirty="0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97B951B8-473C-A9E7-79EA-7325ECC3032E}"/>
                    </a:ext>
                  </a:extLst>
                </p:cNvPr>
                <p:cNvGrpSpPr/>
                <p:nvPr/>
              </p:nvGrpSpPr>
              <p:grpSpPr>
                <a:xfrm>
                  <a:off x="2535968" y="1912776"/>
                  <a:ext cx="4740409" cy="4325858"/>
                  <a:chOff x="943924" y="420624"/>
                  <a:chExt cx="6773058" cy="6153912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23A2DC8-7A2A-0A24-738E-5680B1DDF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E02E9645-F926-2B1D-384D-DC8E74DA4C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prstDash val="sysDot"/>
                    <a:round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8">
                    <a:extLst>
                      <a:ext uri="{FF2B5EF4-FFF2-40B4-BE49-F238E27FC236}">
                        <a16:creationId xmlns:a16="http://schemas.microsoft.com/office/drawing/2014/main" id="{2CA801E0-0D76-59B7-DE7A-0593E85D74F8}"/>
                      </a:ext>
                    </a:extLst>
                  </p:cNvPr>
                  <p:cNvSpPr/>
                  <p:nvPr/>
                </p:nvSpPr>
                <p:spPr>
                  <a:xfrm>
                    <a:off x="943924" y="5419723"/>
                    <a:ext cx="823399" cy="627610"/>
                  </a:xfrm>
                  <a:custGeom>
                    <a:avLst/>
                    <a:gdLst>
                      <a:gd name="connsiteX0" fmla="*/ 28305 w 823399"/>
                      <a:gd name="connsiteY0" fmla="*/ 391036 h 627610"/>
                      <a:gd name="connsiteX1" fmla="*/ 364610 w 823399"/>
                      <a:gd name="connsiteY1" fmla="*/ 0 h 627610"/>
                      <a:gd name="connsiteX2" fmla="*/ 823399 w 823399"/>
                      <a:gd name="connsiteY2" fmla="*/ 458787 h 627610"/>
                      <a:gd name="connsiteX3" fmla="*/ 378220 w 823399"/>
                      <a:gd name="connsiteY3" fmla="*/ 497520 h 627610"/>
                      <a:gd name="connsiteX4" fmla="*/ 28305 w 823399"/>
                      <a:gd name="connsiteY4" fmla="*/ 391036 h 627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3399" h="627610" extrusionOk="0">
                        <a:moveTo>
                          <a:pt x="28305" y="391036"/>
                        </a:moveTo>
                        <a:cubicBezTo>
                          <a:pt x="-52748" y="87856"/>
                          <a:pt x="-3250" y="42800"/>
                          <a:pt x="364610" y="0"/>
                        </a:cubicBezTo>
                        <a:cubicBezTo>
                          <a:pt x="708581" y="18995"/>
                          <a:pt x="689028" y="209660"/>
                          <a:pt x="823399" y="458787"/>
                        </a:cubicBezTo>
                        <a:cubicBezTo>
                          <a:pt x="735174" y="798076"/>
                          <a:pt x="616052" y="583143"/>
                          <a:pt x="378220" y="497520"/>
                        </a:cubicBezTo>
                        <a:cubicBezTo>
                          <a:pt x="27799" y="444570"/>
                          <a:pt x="168018" y="710999"/>
                          <a:pt x="28305" y="391036"/>
                        </a:cubicBezTo>
                        <a:close/>
                      </a:path>
                    </a:pathLst>
                  </a:custGeom>
                  <a:noFill/>
                  <a:ln w="50800">
                    <a:prstDash val="sysDot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868 w 643072"/>
                              <a:gd name="connsiteY0" fmla="*/ 322502 h 426459"/>
                              <a:gd name="connsiteX1" fmla="*/ 321970 w 643072"/>
                              <a:gd name="connsiteY1" fmla="*/ 0 h 426459"/>
                              <a:gd name="connsiteX2" fmla="*/ 643072 w 643072"/>
                              <a:gd name="connsiteY2" fmla="*/ 322502 h 426459"/>
                              <a:gd name="connsiteX3" fmla="*/ 331495 w 643072"/>
                              <a:gd name="connsiteY3" fmla="*/ 349729 h 426459"/>
                              <a:gd name="connsiteX4" fmla="*/ 868 w 643072"/>
                              <a:gd name="connsiteY4" fmla="*/ 322502 h 426459"/>
                              <a:gd name="connsiteX0" fmla="*/ 19811 w 576290"/>
                              <a:gd name="connsiteY0" fmla="*/ 274877 h 441175"/>
                              <a:gd name="connsiteX1" fmla="*/ 255188 w 576290"/>
                              <a:gd name="connsiteY1" fmla="*/ 0 h 441175"/>
                              <a:gd name="connsiteX2" fmla="*/ 576290 w 576290"/>
                              <a:gd name="connsiteY2" fmla="*/ 322502 h 441175"/>
                              <a:gd name="connsiteX3" fmla="*/ 264713 w 576290"/>
                              <a:gd name="connsiteY3" fmla="*/ 349729 h 441175"/>
                              <a:gd name="connsiteX4" fmla="*/ 19811 w 576290"/>
                              <a:gd name="connsiteY4" fmla="*/ 274877 h 4411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76290" h="441175" extrusionOk="0">
                                <a:moveTo>
                                  <a:pt x="19811" y="274877"/>
                                </a:moveTo>
                                <a:cubicBezTo>
                                  <a:pt x="-31646" y="65024"/>
                                  <a:pt x="7209" y="26512"/>
                                  <a:pt x="255188" y="0"/>
                                </a:cubicBezTo>
                                <a:cubicBezTo>
                                  <a:pt x="490379" y="12179"/>
                                  <a:pt x="491944" y="147070"/>
                                  <a:pt x="576290" y="322502"/>
                                </a:cubicBezTo>
                                <a:cubicBezTo>
                                  <a:pt x="535495" y="540453"/>
                                  <a:pt x="432702" y="401412"/>
                                  <a:pt x="264713" y="349729"/>
                                </a:cubicBezTo>
                                <a:cubicBezTo>
                                  <a:pt x="45213" y="326662"/>
                                  <a:pt x="78291" y="480932"/>
                                  <a:pt x="19811" y="274877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"/>
                  </a:p>
                </p:txBody>
              </p:sp>
            </p:grpSp>
          </p:grpSp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34CE7252-D838-6788-3781-6AEAA4DF3CDD}"/>
                  </a:ext>
                </a:extLst>
              </p:cNvPr>
              <p:cNvSpPr/>
              <p:nvPr/>
            </p:nvSpPr>
            <p:spPr>
              <a:xfrm>
                <a:off x="8101231" y="2298894"/>
                <a:ext cx="608858" cy="605097"/>
              </a:xfrm>
              <a:custGeom>
                <a:avLst/>
                <a:gdLst>
                  <a:gd name="connsiteX0" fmla="*/ 2368 w 608858"/>
                  <a:gd name="connsiteY0" fmla="*/ 10219 h 605097"/>
                  <a:gd name="connsiteX1" fmla="*/ 299548 w 608858"/>
                  <a:gd name="connsiteY1" fmla="*/ 10219 h 605097"/>
                  <a:gd name="connsiteX2" fmla="*/ 608858 w 608858"/>
                  <a:gd name="connsiteY2" fmla="*/ 10219 h 605097"/>
                  <a:gd name="connsiteX3" fmla="*/ 608858 w 608858"/>
                  <a:gd name="connsiteY3" fmla="*/ 598047 h 605097"/>
                  <a:gd name="connsiteX4" fmla="*/ 305613 w 608858"/>
                  <a:gd name="connsiteY4" fmla="*/ 598047 h 605097"/>
                  <a:gd name="connsiteX5" fmla="*/ 2368 w 608858"/>
                  <a:gd name="connsiteY5" fmla="*/ 598047 h 605097"/>
                  <a:gd name="connsiteX6" fmla="*/ 2368 w 608858"/>
                  <a:gd name="connsiteY6" fmla="*/ 10219 h 60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858" h="605097" extrusionOk="0">
                    <a:moveTo>
                      <a:pt x="2368" y="10219"/>
                    </a:moveTo>
                    <a:cubicBezTo>
                      <a:pt x="79471" y="-11311"/>
                      <a:pt x="140705" y="43474"/>
                      <a:pt x="299548" y="10219"/>
                    </a:cubicBezTo>
                    <a:cubicBezTo>
                      <a:pt x="459280" y="-14234"/>
                      <a:pt x="475625" y="21398"/>
                      <a:pt x="608858" y="10219"/>
                    </a:cubicBezTo>
                    <a:cubicBezTo>
                      <a:pt x="471773" y="257729"/>
                      <a:pt x="538736" y="330783"/>
                      <a:pt x="608858" y="598047"/>
                    </a:cubicBezTo>
                    <a:cubicBezTo>
                      <a:pt x="516741" y="597101"/>
                      <a:pt x="429926" y="577655"/>
                      <a:pt x="305613" y="598047"/>
                    </a:cubicBezTo>
                    <a:cubicBezTo>
                      <a:pt x="206771" y="625600"/>
                      <a:pt x="74688" y="552554"/>
                      <a:pt x="2368" y="598047"/>
                    </a:cubicBezTo>
                    <a:cubicBezTo>
                      <a:pt x="-51968" y="428030"/>
                      <a:pt x="19869" y="231136"/>
                      <a:pt x="2368" y="10219"/>
                    </a:cubicBezTo>
                    <a:close/>
                  </a:path>
                </a:pathLst>
              </a:custGeom>
              <a:noFill/>
              <a:ln w="50800"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06490"/>
                          <a:gd name="connsiteY0" fmla="*/ 0 h 587828"/>
                          <a:gd name="connsiteX1" fmla="*/ 297180 w 606490"/>
                          <a:gd name="connsiteY1" fmla="*/ 0 h 587828"/>
                          <a:gd name="connsiteX2" fmla="*/ 606490 w 606490"/>
                          <a:gd name="connsiteY2" fmla="*/ 0 h 587828"/>
                          <a:gd name="connsiteX3" fmla="*/ 606490 w 606490"/>
                          <a:gd name="connsiteY3" fmla="*/ 587828 h 587828"/>
                          <a:gd name="connsiteX4" fmla="*/ 303245 w 606490"/>
                          <a:gd name="connsiteY4" fmla="*/ 587828 h 587828"/>
                          <a:gd name="connsiteX5" fmla="*/ 0 w 606490"/>
                          <a:gd name="connsiteY5" fmla="*/ 587828 h 587828"/>
                          <a:gd name="connsiteX6" fmla="*/ 0 w 606490"/>
                          <a:gd name="connsiteY6" fmla="*/ 0 h 587828"/>
                          <a:gd name="connsiteX0" fmla="*/ 2368 w 608858"/>
                          <a:gd name="connsiteY0" fmla="*/ 10219 h 605097"/>
                          <a:gd name="connsiteX1" fmla="*/ 299548 w 608858"/>
                          <a:gd name="connsiteY1" fmla="*/ 10219 h 605097"/>
                          <a:gd name="connsiteX2" fmla="*/ 608858 w 608858"/>
                          <a:gd name="connsiteY2" fmla="*/ 10219 h 605097"/>
                          <a:gd name="connsiteX3" fmla="*/ 608858 w 608858"/>
                          <a:gd name="connsiteY3" fmla="*/ 598047 h 605097"/>
                          <a:gd name="connsiteX4" fmla="*/ 305613 w 608858"/>
                          <a:gd name="connsiteY4" fmla="*/ 598047 h 605097"/>
                          <a:gd name="connsiteX5" fmla="*/ 2368 w 608858"/>
                          <a:gd name="connsiteY5" fmla="*/ 598047 h 605097"/>
                          <a:gd name="connsiteX6" fmla="*/ 2368 w 608858"/>
                          <a:gd name="connsiteY6" fmla="*/ 10219 h 6050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08858" h="605097" extrusionOk="0">
                            <a:moveTo>
                              <a:pt x="2368" y="10219"/>
                            </a:moveTo>
                            <a:cubicBezTo>
                              <a:pt x="86224" y="-7146"/>
                              <a:pt x="155410" y="37955"/>
                              <a:pt x="299548" y="10219"/>
                            </a:cubicBezTo>
                            <a:cubicBezTo>
                              <a:pt x="443686" y="-17517"/>
                              <a:pt x="481510" y="21211"/>
                              <a:pt x="608858" y="10219"/>
                            </a:cubicBezTo>
                            <a:cubicBezTo>
                              <a:pt x="475369" y="254218"/>
                              <a:pt x="542912" y="307701"/>
                              <a:pt x="608858" y="598047"/>
                            </a:cubicBezTo>
                            <a:cubicBezTo>
                              <a:pt x="518761" y="598206"/>
                              <a:pt x="418402" y="572149"/>
                              <a:pt x="305613" y="598047"/>
                            </a:cubicBezTo>
                            <a:cubicBezTo>
                              <a:pt x="192824" y="623945"/>
                              <a:pt x="67235" y="567891"/>
                              <a:pt x="2368" y="598047"/>
                            </a:cubicBezTo>
                            <a:cubicBezTo>
                              <a:pt x="-10653" y="434357"/>
                              <a:pt x="35817" y="216121"/>
                              <a:pt x="2368" y="10219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3798F60-B8D0-B069-8F03-FA73F3032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122931"/>
                <a:ext cx="0" cy="2729899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E314A3-AF99-34BD-3BE1-1BCEF6844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0" y="2122931"/>
                <a:ext cx="5432417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8">
                <a:extLst>
                  <a:ext uri="{FF2B5EF4-FFF2-40B4-BE49-F238E27FC236}">
                    <a16:creationId xmlns:a16="http://schemas.microsoft.com/office/drawing/2014/main" id="{62A9DD2B-41DA-2CE8-908E-DEA798907952}"/>
                  </a:ext>
                </a:extLst>
              </p:cNvPr>
              <p:cNvSpPr/>
              <p:nvPr/>
            </p:nvSpPr>
            <p:spPr>
              <a:xfrm rot="11865954">
                <a:off x="10217996" y="681964"/>
                <a:ext cx="576290" cy="441175"/>
              </a:xfrm>
              <a:custGeom>
                <a:avLst/>
                <a:gdLst>
                  <a:gd name="connsiteX0" fmla="*/ 19811 w 576290"/>
                  <a:gd name="connsiteY0" fmla="*/ 274877 h 441175"/>
                  <a:gd name="connsiteX1" fmla="*/ 255188 w 576290"/>
                  <a:gd name="connsiteY1" fmla="*/ 0 h 441175"/>
                  <a:gd name="connsiteX2" fmla="*/ 576290 w 576290"/>
                  <a:gd name="connsiteY2" fmla="*/ 322502 h 441175"/>
                  <a:gd name="connsiteX3" fmla="*/ 264713 w 576290"/>
                  <a:gd name="connsiteY3" fmla="*/ 349729 h 441175"/>
                  <a:gd name="connsiteX4" fmla="*/ 19811 w 576290"/>
                  <a:gd name="connsiteY4" fmla="*/ 274877 h 44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290" h="441175" extrusionOk="0">
                    <a:moveTo>
                      <a:pt x="19811" y="274877"/>
                    </a:moveTo>
                    <a:cubicBezTo>
                      <a:pt x="-37394" y="61479"/>
                      <a:pt x="-268" y="29318"/>
                      <a:pt x="255188" y="0"/>
                    </a:cubicBezTo>
                    <a:cubicBezTo>
                      <a:pt x="521867" y="18808"/>
                      <a:pt x="478416" y="147500"/>
                      <a:pt x="576290" y="322502"/>
                    </a:cubicBezTo>
                    <a:cubicBezTo>
                      <a:pt x="502488" y="572686"/>
                      <a:pt x="429920" y="416791"/>
                      <a:pt x="264713" y="349729"/>
                    </a:cubicBezTo>
                    <a:cubicBezTo>
                      <a:pt x="6247" y="305343"/>
                      <a:pt x="110075" y="496119"/>
                      <a:pt x="19811" y="274877"/>
                    </a:cubicBezTo>
                    <a:close/>
                  </a:path>
                </a:pathLst>
              </a:custGeom>
              <a:noFill/>
              <a:ln w="50800"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868 w 643072"/>
                          <a:gd name="connsiteY0" fmla="*/ 322502 h 426459"/>
                          <a:gd name="connsiteX1" fmla="*/ 321970 w 643072"/>
                          <a:gd name="connsiteY1" fmla="*/ 0 h 426459"/>
                          <a:gd name="connsiteX2" fmla="*/ 643072 w 643072"/>
                          <a:gd name="connsiteY2" fmla="*/ 322502 h 426459"/>
                          <a:gd name="connsiteX3" fmla="*/ 331495 w 643072"/>
                          <a:gd name="connsiteY3" fmla="*/ 349729 h 426459"/>
                          <a:gd name="connsiteX4" fmla="*/ 868 w 643072"/>
                          <a:gd name="connsiteY4" fmla="*/ 322502 h 426459"/>
                          <a:gd name="connsiteX0" fmla="*/ 19811 w 576290"/>
                          <a:gd name="connsiteY0" fmla="*/ 274877 h 441175"/>
                          <a:gd name="connsiteX1" fmla="*/ 255188 w 576290"/>
                          <a:gd name="connsiteY1" fmla="*/ 0 h 441175"/>
                          <a:gd name="connsiteX2" fmla="*/ 576290 w 576290"/>
                          <a:gd name="connsiteY2" fmla="*/ 322502 h 441175"/>
                          <a:gd name="connsiteX3" fmla="*/ 264713 w 576290"/>
                          <a:gd name="connsiteY3" fmla="*/ 349729 h 441175"/>
                          <a:gd name="connsiteX4" fmla="*/ 19811 w 576290"/>
                          <a:gd name="connsiteY4" fmla="*/ 274877 h 441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76290" h="441175" extrusionOk="0">
                            <a:moveTo>
                              <a:pt x="19811" y="274877"/>
                            </a:moveTo>
                            <a:cubicBezTo>
                              <a:pt x="-31646" y="65024"/>
                              <a:pt x="7209" y="26512"/>
                              <a:pt x="255188" y="0"/>
                            </a:cubicBezTo>
                            <a:cubicBezTo>
                              <a:pt x="490379" y="12179"/>
                              <a:pt x="491944" y="147070"/>
                              <a:pt x="576290" y="322502"/>
                            </a:cubicBezTo>
                            <a:cubicBezTo>
                              <a:pt x="535495" y="540453"/>
                              <a:pt x="432702" y="401412"/>
                              <a:pt x="264713" y="349729"/>
                            </a:cubicBezTo>
                            <a:cubicBezTo>
                              <a:pt x="45213" y="326662"/>
                              <a:pt x="78291" y="480932"/>
                              <a:pt x="19811" y="274877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  <p:pic>
          <p:nvPicPr>
            <p:cNvPr id="29" name="Picture 28" descr="A white and black machine">
              <a:extLst>
                <a:ext uri="{FF2B5EF4-FFF2-40B4-BE49-F238E27FC236}">
                  <a16:creationId xmlns:a16="http://schemas.microsoft.com/office/drawing/2014/main" id="{C61BB10F-43DA-1096-7A3E-4091DF4CE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</p:grpSp>
      <p:pic>
        <p:nvPicPr>
          <p:cNvPr id="3" name="Picture 2" descr="A white and black machine">
            <a:extLst>
              <a:ext uri="{FF2B5EF4-FFF2-40B4-BE49-F238E27FC236}">
                <a16:creationId xmlns:a16="http://schemas.microsoft.com/office/drawing/2014/main" id="{734DF517-C50C-4F71-AB38-CEF51EE50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721762" y="6715014"/>
            <a:ext cx="616104" cy="755172"/>
          </a:xfrm>
          <a:prstGeom prst="rect">
            <a:avLst/>
          </a:prstGeom>
        </p:spPr>
      </p:pic>
      <p:pic>
        <p:nvPicPr>
          <p:cNvPr id="5" name="Picture 4" descr="A white and black machine">
            <a:extLst>
              <a:ext uri="{FF2B5EF4-FFF2-40B4-BE49-F238E27FC236}">
                <a16:creationId xmlns:a16="http://schemas.microsoft.com/office/drawing/2014/main" id="{88FCEFB0-0344-C13B-BE04-19A211DD5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7190134" y="6332982"/>
            <a:ext cx="616104" cy="75517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7" name="Picture 6" descr="A white and black machine">
            <a:extLst>
              <a:ext uri="{FF2B5EF4-FFF2-40B4-BE49-F238E27FC236}">
                <a16:creationId xmlns:a16="http://schemas.microsoft.com/office/drawing/2014/main" id="{DA415E7A-1CE9-B05B-8F79-4097B6775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8151854" y="5120214"/>
            <a:ext cx="616104" cy="755172"/>
          </a:xfrm>
          <a:prstGeom prst="rect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</p:pic>
      <p:pic>
        <p:nvPicPr>
          <p:cNvPr id="9" name="Picture 8" descr="A white and black machine">
            <a:extLst>
              <a:ext uri="{FF2B5EF4-FFF2-40B4-BE49-F238E27FC236}">
                <a16:creationId xmlns:a16="http://schemas.microsoft.com/office/drawing/2014/main" id="{713A7683-246F-50A9-CE1A-58F61D298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9259370" y="410413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pic>
        <p:nvPicPr>
          <p:cNvPr id="11" name="Picture 10" descr="A white and black machine">
            <a:extLst>
              <a:ext uri="{FF2B5EF4-FFF2-40B4-BE49-F238E27FC236}">
                <a16:creationId xmlns:a16="http://schemas.microsoft.com/office/drawing/2014/main" id="{4AC1855D-E241-33B8-FAC5-4532E2BC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0877834" y="5037934"/>
            <a:ext cx="616104" cy="755172"/>
          </a:xfrm>
          <a:prstGeom prst="rect">
            <a:avLst/>
          </a:prstGeom>
          <a:scene3d>
            <a:camera prst="orthographicFront">
              <a:rot lat="0" lon="0" rev="20099999"/>
            </a:camera>
            <a:lightRig rig="threePt" dir="t"/>
          </a:scene3d>
        </p:spPr>
      </p:pic>
      <p:pic>
        <p:nvPicPr>
          <p:cNvPr id="13" name="Picture 12" descr="A white and black machine">
            <a:extLst>
              <a:ext uri="{FF2B5EF4-FFF2-40B4-BE49-F238E27FC236}">
                <a16:creationId xmlns:a16="http://schemas.microsoft.com/office/drawing/2014/main" id="{8D09107E-D006-0DC0-9CB7-06E74A4F5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1572209" y="7133014"/>
            <a:ext cx="616104" cy="755172"/>
          </a:xfrm>
          <a:prstGeom prst="rect">
            <a:avLst/>
          </a:prstGeom>
          <a:scene3d>
            <a:camera prst="orthographicFront">
              <a:rot lat="0" lon="0" rev="2700000"/>
            </a:camera>
            <a:lightRig rig="threePt" dir="t"/>
          </a:scene3d>
        </p:spPr>
      </p:pic>
      <p:pic>
        <p:nvPicPr>
          <p:cNvPr id="15" name="Picture 14" descr="A white and black machine">
            <a:extLst>
              <a:ext uri="{FF2B5EF4-FFF2-40B4-BE49-F238E27FC236}">
                <a16:creationId xmlns:a16="http://schemas.microsoft.com/office/drawing/2014/main" id="{0F1ED2F1-0463-55F2-8813-BDF91822A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3111905" y="6314325"/>
            <a:ext cx="616104" cy="755172"/>
          </a:xfrm>
          <a:prstGeom prst="rect">
            <a:avLst/>
          </a:prstGeom>
          <a:scene3d>
            <a:camera prst="orthographicFront">
              <a:rot lat="0" lon="0" rev="8100000"/>
            </a:camera>
            <a:lightRig rig="threePt" dir="t"/>
          </a:scene3d>
        </p:spPr>
      </p:pic>
      <p:pic>
        <p:nvPicPr>
          <p:cNvPr id="17" name="Picture 16" descr="A white and black machine">
            <a:extLst>
              <a:ext uri="{FF2B5EF4-FFF2-40B4-BE49-F238E27FC236}">
                <a16:creationId xmlns:a16="http://schemas.microsoft.com/office/drawing/2014/main" id="{0F9CD34B-FFFD-71B6-91EA-B3F97CB94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12208358" y="3019239"/>
            <a:ext cx="616104" cy="755172"/>
          </a:xfrm>
          <a:prstGeom prst="rect">
            <a:avLst/>
          </a:prstGeom>
          <a:scene3d>
            <a:camera prst="orthographicFront">
              <a:rot lat="0" lon="0" rev="11999999"/>
            </a:camera>
            <a:lightRig rig="threePt" dir="t"/>
          </a:scene3d>
        </p:spPr>
      </p:pic>
      <p:pic>
        <p:nvPicPr>
          <p:cNvPr id="32" name="Picture 31" descr="A white and black machine">
            <a:extLst>
              <a:ext uri="{FF2B5EF4-FFF2-40B4-BE49-F238E27FC236}">
                <a16:creationId xmlns:a16="http://schemas.microsoft.com/office/drawing/2014/main" id="{E1D13786-3AF3-63AA-F59C-68C51766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8988412">
            <a:off x="5279853" y="2812893"/>
            <a:ext cx="616104" cy="755172"/>
          </a:xfrm>
          <a:prstGeom prst="rect">
            <a:avLst/>
          </a:prstGeom>
          <a:scene3d>
            <a:camera prst="orthographicFront">
              <a:rot lat="0" lon="0" rev="17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9000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83CB-3E68-7814-00EC-221EEE06EFD2}"/>
              </a:ext>
            </a:extLst>
          </p:cNvPr>
          <p:cNvGrpSpPr/>
          <p:nvPr/>
        </p:nvGrpSpPr>
        <p:grpSpPr>
          <a:xfrm>
            <a:off x="4276746" y="2101492"/>
            <a:ext cx="9732920" cy="6411568"/>
            <a:chOff x="19517548" y="10668234"/>
            <a:chExt cx="9732920" cy="641156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DF69EC-6DFD-043C-3BE2-44E89171E772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768E4D-04C9-4B20-2189-A893A742C3AC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05F7308-0E5B-7811-A992-0DE24740B1F0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F65857F-9740-AC82-D621-05780B0F0623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DEAEA3E3-A44F-79F5-A449-E29836CD7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BE625207-1D51-278C-CCD7-4496310C7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887181B8-C449-617A-35AC-05E232A6E884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474CD54-8FF4-AA18-8CB7-62C1C2199E39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FAB4A0-EBF9-D4D7-29C0-8ACE4BBDF4CB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DAC4305-F65C-C98E-427D-228488B32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1398CD6-0177-42B2-069C-EDFB72B11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53B8CE4E-61C4-D0DD-D1F3-27A75A8E9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0962564" y="15287534"/>
              <a:ext cx="616104" cy="755172"/>
            </a:xfrm>
            <a:prstGeom prst="rect">
              <a:avLst/>
            </a:prstGeom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60A36451-598E-27CC-1E20-ED64148C6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0571416" y="15582430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443926-1DC1-33B9-B17A-CEC9CA0816C1}"/>
                </a:ext>
              </a:extLst>
            </p:cNvPr>
            <p:cNvSpPr/>
            <p:nvPr/>
          </p:nvSpPr>
          <p:spPr>
            <a:xfrm>
              <a:off x="20369238" y="14787580"/>
              <a:ext cx="709612" cy="676280"/>
            </a:xfrm>
            <a:custGeom>
              <a:avLst/>
              <a:gdLst>
                <a:gd name="connsiteX0" fmla="*/ 0 w 709612"/>
                <a:gd name="connsiteY0" fmla="*/ 0 h 676275"/>
                <a:gd name="connsiteX1" fmla="*/ 709612 w 709612"/>
                <a:gd name="connsiteY1" fmla="*/ 67627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9612" h="676275">
                  <a:moveTo>
                    <a:pt x="0" y="0"/>
                  </a:moveTo>
                  <a:cubicBezTo>
                    <a:pt x="151209" y="301228"/>
                    <a:pt x="302418" y="602456"/>
                    <a:pt x="709612" y="676275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A027DE-89F0-3C20-9114-859D1E7C090B}"/>
                </a:ext>
              </a:extLst>
            </p:cNvPr>
            <p:cNvSpPr/>
            <p:nvPr/>
          </p:nvSpPr>
          <p:spPr>
            <a:xfrm>
              <a:off x="20332906" y="14739952"/>
              <a:ext cx="398292" cy="981080"/>
            </a:xfrm>
            <a:custGeom>
              <a:avLst/>
              <a:gdLst>
                <a:gd name="connsiteX0" fmla="*/ 41103 w 398291"/>
                <a:gd name="connsiteY0" fmla="*/ 0 h 981075"/>
                <a:gd name="connsiteX1" fmla="*/ 398291 w 398291"/>
                <a:gd name="connsiteY1" fmla="*/ 981075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291" h="981075">
                  <a:moveTo>
                    <a:pt x="41103" y="0"/>
                  </a:moveTo>
                  <a:cubicBezTo>
                    <a:pt x="-20016" y="368300"/>
                    <a:pt x="-81134" y="736600"/>
                    <a:pt x="398291" y="981075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pic>
          <p:nvPicPr>
            <p:cNvPr id="17" name="Picture 16" descr="A white and black machine">
              <a:extLst>
                <a:ext uri="{FF2B5EF4-FFF2-40B4-BE49-F238E27FC236}">
                  <a16:creationId xmlns:a16="http://schemas.microsoft.com/office/drawing/2014/main" id="{E72AB19F-BB16-2F98-AF13-CF9443A6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4"/>
              <a:ext cx="616104" cy="755172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679CBFC-0EB3-9E81-0FDE-CFC787BFBEB4}"/>
                </a:ext>
              </a:extLst>
            </p:cNvPr>
            <p:cNvGrpSpPr/>
            <p:nvPr/>
          </p:nvGrpSpPr>
          <p:grpSpPr>
            <a:xfrm>
              <a:off x="21002642" y="14835218"/>
              <a:ext cx="3511348" cy="1900604"/>
              <a:chOff x="2714625" y="5233994"/>
              <a:chExt cx="3511350" cy="1900602"/>
            </a:xfrm>
          </p:grpSpPr>
          <p:sp>
            <p:nvSpPr>
              <p:cNvPr id="19" name="Rectangle 26">
                <a:extLst>
                  <a:ext uri="{FF2B5EF4-FFF2-40B4-BE49-F238E27FC236}">
                    <a16:creationId xmlns:a16="http://schemas.microsoft.com/office/drawing/2014/main" id="{90201319-6F50-258C-331F-A4C0BB4562AA}"/>
                  </a:ext>
                </a:extLst>
              </p:cNvPr>
              <p:cNvSpPr/>
              <p:nvPr/>
            </p:nvSpPr>
            <p:spPr>
              <a:xfrm>
                <a:off x="2714625" y="5233995"/>
                <a:ext cx="3511350" cy="1900601"/>
              </a:xfrm>
              <a:custGeom>
                <a:avLst/>
                <a:gdLst>
                  <a:gd name="connsiteX0" fmla="*/ 0 w 3077752"/>
                  <a:gd name="connsiteY0" fmla="*/ 0 h 890951"/>
                  <a:gd name="connsiteX1" fmla="*/ 3077752 w 3077752"/>
                  <a:gd name="connsiteY1" fmla="*/ 0 h 890951"/>
                  <a:gd name="connsiteX2" fmla="*/ 3077752 w 3077752"/>
                  <a:gd name="connsiteY2" fmla="*/ 890951 h 890951"/>
                  <a:gd name="connsiteX3" fmla="*/ 0 w 3077752"/>
                  <a:gd name="connsiteY3" fmla="*/ 890951 h 890951"/>
                  <a:gd name="connsiteX4" fmla="*/ 0 w 3077752"/>
                  <a:gd name="connsiteY4" fmla="*/ 0 h 890951"/>
                  <a:gd name="connsiteX0" fmla="*/ 0 w 3077752"/>
                  <a:gd name="connsiteY0" fmla="*/ 1443038 h 2333989"/>
                  <a:gd name="connsiteX1" fmla="*/ 3072989 w 3077752"/>
                  <a:gd name="connsiteY1" fmla="*/ 0 h 2333989"/>
                  <a:gd name="connsiteX2" fmla="*/ 3077752 w 3077752"/>
                  <a:gd name="connsiteY2" fmla="*/ 2333989 h 2333989"/>
                  <a:gd name="connsiteX3" fmla="*/ 0 w 3077752"/>
                  <a:gd name="connsiteY3" fmla="*/ 2333989 h 2333989"/>
                  <a:gd name="connsiteX4" fmla="*/ 0 w 3077752"/>
                  <a:gd name="connsiteY4" fmla="*/ 1443038 h 2333989"/>
                  <a:gd name="connsiteX0" fmla="*/ 428625 w 3506377"/>
                  <a:gd name="connsiteY0" fmla="*/ 1443038 h 2333989"/>
                  <a:gd name="connsiteX1" fmla="*/ 3501614 w 3506377"/>
                  <a:gd name="connsiteY1" fmla="*/ 0 h 2333989"/>
                  <a:gd name="connsiteX2" fmla="*/ 3506377 w 3506377"/>
                  <a:gd name="connsiteY2" fmla="*/ 2333989 h 2333989"/>
                  <a:gd name="connsiteX3" fmla="*/ 0 w 3506377"/>
                  <a:gd name="connsiteY3" fmla="*/ 2324464 h 2333989"/>
                  <a:gd name="connsiteX4" fmla="*/ 428625 w 3506377"/>
                  <a:gd name="connsiteY4" fmla="*/ 1443038 h 2333989"/>
                  <a:gd name="connsiteX0" fmla="*/ 428625 w 3511350"/>
                  <a:gd name="connsiteY0" fmla="*/ 10096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28625 w 3511350"/>
                  <a:gd name="connsiteY4" fmla="*/ 1009650 h 1900601"/>
                  <a:gd name="connsiteX0" fmla="*/ 476250 w 3511350"/>
                  <a:gd name="connsiteY0" fmla="*/ 10477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76250 w 3511350"/>
                  <a:gd name="connsiteY4" fmla="*/ 1047750 h 190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1350" h="1900601">
                    <a:moveTo>
                      <a:pt x="476250" y="1047750"/>
                    </a:moveTo>
                    <a:lnTo>
                      <a:pt x="3511139" y="0"/>
                    </a:lnTo>
                    <a:cubicBezTo>
                      <a:pt x="3512727" y="777996"/>
                      <a:pt x="3504789" y="1122605"/>
                      <a:pt x="3506377" y="1900601"/>
                    </a:cubicBezTo>
                    <a:lnTo>
                      <a:pt x="0" y="1891076"/>
                    </a:lnTo>
                    <a:lnTo>
                      <a:pt x="476250" y="1047750"/>
                    </a:lnTo>
                    <a:close/>
                  </a:path>
                </a:pathLst>
              </a:cu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F0C3228-5664-404C-A725-EA9AAEC1FD9B}"/>
                  </a:ext>
                </a:extLst>
              </p:cNvPr>
              <p:cNvGrpSpPr/>
              <p:nvPr/>
            </p:nvGrpSpPr>
            <p:grpSpPr>
              <a:xfrm>
                <a:off x="2714632" y="5233994"/>
                <a:ext cx="3506377" cy="1900601"/>
                <a:chOff x="2714632" y="5233994"/>
                <a:chExt cx="3506377" cy="1900601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B74BAE3-8135-E3D2-ECFB-A51607A9029A}"/>
                    </a:ext>
                  </a:extLst>
                </p:cNvPr>
                <p:cNvCxnSpPr>
                  <a:cxnSpLocks/>
                  <a:endCxn id="19" idx="2"/>
                </p:cNvCxnSpPr>
                <p:nvPr/>
              </p:nvCxnSpPr>
              <p:spPr>
                <a:xfrm>
                  <a:off x="2714632" y="7134589"/>
                  <a:ext cx="3506377" cy="0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3D1585-CECE-AB5D-8005-8CD8760E9549}"/>
                    </a:ext>
                  </a:extLst>
                </p:cNvPr>
                <p:cNvCxnSpPr/>
                <p:nvPr/>
              </p:nvCxnSpPr>
              <p:spPr>
                <a:xfrm flipV="1">
                  <a:off x="6221002" y="5233994"/>
                  <a:ext cx="0" cy="1900601"/>
                </a:xfrm>
                <a:prstGeom prst="line">
                  <a:avLst/>
                </a:prstGeom>
                <a:ln w="50800" cap="rnd">
                  <a:solidFill>
                    <a:srgbClr val="C00000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8A8002-795E-C330-4166-88DA8DFAE287}"/>
                </a:ext>
              </a:extLst>
            </p:cNvPr>
            <p:cNvGrpSpPr/>
            <p:nvPr/>
          </p:nvGrpSpPr>
          <p:grpSpPr>
            <a:xfrm>
              <a:off x="20562806" y="15179198"/>
              <a:ext cx="3511348" cy="1900604"/>
              <a:chOff x="2714625" y="5233994"/>
              <a:chExt cx="3511350" cy="1900602"/>
            </a:xfrm>
            <a:scene3d>
              <a:camera prst="orthographicFront">
                <a:rot lat="0" lon="0" rev="1200000"/>
              </a:camera>
              <a:lightRig rig="threePt" dir="t"/>
            </a:scene3d>
          </p:grpSpPr>
          <p:sp>
            <p:nvSpPr>
              <p:cNvPr id="24" name="Rectangle 26">
                <a:extLst>
                  <a:ext uri="{FF2B5EF4-FFF2-40B4-BE49-F238E27FC236}">
                    <a16:creationId xmlns:a16="http://schemas.microsoft.com/office/drawing/2014/main" id="{4572F6A0-7274-78EC-8216-28328877C612}"/>
                  </a:ext>
                </a:extLst>
              </p:cNvPr>
              <p:cNvSpPr/>
              <p:nvPr/>
            </p:nvSpPr>
            <p:spPr>
              <a:xfrm>
                <a:off x="2714625" y="5233995"/>
                <a:ext cx="3511350" cy="1900601"/>
              </a:xfrm>
              <a:custGeom>
                <a:avLst/>
                <a:gdLst>
                  <a:gd name="connsiteX0" fmla="*/ 0 w 3077752"/>
                  <a:gd name="connsiteY0" fmla="*/ 0 h 890951"/>
                  <a:gd name="connsiteX1" fmla="*/ 3077752 w 3077752"/>
                  <a:gd name="connsiteY1" fmla="*/ 0 h 890951"/>
                  <a:gd name="connsiteX2" fmla="*/ 3077752 w 3077752"/>
                  <a:gd name="connsiteY2" fmla="*/ 890951 h 890951"/>
                  <a:gd name="connsiteX3" fmla="*/ 0 w 3077752"/>
                  <a:gd name="connsiteY3" fmla="*/ 890951 h 890951"/>
                  <a:gd name="connsiteX4" fmla="*/ 0 w 3077752"/>
                  <a:gd name="connsiteY4" fmla="*/ 0 h 890951"/>
                  <a:gd name="connsiteX0" fmla="*/ 0 w 3077752"/>
                  <a:gd name="connsiteY0" fmla="*/ 1443038 h 2333989"/>
                  <a:gd name="connsiteX1" fmla="*/ 3072989 w 3077752"/>
                  <a:gd name="connsiteY1" fmla="*/ 0 h 2333989"/>
                  <a:gd name="connsiteX2" fmla="*/ 3077752 w 3077752"/>
                  <a:gd name="connsiteY2" fmla="*/ 2333989 h 2333989"/>
                  <a:gd name="connsiteX3" fmla="*/ 0 w 3077752"/>
                  <a:gd name="connsiteY3" fmla="*/ 2333989 h 2333989"/>
                  <a:gd name="connsiteX4" fmla="*/ 0 w 3077752"/>
                  <a:gd name="connsiteY4" fmla="*/ 1443038 h 2333989"/>
                  <a:gd name="connsiteX0" fmla="*/ 428625 w 3506377"/>
                  <a:gd name="connsiteY0" fmla="*/ 1443038 h 2333989"/>
                  <a:gd name="connsiteX1" fmla="*/ 3501614 w 3506377"/>
                  <a:gd name="connsiteY1" fmla="*/ 0 h 2333989"/>
                  <a:gd name="connsiteX2" fmla="*/ 3506377 w 3506377"/>
                  <a:gd name="connsiteY2" fmla="*/ 2333989 h 2333989"/>
                  <a:gd name="connsiteX3" fmla="*/ 0 w 3506377"/>
                  <a:gd name="connsiteY3" fmla="*/ 2324464 h 2333989"/>
                  <a:gd name="connsiteX4" fmla="*/ 428625 w 3506377"/>
                  <a:gd name="connsiteY4" fmla="*/ 1443038 h 2333989"/>
                  <a:gd name="connsiteX0" fmla="*/ 428625 w 3511350"/>
                  <a:gd name="connsiteY0" fmla="*/ 10096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28625 w 3511350"/>
                  <a:gd name="connsiteY4" fmla="*/ 1009650 h 1900601"/>
                  <a:gd name="connsiteX0" fmla="*/ 476250 w 3511350"/>
                  <a:gd name="connsiteY0" fmla="*/ 1047750 h 1900601"/>
                  <a:gd name="connsiteX1" fmla="*/ 3511139 w 3511350"/>
                  <a:gd name="connsiteY1" fmla="*/ 0 h 1900601"/>
                  <a:gd name="connsiteX2" fmla="*/ 3506377 w 3511350"/>
                  <a:gd name="connsiteY2" fmla="*/ 1900601 h 1900601"/>
                  <a:gd name="connsiteX3" fmla="*/ 0 w 3511350"/>
                  <a:gd name="connsiteY3" fmla="*/ 1891076 h 1900601"/>
                  <a:gd name="connsiteX4" fmla="*/ 476250 w 3511350"/>
                  <a:gd name="connsiteY4" fmla="*/ 1047750 h 190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1350" h="1900601">
                    <a:moveTo>
                      <a:pt x="476250" y="1047750"/>
                    </a:moveTo>
                    <a:lnTo>
                      <a:pt x="3511139" y="0"/>
                    </a:lnTo>
                    <a:cubicBezTo>
                      <a:pt x="3512727" y="777996"/>
                      <a:pt x="3504789" y="1122605"/>
                      <a:pt x="3506377" y="1900601"/>
                    </a:cubicBezTo>
                    <a:lnTo>
                      <a:pt x="0" y="1891076"/>
                    </a:lnTo>
                    <a:lnTo>
                      <a:pt x="476250" y="104775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3E80387-10E4-1258-9791-2E27C5C8D906}"/>
                  </a:ext>
                </a:extLst>
              </p:cNvPr>
              <p:cNvGrpSpPr/>
              <p:nvPr/>
            </p:nvGrpSpPr>
            <p:grpSpPr>
              <a:xfrm>
                <a:off x="2714632" y="5233994"/>
                <a:ext cx="3506377" cy="1900601"/>
                <a:chOff x="2714632" y="5233994"/>
                <a:chExt cx="3506377" cy="1900601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E2FA201-08A8-32C7-D19A-6A25089D37CD}"/>
                    </a:ext>
                  </a:extLst>
                </p:cNvPr>
                <p:cNvCxnSpPr>
                  <a:cxnSpLocks/>
                  <a:endCxn id="24" idx="2"/>
                </p:cNvCxnSpPr>
                <p:nvPr/>
              </p:nvCxnSpPr>
              <p:spPr>
                <a:xfrm>
                  <a:off x="2714632" y="7134589"/>
                  <a:ext cx="350637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5CC6A0E-A926-AF7E-409D-56A06A3AA7C1}"/>
                    </a:ext>
                  </a:extLst>
                </p:cNvPr>
                <p:cNvCxnSpPr/>
                <p:nvPr/>
              </p:nvCxnSpPr>
              <p:spPr>
                <a:xfrm flipV="1">
                  <a:off x="6221002" y="5233994"/>
                  <a:ext cx="0" cy="1900601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9309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783E48-6393-DD0B-6199-62BB2D5574F4}"/>
              </a:ext>
            </a:extLst>
          </p:cNvPr>
          <p:cNvGrpSpPr/>
          <p:nvPr/>
        </p:nvGrpSpPr>
        <p:grpSpPr>
          <a:xfrm>
            <a:off x="5007945" y="6674669"/>
            <a:ext cx="3506376" cy="1900604"/>
            <a:chOff x="2714632" y="5233994"/>
            <a:chExt cx="3506377" cy="1900601"/>
          </a:xfrm>
          <a:scene3d>
            <a:camera prst="orthographicFront">
              <a:rot lat="0" lon="0" rev="1200000"/>
            </a:camera>
            <a:lightRig rig="threePt" dir="t"/>
          </a:scene3d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C01875-27C4-8EB7-AF1F-968DD978CCFC}"/>
                </a:ext>
              </a:extLst>
            </p:cNvPr>
            <p:cNvCxnSpPr>
              <a:cxnSpLocks/>
            </p:cNvCxnSpPr>
            <p:nvPr/>
          </p:nvCxnSpPr>
          <p:spPr>
            <a:xfrm>
              <a:off x="2714632" y="7134589"/>
              <a:ext cx="3506377" cy="0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30EA4F-9BFF-443A-A029-89C341355F5A}"/>
                </a:ext>
              </a:extLst>
            </p:cNvPr>
            <p:cNvCxnSpPr/>
            <p:nvPr/>
          </p:nvCxnSpPr>
          <p:spPr>
            <a:xfrm flipV="1">
              <a:off x="6221002" y="5233994"/>
              <a:ext cx="0" cy="190060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9FBB86-62CC-3640-CC5F-61CDC4718FC8}"/>
              </a:ext>
            </a:extLst>
          </p:cNvPr>
          <p:cNvGrpSpPr/>
          <p:nvPr/>
        </p:nvGrpSpPr>
        <p:grpSpPr>
          <a:xfrm>
            <a:off x="4260595" y="5596626"/>
            <a:ext cx="3463116" cy="2619737"/>
            <a:chOff x="19517543" y="14147071"/>
            <a:chExt cx="3463116" cy="261973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F933E79-92B8-8125-3836-9D5EA55F5E1F}"/>
                </a:ext>
              </a:extLst>
            </p:cNvPr>
            <p:cNvGrpSpPr/>
            <p:nvPr/>
          </p:nvGrpSpPr>
          <p:grpSpPr>
            <a:xfrm>
              <a:off x="19517543" y="15284464"/>
              <a:ext cx="3463116" cy="1482344"/>
              <a:chOff x="1229534" y="5683250"/>
              <a:chExt cx="3463116" cy="1482342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4E278DE9-3AAB-E26A-2EEE-83E40A356411}"/>
                  </a:ext>
                </a:extLst>
              </p:cNvPr>
              <p:cNvSpPr/>
              <p:nvPr/>
            </p:nvSpPr>
            <p:spPr>
              <a:xfrm>
                <a:off x="1366811" y="6308342"/>
                <a:ext cx="712559" cy="857250"/>
              </a:xfrm>
              <a:prstGeom prst="arc">
                <a:avLst>
                  <a:gd name="adj1" fmla="val 13841380"/>
                  <a:gd name="adj2" fmla="val 0"/>
                </a:avLst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E62A8F5-C606-DB5E-0FA5-6CEA0F7AB03D}"/>
                  </a:ext>
                </a:extLst>
              </p:cNvPr>
              <p:cNvCxnSpPr/>
              <p:nvPr/>
            </p:nvCxnSpPr>
            <p:spPr>
              <a:xfrm flipV="1">
                <a:off x="1229534" y="5683250"/>
                <a:ext cx="0" cy="145133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3B4192E-693B-EE5E-A4A8-9D582B7A37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9534" y="7134589"/>
                <a:ext cx="185156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F93C63A-D2EE-0C73-4058-FED9DA565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0263" y="7134589"/>
                <a:ext cx="259238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 descr="A white and black machine">
              <a:extLst>
                <a:ext uri="{FF2B5EF4-FFF2-40B4-BE49-F238E27FC236}">
                  <a16:creationId xmlns:a16="http://schemas.microsoft.com/office/drawing/2014/main" id="{32E9ACCE-F39C-F7F7-EAC0-982452AF6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>
              <a:off x="20060312" y="14147071"/>
              <a:ext cx="616104" cy="755172"/>
            </a:xfrm>
            <a:prstGeom prst="rect">
              <a:avLst/>
            </a:prstGeom>
          </p:spPr>
        </p:pic>
      </p:grpSp>
      <p:pic>
        <p:nvPicPr>
          <p:cNvPr id="28" name="Picture 27" descr="A white and black machine">
            <a:extLst>
              <a:ext uri="{FF2B5EF4-FFF2-40B4-BE49-F238E27FC236}">
                <a16:creationId xmlns:a16="http://schemas.microsoft.com/office/drawing/2014/main" id="{A1170E49-62DB-F68C-480D-C9A269B773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21" b="91247" l="9894" r="89841">
                        <a14:foregroundMark x1="34099" y1="29310" x2="34099" y2="29310"/>
                        <a14:foregroundMark x1="30477" y1="26525" x2="30477" y2="26525"/>
                        <a14:foregroundMark x1="42491" y1="77984" x2="42491" y2="77984"/>
                        <a14:foregroundMark x1="42580" y1="74138" x2="42580" y2="74138"/>
                        <a14:foregroundMark x1="43198" y1="66844" x2="45583" y2="74138"/>
                        <a14:foregroundMark x1="45583" y1="74138" x2="55035" y2="78647"/>
                        <a14:foregroundMark x1="55035" y1="78647" x2="60601" y2="76393"/>
                        <a14:foregroundMark x1="60777" y1="74668" x2="41166" y2="76525"/>
                        <a14:foregroundMark x1="62456" y1="29576" x2="62809" y2="55305"/>
                        <a14:foregroundMark x1="56449" y1="45889" x2="52032" y2="49072"/>
                        <a14:foregroundMark x1="67580" y1="14456" x2="67049" y2="27056"/>
                        <a14:foregroundMark x1="61572" y1="12865" x2="59629" y2="19761"/>
                        <a14:foregroundMark x1="68558" y1="62467" x2="68816" y2="67772"/>
                        <a14:foregroundMark x1="67933" y1="49602" x2="68455" y2="60345"/>
                        <a14:foregroundMark x1="33216" y1="85676" x2="37986" y2="90451"/>
                        <a14:foregroundMark x1="36219" y1="53979" x2="39753" y2="69098"/>
                        <a14:foregroundMark x1="39753" y1="69098" x2="39841" y2="70292"/>
                        <a14:foregroundMark x1="35336" y1="41247" x2="35689" y2="51061"/>
                        <a14:foregroundMark x1="34187" y1="47480" x2="34717" y2="52918"/>
                        <a14:foregroundMark x1="65989" y1="35279" x2="66784" y2="41910"/>
                        <a14:foregroundMark x1="67314" y1="65650" x2="67226" y2="72414"/>
                        <a14:foregroundMark x1="45495" y1="9284" x2="48145" y2="10212"/>
                        <a14:foregroundMark x1="46378" y1="8621" x2="45406" y2="9151"/>
                        <a14:foregroundMark x1="54329" y1="9416" x2="55124" y2="9549"/>
                        <a14:foregroundMark x1="54417" y1="9151" x2="55300" y2="9416"/>
                        <a14:foregroundMark x1="54770" y1="8753" x2="55654" y2="9151"/>
                        <a14:backgroundMark x1="40548" y1="90716" x2="43110" y2="91379"/>
                        <a14:backgroundMark x1="39664" y1="90584" x2="44611" y2="91645"/>
                        <a14:backgroundMark x1="38781" y1="90981" x2="39223" y2="90981"/>
                        <a14:backgroundMark x1="37809" y1="90981" x2="39488" y2="91114"/>
                        <a14:backgroundMark x1="37809" y1="90716" x2="38516" y2="90716"/>
                        <a14:backgroundMark x1="68816" y1="60345" x2="68816" y2="62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2087"/>
          <a:stretch/>
        </p:blipFill>
        <p:spPr>
          <a:xfrm rot="19682785">
            <a:off x="5330614" y="7015688"/>
            <a:ext cx="616104" cy="75517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8946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0C7DBD3-126F-F1AF-13E9-6ACE54CB0537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91B20FE-B2EE-6F7E-049B-BA9335D1E05A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E2169AD-1662-E8D9-6231-B2DD895C708C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4E2608E-0A88-99F4-F81D-0AB8CF3AB86C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CCDE717-A343-73B2-25B2-466BE2F2FF8D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19A101A2-6355-DB57-0737-DDA10ED345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E041F1E5-DFC3-790C-CB0D-2ABE606F4E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13C0A50-C2B0-C2E7-BA58-CB37901A7308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E8AEE-D61F-B291-3308-B1662232D720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60C5DE-DD8E-8ABF-7838-DF671EA37DDD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244E791-F92C-4344-5B4E-38CEBFF15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187A308-4675-2BA5-693D-8F7816BD7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A1451403-0017-CF95-12E3-9DAFB20DC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DF5898D0-DB98-0B1C-9993-0BCA54D74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2430936" y="149055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FBA58C8A-5F2D-FF08-BB9F-7E2F5D92DA1D}"/>
                </a:ext>
              </a:extLst>
            </p:cNvPr>
            <p:cNvSpPr/>
            <p:nvPr/>
          </p:nvSpPr>
          <p:spPr>
            <a:xfrm>
              <a:off x="21800842" y="12409946"/>
              <a:ext cx="2685332" cy="2682788"/>
            </a:xfrm>
            <a:custGeom>
              <a:avLst/>
              <a:gdLst>
                <a:gd name="connsiteX0" fmla="*/ 0 w 1534704"/>
                <a:gd name="connsiteY0" fmla="*/ 0 h 2601473"/>
                <a:gd name="connsiteX1" fmla="*/ 1534704 w 1534704"/>
                <a:gd name="connsiteY1" fmla="*/ 0 h 2601473"/>
                <a:gd name="connsiteX2" fmla="*/ 1534704 w 1534704"/>
                <a:gd name="connsiteY2" fmla="*/ 2601473 h 2601473"/>
                <a:gd name="connsiteX3" fmla="*/ 0 w 1534704"/>
                <a:gd name="connsiteY3" fmla="*/ 2601473 h 2601473"/>
                <a:gd name="connsiteX4" fmla="*/ 0 w 1534704"/>
                <a:gd name="connsiteY4" fmla="*/ 0 h 2601473"/>
                <a:gd name="connsiteX0" fmla="*/ 0 w 2685324"/>
                <a:gd name="connsiteY0" fmla="*/ 7620 h 2601473"/>
                <a:gd name="connsiteX1" fmla="*/ 2685324 w 2685324"/>
                <a:gd name="connsiteY1" fmla="*/ 0 h 2601473"/>
                <a:gd name="connsiteX2" fmla="*/ 2685324 w 2685324"/>
                <a:gd name="connsiteY2" fmla="*/ 2601473 h 2601473"/>
                <a:gd name="connsiteX3" fmla="*/ 1150620 w 2685324"/>
                <a:gd name="connsiteY3" fmla="*/ 2601473 h 2601473"/>
                <a:gd name="connsiteX4" fmla="*/ 0 w 2685324"/>
                <a:gd name="connsiteY4" fmla="*/ 7620 h 260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5324" h="2601473">
                  <a:moveTo>
                    <a:pt x="0" y="7620"/>
                  </a:moveTo>
                  <a:lnTo>
                    <a:pt x="2685324" y="0"/>
                  </a:lnTo>
                  <a:lnTo>
                    <a:pt x="2685324" y="2601473"/>
                  </a:lnTo>
                  <a:lnTo>
                    <a:pt x="1150620" y="2601473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C00000">
                <a:alpha val="20000"/>
              </a:srgb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F11ACA-F588-1E5E-F793-240877E433FF}"/>
                </a:ext>
              </a:extLst>
            </p:cNvPr>
            <p:cNvGrpSpPr/>
            <p:nvPr/>
          </p:nvGrpSpPr>
          <p:grpSpPr>
            <a:xfrm>
              <a:off x="21816086" y="12409954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52A2504-EE95-24CD-D2A3-54F38D4804DC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538E30B-E0C5-5658-3732-2CBD924C16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157AC72-B511-93E0-3CB0-BDD725D9FCE0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6014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56CAF57-DC0D-2057-EC27-5FAD8F7D3EED}"/>
              </a:ext>
            </a:extLst>
          </p:cNvPr>
          <p:cNvGrpSpPr/>
          <p:nvPr/>
        </p:nvGrpSpPr>
        <p:grpSpPr>
          <a:xfrm>
            <a:off x="4276746" y="2095714"/>
            <a:ext cx="9732920" cy="6095572"/>
            <a:chOff x="19517548" y="10668234"/>
            <a:chExt cx="9732920" cy="60955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7A9828-C49E-8381-8BF8-4F7C325C4D8C}"/>
                </a:ext>
              </a:extLst>
            </p:cNvPr>
            <p:cNvGrpSpPr/>
            <p:nvPr/>
          </p:nvGrpSpPr>
          <p:grpSpPr>
            <a:xfrm>
              <a:off x="19517548" y="10668234"/>
              <a:ext cx="9732920" cy="6095572"/>
              <a:chOff x="1229547" y="1039025"/>
              <a:chExt cx="9732919" cy="60955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8FC766-4008-FE94-7D29-DF6EF97531FD}"/>
                  </a:ext>
                </a:extLst>
              </p:cNvPr>
              <p:cNvGrpSpPr/>
              <p:nvPr/>
            </p:nvGrpSpPr>
            <p:grpSpPr>
              <a:xfrm>
                <a:off x="1229547" y="1039025"/>
                <a:ext cx="9732919" cy="6095564"/>
                <a:chOff x="2284910" y="143070"/>
                <a:chExt cx="9732919" cy="609556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F07106D-5627-EEC5-1B8F-AD56E9609367}"/>
                    </a:ext>
                  </a:extLst>
                </p:cNvPr>
                <p:cNvSpPr/>
                <p:nvPr/>
              </p:nvSpPr>
              <p:spPr>
                <a:xfrm>
                  <a:off x="2284910" y="143070"/>
                  <a:ext cx="9732919" cy="6095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10890504"/>
                            <a:gd name="connsiteY0" fmla="*/ 0 h 6153912"/>
                            <a:gd name="connsiteX1" fmla="*/ 464279 w 10890504"/>
                            <a:gd name="connsiteY1" fmla="*/ 0 h 6153912"/>
                            <a:gd name="connsiteX2" fmla="*/ 710749 w 10890504"/>
                            <a:gd name="connsiteY2" fmla="*/ 0 h 6153912"/>
                            <a:gd name="connsiteX3" fmla="*/ 1501743 w 10890504"/>
                            <a:gd name="connsiteY3" fmla="*/ 0 h 6153912"/>
                            <a:gd name="connsiteX4" fmla="*/ 1966023 w 10890504"/>
                            <a:gd name="connsiteY4" fmla="*/ 0 h 6153912"/>
                            <a:gd name="connsiteX5" fmla="*/ 2430302 w 10890504"/>
                            <a:gd name="connsiteY5" fmla="*/ 0 h 6153912"/>
                            <a:gd name="connsiteX6" fmla="*/ 3221296 w 10890504"/>
                            <a:gd name="connsiteY6" fmla="*/ 0 h 6153912"/>
                            <a:gd name="connsiteX7" fmla="*/ 3576671 w 10890504"/>
                            <a:gd name="connsiteY7" fmla="*/ 0 h 6153912"/>
                            <a:gd name="connsiteX8" fmla="*/ 4367665 w 10890504"/>
                            <a:gd name="connsiteY8" fmla="*/ 0 h 6153912"/>
                            <a:gd name="connsiteX9" fmla="*/ 5158660 w 10890504"/>
                            <a:gd name="connsiteY9" fmla="*/ 0 h 6153912"/>
                            <a:gd name="connsiteX10" fmla="*/ 5731844 w 10890504"/>
                            <a:gd name="connsiteY10" fmla="*/ 0 h 6153912"/>
                            <a:gd name="connsiteX11" fmla="*/ 6522839 w 10890504"/>
                            <a:gd name="connsiteY11" fmla="*/ 0 h 6153912"/>
                            <a:gd name="connsiteX12" fmla="*/ 6987118 w 10890504"/>
                            <a:gd name="connsiteY12" fmla="*/ 0 h 6153912"/>
                            <a:gd name="connsiteX13" fmla="*/ 7451397 w 10890504"/>
                            <a:gd name="connsiteY13" fmla="*/ 0 h 6153912"/>
                            <a:gd name="connsiteX14" fmla="*/ 8133487 w 10890504"/>
                            <a:gd name="connsiteY14" fmla="*/ 0 h 6153912"/>
                            <a:gd name="connsiteX15" fmla="*/ 8597766 w 10890504"/>
                            <a:gd name="connsiteY15" fmla="*/ 0 h 6153912"/>
                            <a:gd name="connsiteX16" fmla="*/ 9388761 w 10890504"/>
                            <a:gd name="connsiteY16" fmla="*/ 0 h 6153912"/>
                            <a:gd name="connsiteX17" fmla="*/ 10179755 w 10890504"/>
                            <a:gd name="connsiteY17" fmla="*/ 0 h 6153912"/>
                            <a:gd name="connsiteX18" fmla="*/ 10890504 w 10890504"/>
                            <a:gd name="connsiteY18" fmla="*/ 0 h 6153912"/>
                            <a:gd name="connsiteX19" fmla="*/ 10890504 w 10890504"/>
                            <a:gd name="connsiteY19" fmla="*/ 497907 h 6153912"/>
                            <a:gd name="connsiteX20" fmla="*/ 10890504 w 10890504"/>
                            <a:gd name="connsiteY20" fmla="*/ 872737 h 6153912"/>
                            <a:gd name="connsiteX21" fmla="*/ 10890504 w 10890504"/>
                            <a:gd name="connsiteY21" fmla="*/ 1309105 h 6153912"/>
                            <a:gd name="connsiteX22" fmla="*/ 10890504 w 10890504"/>
                            <a:gd name="connsiteY22" fmla="*/ 1930091 h 6153912"/>
                            <a:gd name="connsiteX23" fmla="*/ 10890504 w 10890504"/>
                            <a:gd name="connsiteY23" fmla="*/ 2427998 h 6153912"/>
                            <a:gd name="connsiteX24" fmla="*/ 10890504 w 10890504"/>
                            <a:gd name="connsiteY24" fmla="*/ 2864366 h 6153912"/>
                            <a:gd name="connsiteX25" fmla="*/ 10890504 w 10890504"/>
                            <a:gd name="connsiteY25" fmla="*/ 3485352 h 6153912"/>
                            <a:gd name="connsiteX26" fmla="*/ 10890504 w 10890504"/>
                            <a:gd name="connsiteY26" fmla="*/ 4044799 h 6153912"/>
                            <a:gd name="connsiteX27" fmla="*/ 10890504 w 10890504"/>
                            <a:gd name="connsiteY27" fmla="*/ 4604245 h 6153912"/>
                            <a:gd name="connsiteX28" fmla="*/ 10890504 w 10890504"/>
                            <a:gd name="connsiteY28" fmla="*/ 5286770 h 6153912"/>
                            <a:gd name="connsiteX29" fmla="*/ 10890504 w 10890504"/>
                            <a:gd name="connsiteY29" fmla="*/ 6153912 h 6153912"/>
                            <a:gd name="connsiteX30" fmla="*/ 10644035 w 10890504"/>
                            <a:gd name="connsiteY30" fmla="*/ 6153912 h 6153912"/>
                            <a:gd name="connsiteX31" fmla="*/ 9961945 w 10890504"/>
                            <a:gd name="connsiteY31" fmla="*/ 6153912 h 6153912"/>
                            <a:gd name="connsiteX32" fmla="*/ 9715476 w 10890504"/>
                            <a:gd name="connsiteY32" fmla="*/ 6153912 h 6153912"/>
                            <a:gd name="connsiteX33" fmla="*/ 9033386 w 10890504"/>
                            <a:gd name="connsiteY33" fmla="*/ 6153912 h 6153912"/>
                            <a:gd name="connsiteX34" fmla="*/ 8678012 w 10890504"/>
                            <a:gd name="connsiteY34" fmla="*/ 6153912 h 6153912"/>
                            <a:gd name="connsiteX35" fmla="*/ 8431543 w 10890504"/>
                            <a:gd name="connsiteY35" fmla="*/ 6153912 h 6153912"/>
                            <a:gd name="connsiteX36" fmla="*/ 8076168 w 10890504"/>
                            <a:gd name="connsiteY36" fmla="*/ 6153912 h 6153912"/>
                            <a:gd name="connsiteX37" fmla="*/ 7394079 w 10890504"/>
                            <a:gd name="connsiteY37" fmla="*/ 6153912 h 6153912"/>
                            <a:gd name="connsiteX38" fmla="*/ 7038705 w 10890504"/>
                            <a:gd name="connsiteY38" fmla="*/ 6153912 h 6153912"/>
                            <a:gd name="connsiteX39" fmla="*/ 6792235 w 10890504"/>
                            <a:gd name="connsiteY39" fmla="*/ 6153912 h 6153912"/>
                            <a:gd name="connsiteX40" fmla="*/ 6436861 w 10890504"/>
                            <a:gd name="connsiteY40" fmla="*/ 6153912 h 6153912"/>
                            <a:gd name="connsiteX41" fmla="*/ 5972582 w 10890504"/>
                            <a:gd name="connsiteY41" fmla="*/ 6153912 h 6153912"/>
                            <a:gd name="connsiteX42" fmla="*/ 5399397 w 10890504"/>
                            <a:gd name="connsiteY42" fmla="*/ 6153912 h 6153912"/>
                            <a:gd name="connsiteX43" fmla="*/ 5044023 w 10890504"/>
                            <a:gd name="connsiteY43" fmla="*/ 6153912 h 6153912"/>
                            <a:gd name="connsiteX44" fmla="*/ 4253028 w 10890504"/>
                            <a:gd name="connsiteY44" fmla="*/ 6153912 h 6153912"/>
                            <a:gd name="connsiteX45" fmla="*/ 3679844 w 10890504"/>
                            <a:gd name="connsiteY45" fmla="*/ 6153912 h 6153912"/>
                            <a:gd name="connsiteX46" fmla="*/ 2888849 w 10890504"/>
                            <a:gd name="connsiteY46" fmla="*/ 6153912 h 6153912"/>
                            <a:gd name="connsiteX47" fmla="*/ 2206760 w 10890504"/>
                            <a:gd name="connsiteY47" fmla="*/ 6153912 h 6153912"/>
                            <a:gd name="connsiteX48" fmla="*/ 1742481 w 10890504"/>
                            <a:gd name="connsiteY48" fmla="*/ 6153912 h 6153912"/>
                            <a:gd name="connsiteX49" fmla="*/ 1060391 w 10890504"/>
                            <a:gd name="connsiteY49" fmla="*/ 6153912 h 6153912"/>
                            <a:gd name="connsiteX50" fmla="*/ 705017 w 10890504"/>
                            <a:gd name="connsiteY50" fmla="*/ 6153912 h 6153912"/>
                            <a:gd name="connsiteX51" fmla="*/ 0 w 10890504"/>
                            <a:gd name="connsiteY51" fmla="*/ 6153912 h 6153912"/>
                            <a:gd name="connsiteX52" fmla="*/ 0 w 10890504"/>
                            <a:gd name="connsiteY52" fmla="*/ 5779083 h 6153912"/>
                            <a:gd name="connsiteX53" fmla="*/ 0 w 10890504"/>
                            <a:gd name="connsiteY53" fmla="*/ 5096558 h 6153912"/>
                            <a:gd name="connsiteX54" fmla="*/ 0 w 10890504"/>
                            <a:gd name="connsiteY54" fmla="*/ 4475572 h 6153912"/>
                            <a:gd name="connsiteX55" fmla="*/ 0 w 10890504"/>
                            <a:gd name="connsiteY55" fmla="*/ 3854587 h 6153912"/>
                            <a:gd name="connsiteX56" fmla="*/ 0 w 10890504"/>
                            <a:gd name="connsiteY56" fmla="*/ 3233601 h 6153912"/>
                            <a:gd name="connsiteX57" fmla="*/ 0 w 10890504"/>
                            <a:gd name="connsiteY57" fmla="*/ 2797233 h 6153912"/>
                            <a:gd name="connsiteX58" fmla="*/ 0 w 10890504"/>
                            <a:gd name="connsiteY58" fmla="*/ 2114708 h 6153912"/>
                            <a:gd name="connsiteX59" fmla="*/ 0 w 10890504"/>
                            <a:gd name="connsiteY59" fmla="*/ 1555261 h 6153912"/>
                            <a:gd name="connsiteX60" fmla="*/ 0 w 10890504"/>
                            <a:gd name="connsiteY60" fmla="*/ 1180432 h 6153912"/>
                            <a:gd name="connsiteX61" fmla="*/ 0 w 10890504"/>
                            <a:gd name="connsiteY61" fmla="*/ 620986 h 6153912"/>
                            <a:gd name="connsiteX62" fmla="*/ 0 w 10890504"/>
                            <a:gd name="connsiteY62" fmla="*/ 0 h 61539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</a:cxnLst>
                          <a:rect l="l" t="t" r="r" b="b"/>
                          <a:pathLst>
                            <a:path w="10890504" h="6153912" extrusionOk="0">
                              <a:moveTo>
                                <a:pt x="0" y="0"/>
                              </a:moveTo>
                              <a:cubicBezTo>
                                <a:pt x="129158" y="-45140"/>
                                <a:pt x="368507" y="36360"/>
                                <a:pt x="464279" y="0"/>
                              </a:cubicBezTo>
                              <a:cubicBezTo>
                                <a:pt x="560051" y="-36360"/>
                                <a:pt x="649761" y="6291"/>
                                <a:pt x="710749" y="0"/>
                              </a:cubicBezTo>
                              <a:cubicBezTo>
                                <a:pt x="771737" y="-6291"/>
                                <a:pt x="1241806" y="77453"/>
                                <a:pt x="1501743" y="0"/>
                              </a:cubicBezTo>
                              <a:cubicBezTo>
                                <a:pt x="1761680" y="-77453"/>
                                <a:pt x="1806389" y="48515"/>
                                <a:pt x="1966023" y="0"/>
                              </a:cubicBezTo>
                              <a:cubicBezTo>
                                <a:pt x="2125657" y="-48515"/>
                                <a:pt x="2200977" y="38176"/>
                                <a:pt x="2430302" y="0"/>
                              </a:cubicBezTo>
                              <a:cubicBezTo>
                                <a:pt x="2659627" y="-38176"/>
                                <a:pt x="2867449" y="54757"/>
                                <a:pt x="3221296" y="0"/>
                              </a:cubicBezTo>
                              <a:cubicBezTo>
                                <a:pt x="3575143" y="-54757"/>
                                <a:pt x="3460514" y="25842"/>
                                <a:pt x="3576671" y="0"/>
                              </a:cubicBezTo>
                              <a:cubicBezTo>
                                <a:pt x="3692829" y="-25842"/>
                                <a:pt x="4046092" y="69873"/>
                                <a:pt x="4367665" y="0"/>
                              </a:cubicBezTo>
                              <a:cubicBezTo>
                                <a:pt x="4689238" y="-69873"/>
                                <a:pt x="4957579" y="82257"/>
                                <a:pt x="5158660" y="0"/>
                              </a:cubicBezTo>
                              <a:cubicBezTo>
                                <a:pt x="5359741" y="-82257"/>
                                <a:pt x="5508025" y="42051"/>
                                <a:pt x="5731844" y="0"/>
                              </a:cubicBezTo>
                              <a:cubicBezTo>
                                <a:pt x="5955663" y="-42051"/>
                                <a:pt x="6202656" y="74732"/>
                                <a:pt x="6522839" y="0"/>
                              </a:cubicBezTo>
                              <a:cubicBezTo>
                                <a:pt x="6843022" y="-74732"/>
                                <a:pt x="6862273" y="27677"/>
                                <a:pt x="6987118" y="0"/>
                              </a:cubicBezTo>
                              <a:cubicBezTo>
                                <a:pt x="7111963" y="-27677"/>
                                <a:pt x="7241240" y="981"/>
                                <a:pt x="7451397" y="0"/>
                              </a:cubicBezTo>
                              <a:cubicBezTo>
                                <a:pt x="7661554" y="-981"/>
                                <a:pt x="7898819" y="10978"/>
                                <a:pt x="8133487" y="0"/>
                              </a:cubicBezTo>
                              <a:cubicBezTo>
                                <a:pt x="8368155" y="-10978"/>
                                <a:pt x="8415573" y="49518"/>
                                <a:pt x="8597766" y="0"/>
                              </a:cubicBezTo>
                              <a:cubicBezTo>
                                <a:pt x="8779959" y="-49518"/>
                                <a:pt x="9177516" y="64892"/>
                                <a:pt x="9388761" y="0"/>
                              </a:cubicBezTo>
                              <a:cubicBezTo>
                                <a:pt x="9600007" y="-64892"/>
                                <a:pt x="9810247" y="15904"/>
                                <a:pt x="10179755" y="0"/>
                              </a:cubicBezTo>
                              <a:cubicBezTo>
                                <a:pt x="10549263" y="-15904"/>
                                <a:pt x="10638988" y="84317"/>
                                <a:pt x="10890504" y="0"/>
                              </a:cubicBezTo>
                              <a:cubicBezTo>
                                <a:pt x="10905911" y="139539"/>
                                <a:pt x="10870015" y="345909"/>
                                <a:pt x="10890504" y="497907"/>
                              </a:cubicBezTo>
                              <a:cubicBezTo>
                                <a:pt x="10910993" y="649905"/>
                                <a:pt x="10856152" y="792545"/>
                                <a:pt x="10890504" y="872737"/>
                              </a:cubicBezTo>
                              <a:cubicBezTo>
                                <a:pt x="10924856" y="952929"/>
                                <a:pt x="10884344" y="1108579"/>
                                <a:pt x="10890504" y="1309105"/>
                              </a:cubicBezTo>
                              <a:cubicBezTo>
                                <a:pt x="10896664" y="1509631"/>
                                <a:pt x="10838414" y="1792328"/>
                                <a:pt x="10890504" y="1930091"/>
                              </a:cubicBezTo>
                              <a:cubicBezTo>
                                <a:pt x="10942594" y="2067854"/>
                                <a:pt x="10876151" y="2246959"/>
                                <a:pt x="10890504" y="2427998"/>
                              </a:cubicBezTo>
                              <a:cubicBezTo>
                                <a:pt x="10904857" y="2609037"/>
                                <a:pt x="10875066" y="2755607"/>
                                <a:pt x="10890504" y="2864366"/>
                              </a:cubicBezTo>
                              <a:cubicBezTo>
                                <a:pt x="10905942" y="2973125"/>
                                <a:pt x="10834483" y="3344083"/>
                                <a:pt x="10890504" y="3485352"/>
                              </a:cubicBezTo>
                              <a:cubicBezTo>
                                <a:pt x="10946525" y="3626621"/>
                                <a:pt x="10887851" y="3826610"/>
                                <a:pt x="10890504" y="4044799"/>
                              </a:cubicBezTo>
                              <a:cubicBezTo>
                                <a:pt x="10893157" y="4262988"/>
                                <a:pt x="10876253" y="4347445"/>
                                <a:pt x="10890504" y="4604245"/>
                              </a:cubicBezTo>
                              <a:cubicBezTo>
                                <a:pt x="10904755" y="4861045"/>
                                <a:pt x="10809713" y="5051196"/>
                                <a:pt x="10890504" y="5286770"/>
                              </a:cubicBezTo>
                              <a:cubicBezTo>
                                <a:pt x="10971295" y="5522344"/>
                                <a:pt x="10873338" y="5853793"/>
                                <a:pt x="10890504" y="6153912"/>
                              </a:cubicBezTo>
                              <a:cubicBezTo>
                                <a:pt x="10799709" y="6168519"/>
                                <a:pt x="10695235" y="6132256"/>
                                <a:pt x="10644035" y="6153912"/>
                              </a:cubicBezTo>
                              <a:cubicBezTo>
                                <a:pt x="10592835" y="6175568"/>
                                <a:pt x="10180275" y="6098786"/>
                                <a:pt x="9961945" y="6153912"/>
                              </a:cubicBezTo>
                              <a:cubicBezTo>
                                <a:pt x="9743615" y="6209038"/>
                                <a:pt x="9775161" y="6151707"/>
                                <a:pt x="9715476" y="6153912"/>
                              </a:cubicBezTo>
                              <a:cubicBezTo>
                                <a:pt x="9655791" y="6156117"/>
                                <a:pt x="9179903" y="6120819"/>
                                <a:pt x="9033386" y="6153912"/>
                              </a:cubicBezTo>
                              <a:cubicBezTo>
                                <a:pt x="8886869" y="6187005"/>
                                <a:pt x="8839199" y="6132837"/>
                                <a:pt x="8678012" y="6153912"/>
                              </a:cubicBezTo>
                              <a:cubicBezTo>
                                <a:pt x="8516825" y="6174987"/>
                                <a:pt x="8498542" y="6132101"/>
                                <a:pt x="8431543" y="6153912"/>
                              </a:cubicBezTo>
                              <a:cubicBezTo>
                                <a:pt x="8364544" y="6175723"/>
                                <a:pt x="8156097" y="6115726"/>
                                <a:pt x="8076168" y="6153912"/>
                              </a:cubicBezTo>
                              <a:cubicBezTo>
                                <a:pt x="7996240" y="6192098"/>
                                <a:pt x="7657877" y="6098861"/>
                                <a:pt x="7394079" y="6153912"/>
                              </a:cubicBezTo>
                              <a:cubicBezTo>
                                <a:pt x="7130281" y="6208963"/>
                                <a:pt x="7214899" y="6149849"/>
                                <a:pt x="7038705" y="6153912"/>
                              </a:cubicBezTo>
                              <a:cubicBezTo>
                                <a:pt x="6862511" y="6157975"/>
                                <a:pt x="6861927" y="6145972"/>
                                <a:pt x="6792235" y="6153912"/>
                              </a:cubicBezTo>
                              <a:cubicBezTo>
                                <a:pt x="6722543" y="6161852"/>
                                <a:pt x="6561129" y="6151605"/>
                                <a:pt x="6436861" y="6153912"/>
                              </a:cubicBezTo>
                              <a:cubicBezTo>
                                <a:pt x="6312593" y="6156219"/>
                                <a:pt x="6154523" y="6103931"/>
                                <a:pt x="5972582" y="6153912"/>
                              </a:cubicBezTo>
                              <a:cubicBezTo>
                                <a:pt x="5790641" y="6203893"/>
                                <a:pt x="5680945" y="6128530"/>
                                <a:pt x="5399397" y="6153912"/>
                              </a:cubicBezTo>
                              <a:cubicBezTo>
                                <a:pt x="5117850" y="6179294"/>
                                <a:pt x="5220979" y="6138001"/>
                                <a:pt x="5044023" y="6153912"/>
                              </a:cubicBezTo>
                              <a:cubicBezTo>
                                <a:pt x="4867067" y="6169823"/>
                                <a:pt x="4597711" y="6082408"/>
                                <a:pt x="4253028" y="6153912"/>
                              </a:cubicBezTo>
                              <a:cubicBezTo>
                                <a:pt x="3908345" y="6225416"/>
                                <a:pt x="3838706" y="6145973"/>
                                <a:pt x="3679844" y="6153912"/>
                              </a:cubicBezTo>
                              <a:cubicBezTo>
                                <a:pt x="3520982" y="6161851"/>
                                <a:pt x="3053244" y="6081515"/>
                                <a:pt x="2888849" y="6153912"/>
                              </a:cubicBezTo>
                              <a:cubicBezTo>
                                <a:pt x="2724454" y="6226309"/>
                                <a:pt x="2413381" y="6135648"/>
                                <a:pt x="2206760" y="6153912"/>
                              </a:cubicBezTo>
                              <a:cubicBezTo>
                                <a:pt x="2000139" y="6172176"/>
                                <a:pt x="1925171" y="6113677"/>
                                <a:pt x="1742481" y="6153912"/>
                              </a:cubicBezTo>
                              <a:cubicBezTo>
                                <a:pt x="1559791" y="6194147"/>
                                <a:pt x="1375406" y="6089096"/>
                                <a:pt x="1060391" y="6153912"/>
                              </a:cubicBezTo>
                              <a:cubicBezTo>
                                <a:pt x="745376" y="6218728"/>
                                <a:pt x="877674" y="6132925"/>
                                <a:pt x="705017" y="6153912"/>
                              </a:cubicBezTo>
                              <a:cubicBezTo>
                                <a:pt x="532360" y="6174899"/>
                                <a:pt x="311396" y="6078638"/>
                                <a:pt x="0" y="6153912"/>
                              </a:cubicBezTo>
                              <a:cubicBezTo>
                                <a:pt x="-6984" y="5983706"/>
                                <a:pt x="39810" y="5954044"/>
                                <a:pt x="0" y="5779083"/>
                              </a:cubicBezTo>
                              <a:cubicBezTo>
                                <a:pt x="-39810" y="5604122"/>
                                <a:pt x="3757" y="5403514"/>
                                <a:pt x="0" y="5096558"/>
                              </a:cubicBezTo>
                              <a:cubicBezTo>
                                <a:pt x="-3757" y="4789602"/>
                                <a:pt x="11387" y="4701679"/>
                                <a:pt x="0" y="4475572"/>
                              </a:cubicBezTo>
                              <a:cubicBezTo>
                                <a:pt x="-11387" y="4249465"/>
                                <a:pt x="64201" y="4026782"/>
                                <a:pt x="0" y="3854587"/>
                              </a:cubicBezTo>
                              <a:cubicBezTo>
                                <a:pt x="-64201" y="3682393"/>
                                <a:pt x="39482" y="3520239"/>
                                <a:pt x="0" y="3233601"/>
                              </a:cubicBezTo>
                              <a:cubicBezTo>
                                <a:pt x="-39482" y="2946963"/>
                                <a:pt x="32618" y="2973057"/>
                                <a:pt x="0" y="2797233"/>
                              </a:cubicBezTo>
                              <a:cubicBezTo>
                                <a:pt x="-32618" y="2621409"/>
                                <a:pt x="68730" y="2352073"/>
                                <a:pt x="0" y="2114708"/>
                              </a:cubicBezTo>
                              <a:cubicBezTo>
                                <a:pt x="-68730" y="1877344"/>
                                <a:pt x="65872" y="1817302"/>
                                <a:pt x="0" y="1555261"/>
                              </a:cubicBezTo>
                              <a:cubicBezTo>
                                <a:pt x="-65872" y="1293220"/>
                                <a:pt x="33606" y="1284711"/>
                                <a:pt x="0" y="1180432"/>
                              </a:cubicBezTo>
                              <a:cubicBezTo>
                                <a:pt x="-33606" y="1076153"/>
                                <a:pt x="46062" y="777424"/>
                                <a:pt x="0" y="620986"/>
                              </a:cubicBezTo>
                              <a:cubicBezTo>
                                <a:pt x="-46062" y="464548"/>
                                <a:pt x="39271" y="15069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40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5177AB1-163F-1A76-DC7F-F129CA805CA2}"/>
                    </a:ext>
                  </a:extLst>
                </p:cNvPr>
                <p:cNvGrpSpPr/>
                <p:nvPr/>
              </p:nvGrpSpPr>
              <p:grpSpPr>
                <a:xfrm>
                  <a:off x="2470053" y="1912776"/>
                  <a:ext cx="4806324" cy="4325858"/>
                  <a:chOff x="849745" y="420624"/>
                  <a:chExt cx="6867237" cy="6153912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9CE05D74-3E0C-F79C-F798-984CA5315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70036" y="420624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B129620C-4547-213D-6D0D-E2E480B17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6982" y="2691015"/>
                    <a:ext cx="0" cy="3883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3101E3-9700-B4B1-9E4E-B04DE043A62B}"/>
                      </a:ext>
                    </a:extLst>
                  </p:cNvPr>
                  <p:cNvSpPr/>
                  <p:nvPr/>
                </p:nvSpPr>
                <p:spPr>
                  <a:xfrm>
                    <a:off x="849745" y="5419725"/>
                    <a:ext cx="917575" cy="9175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40"/>
                  </a:p>
                </p:txBody>
              </p:sp>
            </p:grp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20A03B-FE5C-F42B-3FBB-A5A5AD683699}"/>
                  </a:ext>
                </a:extLst>
              </p:cNvPr>
              <p:cNvSpPr/>
              <p:nvPr/>
            </p:nvSpPr>
            <p:spPr>
              <a:xfrm>
                <a:off x="10151253" y="1223206"/>
                <a:ext cx="642203" cy="6450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2A26FF6-2002-BB88-B639-68A7D6A7A93A}"/>
                  </a:ext>
                </a:extLst>
              </p:cNvPr>
              <p:cNvSpPr/>
              <p:nvPr/>
            </p:nvSpPr>
            <p:spPr>
              <a:xfrm>
                <a:off x="8103599" y="2994914"/>
                <a:ext cx="606490" cy="58782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F246812-E197-C472-78E1-C8A370668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1927" y="2808738"/>
                <a:ext cx="0" cy="272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C931D93-C81C-E12B-CE5D-A71AEF80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517" y="2808731"/>
                <a:ext cx="54324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 descr="A white and black machine">
              <a:extLst>
                <a:ext uri="{FF2B5EF4-FFF2-40B4-BE49-F238E27FC236}">
                  <a16:creationId xmlns:a16="http://schemas.microsoft.com/office/drawing/2014/main" id="{1508C9F6-B8D7-099B-22E1-A788F9F2E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9682785">
              <a:off x="22548896" y="156609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4200000"/>
              </a:camera>
              <a:lightRig rig="threePt" dir="t"/>
            </a:scene3d>
          </p:spPr>
        </p:pic>
        <p:pic>
          <p:nvPicPr>
            <p:cNvPr id="14" name="Picture 13" descr="A white and black machine">
              <a:extLst>
                <a:ext uri="{FF2B5EF4-FFF2-40B4-BE49-F238E27FC236}">
                  <a16:creationId xmlns:a16="http://schemas.microsoft.com/office/drawing/2014/main" id="{8463EDA4-16D3-41D7-A40A-5220CAD76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21" b="91247" l="9894" r="89841">
                          <a14:foregroundMark x1="34099" y1="29310" x2="34099" y2="29310"/>
                          <a14:foregroundMark x1="30477" y1="26525" x2="30477" y2="26525"/>
                          <a14:foregroundMark x1="42491" y1="77984" x2="42491" y2="77984"/>
                          <a14:foregroundMark x1="42580" y1="74138" x2="42580" y2="74138"/>
                          <a14:foregroundMark x1="43198" y1="66844" x2="45583" y2="74138"/>
                          <a14:foregroundMark x1="45583" y1="74138" x2="55035" y2="78647"/>
                          <a14:foregroundMark x1="55035" y1="78647" x2="60601" y2="76393"/>
                          <a14:foregroundMark x1="60777" y1="74668" x2="41166" y2="76525"/>
                          <a14:foregroundMark x1="62456" y1="29576" x2="62809" y2="55305"/>
                          <a14:foregroundMark x1="56449" y1="45889" x2="52032" y2="49072"/>
                          <a14:foregroundMark x1="67580" y1="14456" x2="67049" y2="27056"/>
                          <a14:foregroundMark x1="61572" y1="12865" x2="59629" y2="19761"/>
                          <a14:foregroundMark x1="68558" y1="62467" x2="68816" y2="67772"/>
                          <a14:foregroundMark x1="67933" y1="49602" x2="68455" y2="60345"/>
                          <a14:foregroundMark x1="33216" y1="85676" x2="37986" y2="90451"/>
                          <a14:foregroundMark x1="36219" y1="53979" x2="39753" y2="69098"/>
                          <a14:foregroundMark x1="39753" y1="69098" x2="39841" y2="70292"/>
                          <a14:foregroundMark x1="35336" y1="41247" x2="35689" y2="51061"/>
                          <a14:foregroundMark x1="34187" y1="47480" x2="34717" y2="52918"/>
                          <a14:foregroundMark x1="65989" y1="35279" x2="66784" y2="41910"/>
                          <a14:foregroundMark x1="67314" y1="65650" x2="67226" y2="72414"/>
                          <a14:foregroundMark x1="45495" y1="9284" x2="48145" y2="10212"/>
                          <a14:foregroundMark x1="46378" y1="8621" x2="45406" y2="9151"/>
                          <a14:foregroundMark x1="54329" y1="9416" x2="55124" y2="9549"/>
                          <a14:foregroundMark x1="54417" y1="9151" x2="55300" y2="9416"/>
                          <a14:foregroundMark x1="54770" y1="8753" x2="55654" y2="9151"/>
                          <a14:backgroundMark x1="40548" y1="90716" x2="43110" y2="91379"/>
                          <a14:backgroundMark x1="39664" y1="90584" x2="44611" y2="91645"/>
                          <a14:backgroundMark x1="38781" y1="90981" x2="39223" y2="90981"/>
                          <a14:backgroundMark x1="37809" y1="90981" x2="39488" y2="91114"/>
                          <a14:backgroundMark x1="37809" y1="90716" x2="38516" y2="90716"/>
                          <a14:backgroundMark x1="68816" y1="60345" x2="68816" y2="62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r="22087"/>
            <a:stretch/>
          </p:blipFill>
          <p:spPr>
            <a:xfrm rot="18988412">
              <a:off x="22430936" y="14905502"/>
              <a:ext cx="616104" cy="755172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EF9FA298-9EF2-F038-4A1B-67145FDA4D79}"/>
                </a:ext>
              </a:extLst>
            </p:cNvPr>
            <p:cNvSpPr/>
            <p:nvPr/>
          </p:nvSpPr>
          <p:spPr>
            <a:xfrm>
              <a:off x="21800842" y="12409946"/>
              <a:ext cx="2685332" cy="2682788"/>
            </a:xfrm>
            <a:custGeom>
              <a:avLst/>
              <a:gdLst>
                <a:gd name="connsiteX0" fmla="*/ 0 w 1534704"/>
                <a:gd name="connsiteY0" fmla="*/ 0 h 2601473"/>
                <a:gd name="connsiteX1" fmla="*/ 1534704 w 1534704"/>
                <a:gd name="connsiteY1" fmla="*/ 0 h 2601473"/>
                <a:gd name="connsiteX2" fmla="*/ 1534704 w 1534704"/>
                <a:gd name="connsiteY2" fmla="*/ 2601473 h 2601473"/>
                <a:gd name="connsiteX3" fmla="*/ 0 w 1534704"/>
                <a:gd name="connsiteY3" fmla="*/ 2601473 h 2601473"/>
                <a:gd name="connsiteX4" fmla="*/ 0 w 1534704"/>
                <a:gd name="connsiteY4" fmla="*/ 0 h 2601473"/>
                <a:gd name="connsiteX0" fmla="*/ 0 w 2685324"/>
                <a:gd name="connsiteY0" fmla="*/ 7620 h 2601473"/>
                <a:gd name="connsiteX1" fmla="*/ 2685324 w 2685324"/>
                <a:gd name="connsiteY1" fmla="*/ 0 h 2601473"/>
                <a:gd name="connsiteX2" fmla="*/ 2685324 w 2685324"/>
                <a:gd name="connsiteY2" fmla="*/ 2601473 h 2601473"/>
                <a:gd name="connsiteX3" fmla="*/ 1150620 w 2685324"/>
                <a:gd name="connsiteY3" fmla="*/ 2601473 h 2601473"/>
                <a:gd name="connsiteX4" fmla="*/ 0 w 2685324"/>
                <a:gd name="connsiteY4" fmla="*/ 7620 h 260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5324" h="2601473">
                  <a:moveTo>
                    <a:pt x="0" y="7620"/>
                  </a:moveTo>
                  <a:lnTo>
                    <a:pt x="2685324" y="0"/>
                  </a:lnTo>
                  <a:lnTo>
                    <a:pt x="2685324" y="2601473"/>
                  </a:lnTo>
                  <a:lnTo>
                    <a:pt x="1150620" y="2601473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C00000">
                <a:alpha val="20000"/>
              </a:srgb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9305AE-3E9B-0AEF-AD7C-FC5B45905B9E}"/>
                </a:ext>
              </a:extLst>
            </p:cNvPr>
            <p:cNvGrpSpPr/>
            <p:nvPr/>
          </p:nvGrpSpPr>
          <p:grpSpPr>
            <a:xfrm>
              <a:off x="21816086" y="12409954"/>
              <a:ext cx="2692948" cy="2652308"/>
              <a:chOff x="3528060" y="2808727"/>
              <a:chExt cx="2692944" cy="2652307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3EFD016-7560-C191-88DC-F8A581C50E43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2685324" cy="0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562FE4-5701-DD4E-7708-60D81F0D87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1004" y="4374210"/>
                <a:ext cx="0" cy="1086824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5AAD3C5-F96D-53D3-6A51-88B496A4ABAA}"/>
                  </a:ext>
                </a:extLst>
              </p:cNvPr>
              <p:cNvCxnSpPr/>
              <p:nvPr/>
            </p:nvCxnSpPr>
            <p:spPr>
              <a:xfrm>
                <a:off x="3528060" y="2808727"/>
                <a:ext cx="0" cy="124973"/>
              </a:xfrm>
              <a:prstGeom prst="line">
                <a:avLst/>
              </a:prstGeom>
              <a:ln w="50800" cap="rnd">
                <a:solidFill>
                  <a:srgbClr val="C00000"/>
                </a:solidFill>
                <a:prstDash val="sysDot"/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B9EEFC-6E7B-3682-07EA-769269BA02B5}"/>
                </a:ext>
              </a:extLst>
            </p:cNvPr>
            <p:cNvGrpSpPr/>
            <p:nvPr/>
          </p:nvGrpSpPr>
          <p:grpSpPr>
            <a:xfrm>
              <a:off x="22651288" y="13563766"/>
              <a:ext cx="2708184" cy="2682788"/>
              <a:chOff x="4363271" y="3500430"/>
              <a:chExt cx="2708184" cy="2682787"/>
            </a:xfrm>
            <a:scene3d>
              <a:camera prst="orthographicFront">
                <a:rot lat="0" lon="0" rev="19799999"/>
              </a:camera>
              <a:lightRig rig="threePt" dir="t"/>
            </a:scene3d>
          </p:grpSpPr>
          <p:sp>
            <p:nvSpPr>
              <p:cNvPr id="21" name="Rectangle 42">
                <a:extLst>
                  <a:ext uri="{FF2B5EF4-FFF2-40B4-BE49-F238E27FC236}">
                    <a16:creationId xmlns:a16="http://schemas.microsoft.com/office/drawing/2014/main" id="{F13F7211-3AEA-1B0A-E105-C0AA84A76D7E}"/>
                  </a:ext>
                </a:extLst>
              </p:cNvPr>
              <p:cNvSpPr/>
              <p:nvPr/>
            </p:nvSpPr>
            <p:spPr>
              <a:xfrm>
                <a:off x="4363271" y="3500430"/>
                <a:ext cx="2685324" cy="2682787"/>
              </a:xfrm>
              <a:custGeom>
                <a:avLst/>
                <a:gdLst>
                  <a:gd name="connsiteX0" fmla="*/ 0 w 1534704"/>
                  <a:gd name="connsiteY0" fmla="*/ 0 h 2601473"/>
                  <a:gd name="connsiteX1" fmla="*/ 1534704 w 1534704"/>
                  <a:gd name="connsiteY1" fmla="*/ 0 h 2601473"/>
                  <a:gd name="connsiteX2" fmla="*/ 1534704 w 1534704"/>
                  <a:gd name="connsiteY2" fmla="*/ 2601473 h 2601473"/>
                  <a:gd name="connsiteX3" fmla="*/ 0 w 1534704"/>
                  <a:gd name="connsiteY3" fmla="*/ 2601473 h 2601473"/>
                  <a:gd name="connsiteX4" fmla="*/ 0 w 1534704"/>
                  <a:gd name="connsiteY4" fmla="*/ 0 h 2601473"/>
                  <a:gd name="connsiteX0" fmla="*/ 0 w 2685324"/>
                  <a:gd name="connsiteY0" fmla="*/ 7620 h 2601473"/>
                  <a:gd name="connsiteX1" fmla="*/ 2685324 w 2685324"/>
                  <a:gd name="connsiteY1" fmla="*/ 0 h 2601473"/>
                  <a:gd name="connsiteX2" fmla="*/ 2685324 w 2685324"/>
                  <a:gd name="connsiteY2" fmla="*/ 2601473 h 2601473"/>
                  <a:gd name="connsiteX3" fmla="*/ 1150620 w 2685324"/>
                  <a:gd name="connsiteY3" fmla="*/ 2601473 h 2601473"/>
                  <a:gd name="connsiteX4" fmla="*/ 0 w 2685324"/>
                  <a:gd name="connsiteY4" fmla="*/ 7620 h 2601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5324" h="2601473">
                    <a:moveTo>
                      <a:pt x="0" y="7620"/>
                    </a:moveTo>
                    <a:lnTo>
                      <a:pt x="2685324" y="0"/>
                    </a:lnTo>
                    <a:lnTo>
                      <a:pt x="2685324" y="2601473"/>
                    </a:lnTo>
                    <a:lnTo>
                      <a:pt x="1150620" y="2601473"/>
                    </a:lnTo>
                    <a:lnTo>
                      <a:pt x="0" y="762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4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34D9A40-23A1-C013-DEFB-D921A31792E2}"/>
                  </a:ext>
                </a:extLst>
              </p:cNvPr>
              <p:cNvGrpSpPr/>
              <p:nvPr/>
            </p:nvGrpSpPr>
            <p:grpSpPr>
              <a:xfrm>
                <a:off x="4378511" y="3500430"/>
                <a:ext cx="2692944" cy="2652307"/>
                <a:chOff x="3528060" y="2808727"/>
                <a:chExt cx="2692944" cy="2652307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9FC71B9-B30E-7F27-7B61-9B9B7D9B3E68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2685324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7D509A2-D4F0-0AD0-64D2-34359252E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1004" y="4374210"/>
                  <a:ext cx="0" cy="108682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FB8BC15-6272-8D2C-CC75-B62F631B0121}"/>
                    </a:ext>
                  </a:extLst>
                </p:cNvPr>
                <p:cNvCxnSpPr/>
                <p:nvPr/>
              </p:nvCxnSpPr>
              <p:spPr>
                <a:xfrm>
                  <a:off x="3528060" y="2808727"/>
                  <a:ext cx="0" cy="124973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5434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7</Words>
  <Application>Microsoft Office PowerPoint</Application>
  <PresentationFormat>Custom</PresentationFormat>
  <Paragraphs>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Aharoni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saad Ibrahim fathallah Eldesouky</dc:creator>
  <cp:lastModifiedBy>Abdelrahman saad Ibrahim fathallah Eldesouky</cp:lastModifiedBy>
  <cp:revision>267</cp:revision>
  <dcterms:created xsi:type="dcterms:W3CDTF">2024-10-26T13:21:13Z</dcterms:created>
  <dcterms:modified xsi:type="dcterms:W3CDTF">2024-11-05T22:07:44Z</dcterms:modified>
</cp:coreProperties>
</file>