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3" r:id="rId5"/>
    <p:sldId id="266" r:id="rId6"/>
    <p:sldId id="269" r:id="rId7"/>
    <p:sldId id="272" r:id="rId8"/>
    <p:sldId id="275" r:id="rId9"/>
    <p:sldId id="278" r:id="rId10"/>
    <p:sldId id="281" r:id="rId11"/>
    <p:sldId id="284" r:id="rId12"/>
    <p:sldId id="307" r:id="rId13"/>
  </p:sldIdLst>
  <p:sldSz cx="10287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D5E42-BD87-FB80-5B93-CA53C4653BA2}" v="677" dt="2024-10-29T20:48:52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38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244726"/>
            <a:ext cx="8743950" cy="47752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7204076"/>
            <a:ext cx="7715250" cy="331152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730250"/>
            <a:ext cx="2218134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730250"/>
            <a:ext cx="6525816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3419479"/>
            <a:ext cx="8872538" cy="570547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9178929"/>
            <a:ext cx="8872538" cy="300037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82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82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3651250"/>
            <a:ext cx="4371975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3651250"/>
            <a:ext cx="4371975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7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730253"/>
            <a:ext cx="88725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3362326"/>
            <a:ext cx="4351883" cy="164782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5010150"/>
            <a:ext cx="435188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3362326"/>
            <a:ext cx="4373315" cy="164782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5010150"/>
            <a:ext cx="437331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14400"/>
            <a:ext cx="3317825" cy="32004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974853"/>
            <a:ext cx="5207794" cy="97472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4114800"/>
            <a:ext cx="3317825" cy="762317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14400"/>
            <a:ext cx="3317825" cy="32004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974853"/>
            <a:ext cx="5207794" cy="97472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4114800"/>
            <a:ext cx="3317825" cy="762317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730253"/>
            <a:ext cx="88725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3651250"/>
            <a:ext cx="88725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9FC2E-79C9-4173-B31C-AD0B7AA8BBE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2712703"/>
            <a:ext cx="347186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D037249-883C-C88E-8443-27DC7C7D274C}"/>
              </a:ext>
            </a:extLst>
          </p:cNvPr>
          <p:cNvGrpSpPr/>
          <p:nvPr/>
        </p:nvGrpSpPr>
        <p:grpSpPr>
          <a:xfrm>
            <a:off x="277042" y="7122531"/>
            <a:ext cx="9732920" cy="6095572"/>
            <a:chOff x="19517548" y="10668231"/>
            <a:chExt cx="9732920" cy="60955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38386A-9607-57B3-B42E-AFD9F5D37D2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17548" y="10668231"/>
              <a:ext cx="9732920" cy="6095572"/>
              <a:chOff x="1229547" y="1039025"/>
              <a:chExt cx="9732919" cy="609556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1A3BAF5-080F-284B-FB3F-551B11E12E0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2F86C78-3EC5-1F3D-ABC4-B054A5D617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8925693A-5BB7-A1A6-7B1F-2E825820EB51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D09030C-8EA1-90A7-10D1-0CABF2EB60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4B4A736-3286-E628-9AA8-0D392209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D780ECB-456A-B0E5-D0FD-46EB8A7BF4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44C0BAC-FF98-3EFE-42E5-EB2CB872C32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AFD2DA-541F-3555-6A78-8808D6840E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9070FB4-92D7-74A5-31CD-267DB2870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4321B6-9C91-8EF5-AECB-73B831C85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A white and black machine">
              <a:extLst>
                <a:ext uri="{FF2B5EF4-FFF2-40B4-BE49-F238E27FC236}">
                  <a16:creationId xmlns:a16="http://schemas.microsoft.com/office/drawing/2014/main" id="{8EF4854B-B545-503E-A885-F6DE63F67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  <p:pic>
        <p:nvPicPr>
          <p:cNvPr id="14" name="Picture 13" descr="A map with a pin on it&#10;&#10;Description automatically generated">
            <a:extLst>
              <a:ext uri="{FF2B5EF4-FFF2-40B4-BE49-F238E27FC236}">
                <a16:creationId xmlns:a16="http://schemas.microsoft.com/office/drawing/2014/main" id="{497464E7-9AFF-1238-438C-7A538020F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12" y="497897"/>
            <a:ext cx="4877481" cy="48774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A8327F-7904-BA07-9210-8D0B1590A5C7}"/>
              </a:ext>
            </a:extLst>
          </p:cNvPr>
          <p:cNvSpPr txBox="1"/>
          <p:nvPr/>
        </p:nvSpPr>
        <p:spPr>
          <a:xfrm>
            <a:off x="3066158" y="5170390"/>
            <a:ext cx="4154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haroni"/>
                <a:cs typeface="Aharoni"/>
              </a:rPr>
              <a:t>Ideal Situation</a:t>
            </a:r>
          </a:p>
        </p:txBody>
      </p:sp>
    </p:spTree>
    <p:extLst>
      <p:ext uri="{BB962C8B-B14F-4D97-AF65-F5344CB8AC3E}">
        <p14:creationId xmlns:p14="http://schemas.microsoft.com/office/powerpoint/2010/main" val="293091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7D457F4-0176-4B8C-B8A9-AA3562DA7590}"/>
              </a:ext>
            </a:extLst>
          </p:cNvPr>
          <p:cNvGrpSpPr/>
          <p:nvPr/>
        </p:nvGrpSpPr>
        <p:grpSpPr>
          <a:xfrm>
            <a:off x="277042" y="486097"/>
            <a:ext cx="9732920" cy="6123573"/>
            <a:chOff x="19517548" y="10640232"/>
            <a:chExt cx="9732920" cy="61235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AEFB9E7-C62B-A877-4ACA-E6DAF012A54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20CA4C2-7C24-8A1F-3A25-2F6AC94E59F2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F388A48-7275-E3BB-22A7-7D5C3A7E0174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9499F14-09A0-4A70-1EFF-64881510BFCD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EF8F9C6D-5939-F838-F374-94FE3AF055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21F6CBA4-E8A0-5DBB-F833-B458E2A202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FC0501C-DEFF-17FA-3204-B82C27279EDA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68130E2-77F3-7BC6-A3C4-F50FBF43F555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EE43EA-BE47-52B3-F5B9-63E2FECF71EA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4B13B28-20A1-96F6-41E2-1DD763905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158C0F4-51DA-B58C-22B1-E30BC8753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3F892AD4-38DA-3B0E-F56D-C6EC8D6E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7449160" y="1157775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11999999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C50548-8962-B7C5-59EA-1F16230F4F06}"/>
                </a:ext>
              </a:extLst>
            </p:cNvPr>
            <p:cNvGrpSpPr/>
            <p:nvPr/>
          </p:nvGrpSpPr>
          <p:grpSpPr>
            <a:xfrm>
              <a:off x="21797530" y="10640232"/>
              <a:ext cx="5634484" cy="1769704"/>
              <a:chOff x="21797519" y="10640225"/>
              <a:chExt cx="5634481" cy="1769698"/>
            </a:xfrm>
          </p:grpSpPr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4A9BABAB-82F6-D5D5-6244-78B41C1F08BB}"/>
                  </a:ext>
                </a:extLst>
              </p:cNvPr>
              <p:cNvSpPr/>
              <p:nvPr/>
            </p:nvSpPr>
            <p:spPr>
              <a:xfrm>
                <a:off x="21797519" y="10661572"/>
                <a:ext cx="5634481" cy="1748351"/>
              </a:xfrm>
              <a:custGeom>
                <a:avLst/>
                <a:gdLst>
                  <a:gd name="connsiteX0" fmla="*/ 0 w 5596380"/>
                  <a:gd name="connsiteY0" fmla="*/ 0 h 611623"/>
                  <a:gd name="connsiteX1" fmla="*/ 5596380 w 5596380"/>
                  <a:gd name="connsiteY1" fmla="*/ 0 h 611623"/>
                  <a:gd name="connsiteX2" fmla="*/ 5596380 w 5596380"/>
                  <a:gd name="connsiteY2" fmla="*/ 611623 h 611623"/>
                  <a:gd name="connsiteX3" fmla="*/ 0 w 5596380"/>
                  <a:gd name="connsiteY3" fmla="*/ 611623 h 611623"/>
                  <a:gd name="connsiteX4" fmla="*/ 0 w 5596380"/>
                  <a:gd name="connsiteY4" fmla="*/ 0 h 6116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5963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3296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037580 w 5596380"/>
                  <a:gd name="connsiteY2" fmla="*/ 17292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908262"/>
                  <a:gd name="connsiteX1" fmla="*/ 5596380 w 5596380"/>
                  <a:gd name="connsiteY1" fmla="*/ 1296639 h 1908262"/>
                  <a:gd name="connsiteX2" fmla="*/ 5037580 w 5596380"/>
                  <a:gd name="connsiteY2" fmla="*/ 1895562 h 1908262"/>
                  <a:gd name="connsiteX3" fmla="*/ 0 w 5596380"/>
                  <a:gd name="connsiteY3" fmla="*/ 1908262 h 1908262"/>
                  <a:gd name="connsiteX4" fmla="*/ 12700 w 5596380"/>
                  <a:gd name="connsiteY4" fmla="*/ 0 h 1908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6380" h="1908262">
                    <a:moveTo>
                      <a:pt x="12700" y="0"/>
                    </a:moveTo>
                    <a:lnTo>
                      <a:pt x="5596380" y="1296639"/>
                    </a:lnTo>
                    <a:lnTo>
                      <a:pt x="5037580" y="1895562"/>
                    </a:lnTo>
                    <a:lnTo>
                      <a:pt x="0" y="1908262"/>
                    </a:lnTo>
                    <a:cubicBezTo>
                      <a:pt x="4233" y="1327621"/>
                      <a:pt x="8467" y="580641"/>
                      <a:pt x="12700" y="0"/>
                    </a:cubicBez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16" name="Isosceles Triangle 11">
                <a:extLst>
                  <a:ext uri="{FF2B5EF4-FFF2-40B4-BE49-F238E27FC236}">
                    <a16:creationId xmlns:a16="http://schemas.microsoft.com/office/drawing/2014/main" id="{EE63C58B-57FA-56E8-4690-A2165DF38172}"/>
                  </a:ext>
                </a:extLst>
              </p:cNvPr>
              <p:cNvSpPr/>
              <p:nvPr/>
            </p:nvSpPr>
            <p:spPr>
              <a:xfrm>
                <a:off x="21834474" y="10664825"/>
                <a:ext cx="5597525" cy="1194587"/>
              </a:xfrm>
              <a:custGeom>
                <a:avLst/>
                <a:gdLst>
                  <a:gd name="connsiteX0" fmla="*/ 0 w 4521200"/>
                  <a:gd name="connsiteY0" fmla="*/ 1397000 h 1397000"/>
                  <a:gd name="connsiteX1" fmla="*/ 2260600 w 4521200"/>
                  <a:gd name="connsiteY1" fmla="*/ 0 h 1397000"/>
                  <a:gd name="connsiteX2" fmla="*/ 4521200 w 4521200"/>
                  <a:gd name="connsiteY2" fmla="*/ 1397000 h 1397000"/>
                  <a:gd name="connsiteX3" fmla="*/ 0 w 4521200"/>
                  <a:gd name="connsiteY3" fmla="*/ 1397000 h 1397000"/>
                  <a:gd name="connsiteX0" fmla="*/ 0 w 5473700"/>
                  <a:gd name="connsiteY0" fmla="*/ 241300 h 1397000"/>
                  <a:gd name="connsiteX1" fmla="*/ 3213100 w 5473700"/>
                  <a:gd name="connsiteY1" fmla="*/ 0 h 1397000"/>
                  <a:gd name="connsiteX2" fmla="*/ 5473700 w 5473700"/>
                  <a:gd name="connsiteY2" fmla="*/ 1397000 h 1397000"/>
                  <a:gd name="connsiteX3" fmla="*/ 0 w 5473700"/>
                  <a:gd name="connsiteY3" fmla="*/ 241300 h 1397000"/>
                  <a:gd name="connsiteX0" fmla="*/ 0 w 5473700"/>
                  <a:gd name="connsiteY0" fmla="*/ 0 h 1155700"/>
                  <a:gd name="connsiteX1" fmla="*/ 5473700 w 5473700"/>
                  <a:gd name="connsiteY1" fmla="*/ 25400 h 1155700"/>
                  <a:gd name="connsiteX2" fmla="*/ 5473700 w 5473700"/>
                  <a:gd name="connsiteY2" fmla="*/ 1155700 h 1155700"/>
                  <a:gd name="connsiteX3" fmla="*/ 0 w 5473700"/>
                  <a:gd name="connsiteY3" fmla="*/ 0 h 1155700"/>
                  <a:gd name="connsiteX0" fmla="*/ 0 w 5597525"/>
                  <a:gd name="connsiteY0" fmla="*/ 0 h 1146298"/>
                  <a:gd name="connsiteX1" fmla="*/ 5597525 w 5597525"/>
                  <a:gd name="connsiteY1" fmla="*/ 15998 h 1146298"/>
                  <a:gd name="connsiteX2" fmla="*/ 5597525 w 5597525"/>
                  <a:gd name="connsiteY2" fmla="*/ 1146298 h 1146298"/>
                  <a:gd name="connsiteX3" fmla="*/ 0 w 5597525"/>
                  <a:gd name="connsiteY3" fmla="*/ 0 h 1146298"/>
                  <a:gd name="connsiteX0" fmla="*/ 0 w 5597525"/>
                  <a:gd name="connsiteY0" fmla="*/ 0 h 1179206"/>
                  <a:gd name="connsiteX1" fmla="*/ 5597525 w 5597525"/>
                  <a:gd name="connsiteY1" fmla="*/ 15998 h 1179206"/>
                  <a:gd name="connsiteX2" fmla="*/ 5597525 w 5597525"/>
                  <a:gd name="connsiteY2" fmla="*/ 1179206 h 1179206"/>
                  <a:gd name="connsiteX3" fmla="*/ 0 w 5597525"/>
                  <a:gd name="connsiteY3" fmla="*/ 0 h 117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525" h="1179206">
                    <a:moveTo>
                      <a:pt x="0" y="0"/>
                    </a:moveTo>
                    <a:lnTo>
                      <a:pt x="5597525" y="15998"/>
                    </a:lnTo>
                    <a:lnTo>
                      <a:pt x="5597525" y="11792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C73985E-24FB-0066-12EA-B681ED83143F}"/>
                  </a:ext>
                </a:extLst>
              </p:cNvPr>
              <p:cNvGrpSpPr/>
              <p:nvPr/>
            </p:nvGrpSpPr>
            <p:grpSpPr>
              <a:xfrm>
                <a:off x="21816569" y="10640225"/>
                <a:ext cx="5615430" cy="1758062"/>
                <a:chOff x="21816569" y="10640225"/>
                <a:chExt cx="5615430" cy="175806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363A867-6A24-C117-666A-88DAA8671DD5}"/>
                    </a:ext>
                  </a:extLst>
                </p:cNvPr>
                <p:cNvCxnSpPr/>
                <p:nvPr/>
              </p:nvCxnSpPr>
              <p:spPr>
                <a:xfrm>
                  <a:off x="21816569" y="10640225"/>
                  <a:ext cx="5615430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688D9E1-3254-953E-B685-7D1CB265D862}"/>
                    </a:ext>
                  </a:extLst>
                </p:cNvPr>
                <p:cNvCxnSpPr>
                  <a:cxnSpLocks/>
                  <a:endCxn id="15" idx="2"/>
                </p:cNvCxnSpPr>
                <p:nvPr/>
              </p:nvCxnSpPr>
              <p:spPr>
                <a:xfrm>
                  <a:off x="21834474" y="12394848"/>
                  <a:ext cx="5034922" cy="343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71137C-4521-0EB9-0FB4-DBE284BC68CF}"/>
              </a:ext>
            </a:extLst>
          </p:cNvPr>
          <p:cNvGrpSpPr/>
          <p:nvPr/>
        </p:nvGrpSpPr>
        <p:grpSpPr>
          <a:xfrm>
            <a:off x="260889" y="7059431"/>
            <a:ext cx="9761474" cy="6142470"/>
            <a:chOff x="260889" y="3788404"/>
            <a:chExt cx="9761474" cy="61424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8E9723-6CDD-32F7-4E2A-251883259B2F}"/>
                </a:ext>
              </a:extLst>
            </p:cNvPr>
            <p:cNvGrpSpPr/>
            <p:nvPr/>
          </p:nvGrpSpPr>
          <p:grpSpPr>
            <a:xfrm>
              <a:off x="260889" y="7311137"/>
              <a:ext cx="3463116" cy="2619737"/>
              <a:chOff x="19517543" y="14147071"/>
              <a:chExt cx="3463116" cy="261973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BDFC6FC-B994-D91A-2245-8ED0E7997326}"/>
                  </a:ext>
                </a:extLst>
              </p:cNvPr>
              <p:cNvGrpSpPr/>
              <p:nvPr/>
            </p:nvGrpSpPr>
            <p:grpSpPr>
              <a:xfrm>
                <a:off x="19517543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20019BFB-AE9A-289D-DB86-4F2EB0325DBB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F2E1AD3-1080-9467-6A54-F1C86B74208D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17100B5-4BF7-8F95-22AF-4453353ED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A714D24-F605-021B-5D5F-33C1DFED75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4" name="Picture 53" descr="A white and black machine">
                <a:extLst>
                  <a:ext uri="{FF2B5EF4-FFF2-40B4-BE49-F238E27FC236}">
                    <a16:creationId xmlns:a16="http://schemas.microsoft.com/office/drawing/2014/main" id="{5F28658F-1C83-17E8-55A5-394C8A790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1"/>
                <a:ext cx="616104" cy="755172"/>
              </a:xfrm>
              <a:prstGeom prst="rect">
                <a:avLst/>
              </a:prstGeom>
            </p:spPr>
          </p:pic>
        </p:grpSp>
        <p:pic>
          <p:nvPicPr>
            <p:cNvPr id="22" name="Picture 21" descr="A white and black machine">
              <a:extLst>
                <a:ext uri="{FF2B5EF4-FFF2-40B4-BE49-F238E27FC236}">
                  <a16:creationId xmlns:a16="http://schemas.microsoft.com/office/drawing/2014/main" id="{578F7906-37E8-CC89-6ECB-56D1B36A2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722067" y="8429514"/>
              <a:ext cx="616105" cy="75517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4D8C39-7FCA-7BF8-94A3-5C804ACA4C53}"/>
                </a:ext>
              </a:extLst>
            </p:cNvPr>
            <p:cNvCxnSpPr>
              <a:cxnSpLocks/>
            </p:cNvCxnSpPr>
            <p:nvPr/>
          </p:nvCxnSpPr>
          <p:spPr>
            <a:xfrm>
              <a:off x="1762154" y="9877795"/>
              <a:ext cx="3506375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41FB84-F80A-A7D8-817F-9C0B07826E87}"/>
                </a:ext>
              </a:extLst>
            </p:cNvPr>
            <p:cNvCxnSpPr/>
            <p:nvPr/>
          </p:nvCxnSpPr>
          <p:spPr>
            <a:xfrm flipV="1">
              <a:off x="5268510" y="7977208"/>
              <a:ext cx="0" cy="19006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A white and black machine">
              <a:extLst>
                <a:ext uri="{FF2B5EF4-FFF2-40B4-BE49-F238E27FC236}">
                  <a16:creationId xmlns:a16="http://schemas.microsoft.com/office/drawing/2014/main" id="{DD7E486C-6097-53F5-5B85-387856DA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3190439" y="8047483"/>
              <a:ext cx="616105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3086AB-7A95-6655-3309-991895B4F59D}"/>
                </a:ext>
              </a:extLst>
            </p:cNvPr>
            <p:cNvCxnSpPr/>
            <p:nvPr/>
          </p:nvCxnSpPr>
          <p:spPr>
            <a:xfrm>
              <a:off x="2575579" y="5551934"/>
              <a:ext cx="2685328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79D3BBB-457B-D15D-0E53-68456DB22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526" y="7117428"/>
              <a:ext cx="0" cy="10868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73D021-D770-4F63-E61F-57C783AAE7D1}"/>
                </a:ext>
              </a:extLst>
            </p:cNvPr>
            <p:cNvCxnSpPr/>
            <p:nvPr/>
          </p:nvCxnSpPr>
          <p:spPr>
            <a:xfrm>
              <a:off x="2575577" y="5551937"/>
              <a:ext cx="0" cy="124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 descr="A white and black machine">
              <a:extLst>
                <a:ext uri="{FF2B5EF4-FFF2-40B4-BE49-F238E27FC236}">
                  <a16:creationId xmlns:a16="http://schemas.microsoft.com/office/drawing/2014/main" id="{0A16E82D-9C5B-711B-7DD2-722941964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4152160" y="6834716"/>
              <a:ext cx="616105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F3010B8-D916-6B13-A500-4040A8BCD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716" y="5539021"/>
              <a:ext cx="5235489" cy="74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C06AB0-FC87-5053-2DE4-56C1E1DC829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22" y="5726928"/>
              <a:ext cx="0" cy="1619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A white and black machine">
              <a:extLst>
                <a:ext uri="{FF2B5EF4-FFF2-40B4-BE49-F238E27FC236}">
                  <a16:creationId xmlns:a16="http://schemas.microsoft.com/office/drawing/2014/main" id="{44AF3DDD-138A-6EC5-5C5A-F132635BF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5259675" y="58186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63015D-BE17-0D79-DFE7-D883C7B4D225}"/>
                </a:ext>
              </a:extLst>
            </p:cNvPr>
            <p:cNvCxnSpPr/>
            <p:nvPr/>
          </p:nvCxnSpPr>
          <p:spPr>
            <a:xfrm>
              <a:off x="6356370" y="5551921"/>
              <a:ext cx="1664810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2CA9F37-A624-97BF-EB7F-BABDEDE56FC1}"/>
                </a:ext>
              </a:extLst>
            </p:cNvPr>
            <p:cNvCxnSpPr/>
            <p:nvPr/>
          </p:nvCxnSpPr>
          <p:spPr>
            <a:xfrm>
              <a:off x="7143767" y="5723008"/>
              <a:ext cx="0" cy="6203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8D371A-DC9A-5642-0F4D-8B9AB1D68FAB}"/>
                </a:ext>
              </a:extLst>
            </p:cNvPr>
            <p:cNvCxnSpPr/>
            <p:nvPr/>
          </p:nvCxnSpPr>
          <p:spPr>
            <a:xfrm>
              <a:off x="7989427" y="5551934"/>
              <a:ext cx="0" cy="18529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06F858-C1C1-2917-4A1F-0CEC456C77E5}"/>
                </a:ext>
              </a:extLst>
            </p:cNvPr>
            <p:cNvCxnSpPr/>
            <p:nvPr/>
          </p:nvCxnSpPr>
          <p:spPr>
            <a:xfrm>
              <a:off x="7989427" y="6330604"/>
              <a:ext cx="0" cy="1952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 descr="A white and black machine">
              <a:extLst>
                <a:ext uri="{FF2B5EF4-FFF2-40B4-BE49-F238E27FC236}">
                  <a16:creationId xmlns:a16="http://schemas.microsoft.com/office/drawing/2014/main" id="{B025FB57-C84F-7638-EBDD-33EECF25E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6878139" y="67524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0099999"/>
              </a:camera>
              <a:lightRig rig="threePt" dir="t"/>
            </a:scene3d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B6DC19-E19E-D679-4A62-0D22D866140E}"/>
                </a:ext>
              </a:extLst>
            </p:cNvPr>
            <p:cNvCxnSpPr/>
            <p:nvPr/>
          </p:nvCxnSpPr>
          <p:spPr>
            <a:xfrm>
              <a:off x="5268534" y="9239247"/>
              <a:ext cx="0" cy="632288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B54B1E4-0200-556B-4A30-10731B9C3747}"/>
                </a:ext>
              </a:extLst>
            </p:cNvPr>
            <p:cNvCxnSpPr/>
            <p:nvPr/>
          </p:nvCxnSpPr>
          <p:spPr>
            <a:xfrm>
              <a:off x="5268535" y="9871532"/>
              <a:ext cx="423584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B42D39-284E-18CC-BF74-A5420BBB61F1}"/>
                </a:ext>
              </a:extLst>
            </p:cNvPr>
            <p:cNvCxnSpPr/>
            <p:nvPr/>
          </p:nvCxnSpPr>
          <p:spPr>
            <a:xfrm flipH="1">
              <a:off x="7989456" y="7351918"/>
              <a:ext cx="6087" cy="92991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white and black machine">
              <a:extLst>
                <a:ext uri="{FF2B5EF4-FFF2-40B4-BE49-F238E27FC236}">
                  <a16:creationId xmlns:a16="http://schemas.microsoft.com/office/drawing/2014/main" id="{F85DBFAC-864A-466C-9877-6B676A905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7572514" y="884751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6B6EE5-6C49-0FD0-338E-A3E7E31651CB}"/>
                </a:ext>
              </a:extLst>
            </p:cNvPr>
            <p:cNvCxnSpPr/>
            <p:nvPr/>
          </p:nvCxnSpPr>
          <p:spPr>
            <a:xfrm>
              <a:off x="8521709" y="9877788"/>
              <a:ext cx="148826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8E677F-3EC4-EE6F-C7B7-42DD65D0C0DD}"/>
                </a:ext>
              </a:extLst>
            </p:cNvPr>
            <p:cNvCxnSpPr/>
            <p:nvPr/>
          </p:nvCxnSpPr>
          <p:spPr>
            <a:xfrm flipH="1" flipV="1">
              <a:off x="9999001" y="6140452"/>
              <a:ext cx="10977" cy="373733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 descr="A white and black machine">
              <a:extLst>
                <a:ext uri="{FF2B5EF4-FFF2-40B4-BE49-F238E27FC236}">
                  <a16:creationId xmlns:a16="http://schemas.microsoft.com/office/drawing/2014/main" id="{A0B01E73-0C74-BA7C-7119-61C7DD811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9112211" y="802882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F6372B-7DBD-DD2B-04A0-5A4630095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258" y="3788404"/>
              <a:ext cx="2148356" cy="1564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0CF268-1997-35BC-EC0C-30D7C0B0B95F}"/>
                </a:ext>
              </a:extLst>
            </p:cNvPr>
            <p:cNvCxnSpPr/>
            <p:nvPr/>
          </p:nvCxnSpPr>
          <p:spPr>
            <a:xfrm>
              <a:off x="9997602" y="3804029"/>
              <a:ext cx="24761" cy="408866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7CBD990-BF0F-8F56-30CD-282FE9AF99B5}"/>
                </a:ext>
              </a:extLst>
            </p:cNvPr>
            <p:cNvCxnSpPr/>
            <p:nvPr/>
          </p:nvCxnSpPr>
          <p:spPr>
            <a:xfrm flipV="1">
              <a:off x="7977050" y="5573754"/>
              <a:ext cx="26810" cy="2115717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78FBCDB4-930E-2889-C064-BFFDAC363713}"/>
                </a:ext>
              </a:extLst>
            </p:cNvPr>
            <p:cNvSpPr/>
            <p:nvPr/>
          </p:nvSpPr>
          <p:spPr>
            <a:xfrm rot="10645868">
              <a:off x="9148082" y="3808279"/>
              <a:ext cx="712560" cy="857252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pic>
          <p:nvPicPr>
            <p:cNvPr id="50" name="Picture 49" descr="A white and black machine">
              <a:extLst>
                <a:ext uri="{FF2B5EF4-FFF2-40B4-BE49-F238E27FC236}">
                  <a16:creationId xmlns:a16="http://schemas.microsoft.com/office/drawing/2014/main" id="{CB6E745E-8D6A-FA78-4DF7-0A79ED217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8208663" y="4733741"/>
              <a:ext cx="616105" cy="755172"/>
            </a:xfrm>
            <a:prstGeom prst="rect">
              <a:avLst/>
            </a:prstGeom>
            <a:scene3d>
              <a:camera prst="orthographicFront">
                <a:rot lat="0" lon="0" rev="11999999"/>
              </a:camera>
              <a:lightRig rig="threePt" dir="t"/>
            </a:scene3d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4056DF-A9E9-6A49-F683-7C0ED0D9FE29}"/>
                </a:ext>
              </a:extLst>
            </p:cNvPr>
            <p:cNvCxnSpPr/>
            <p:nvPr/>
          </p:nvCxnSpPr>
          <p:spPr>
            <a:xfrm>
              <a:off x="2576085" y="3796212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26163BB-336F-83A9-51D3-48B1A9CD54E8}"/>
                </a:ext>
              </a:extLst>
            </p:cNvPr>
            <p:cNvCxnSpPr>
              <a:cxnSpLocks/>
            </p:cNvCxnSpPr>
            <p:nvPr/>
          </p:nvCxnSpPr>
          <p:spPr>
            <a:xfrm>
              <a:off x="2593990" y="5550843"/>
              <a:ext cx="5034925" cy="344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91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70B75E4-18BC-0985-0EC0-2842A422BF52}"/>
              </a:ext>
            </a:extLst>
          </p:cNvPr>
          <p:cNvGrpSpPr/>
          <p:nvPr/>
        </p:nvGrpSpPr>
        <p:grpSpPr>
          <a:xfrm>
            <a:off x="276649" y="515098"/>
            <a:ext cx="9733715" cy="6112862"/>
            <a:chOff x="276649" y="3806938"/>
            <a:chExt cx="9733715" cy="61128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1C086E-A76B-1B15-3208-FBD2078428F1}"/>
                </a:ext>
              </a:extLst>
            </p:cNvPr>
            <p:cNvGrpSpPr/>
            <p:nvPr/>
          </p:nvGrpSpPr>
          <p:grpSpPr>
            <a:xfrm>
              <a:off x="277444" y="3806938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0DC3898-170A-EAF1-8A33-0A460DA5CFF3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EB7C88D-C7E5-1BA7-4C4A-F6E0D93EDF3C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B048AC6-09DC-7EAD-999C-56BCA8A9033F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74C72937-F89C-838E-2F7A-414355C3E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597224E-A235-FDDF-80A4-4B5B2C241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7CA10471-A5D2-64B0-AEDA-D19EC7A5B6CE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20F8BC-E4C8-4E53-F9C8-BCE3ACFE40E4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371888-1CC3-C2D9-C14C-2DA3C4EAAC90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44D480F-7645-99D9-1DD8-455DD0AE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83457C7-AE3F-456C-CF6F-A02C81526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B1AB60FD-E0F5-CF3B-5217-F9A482374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280157" y="4527394"/>
              <a:ext cx="616105" cy="755172"/>
            </a:xfrm>
            <a:prstGeom prst="rect">
              <a:avLst/>
            </a:prstGeom>
            <a:scene3d>
              <a:camera prst="orthographicFront">
                <a:rot lat="0" lon="0" rev="174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06D54A-E395-8313-14C1-8CE9CD16993C}"/>
                </a:ext>
              </a:extLst>
            </p:cNvPr>
            <p:cNvGrpSpPr/>
            <p:nvPr/>
          </p:nvGrpSpPr>
          <p:grpSpPr>
            <a:xfrm>
              <a:off x="276649" y="5178312"/>
              <a:ext cx="3768723" cy="4730752"/>
              <a:chOff x="19516724" y="12039600"/>
              <a:chExt cx="3768725" cy="4730751"/>
            </a:xfrm>
          </p:grpSpPr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9A57A63F-B715-761F-2A0D-1B3007166745}"/>
                  </a:ext>
                </a:extLst>
              </p:cNvPr>
              <p:cNvSpPr/>
              <p:nvPr/>
            </p:nvSpPr>
            <p:spPr>
              <a:xfrm>
                <a:off x="19545300" y="12068175"/>
                <a:ext cx="2276475" cy="4667250"/>
              </a:xfrm>
              <a:custGeom>
                <a:avLst/>
                <a:gdLst>
                  <a:gd name="connsiteX0" fmla="*/ 0 w 1114425"/>
                  <a:gd name="connsiteY0" fmla="*/ 0 h 4648200"/>
                  <a:gd name="connsiteX1" fmla="*/ 1114425 w 1114425"/>
                  <a:gd name="connsiteY1" fmla="*/ 0 h 4648200"/>
                  <a:gd name="connsiteX2" fmla="*/ 1114425 w 1114425"/>
                  <a:gd name="connsiteY2" fmla="*/ 4648200 h 4648200"/>
                  <a:gd name="connsiteX3" fmla="*/ 0 w 1114425"/>
                  <a:gd name="connsiteY3" fmla="*/ 4648200 h 4648200"/>
                  <a:gd name="connsiteX4" fmla="*/ 0 w 1114425"/>
                  <a:gd name="connsiteY4" fmla="*/ 0 h 4648200"/>
                  <a:gd name="connsiteX0" fmla="*/ 0 w 1123950"/>
                  <a:gd name="connsiteY0" fmla="*/ 0 h 4648200"/>
                  <a:gd name="connsiteX1" fmla="*/ 1123950 w 1123950"/>
                  <a:gd name="connsiteY1" fmla="*/ 1000125 h 4648200"/>
                  <a:gd name="connsiteX2" fmla="*/ 1114425 w 1123950"/>
                  <a:gd name="connsiteY2" fmla="*/ 4648200 h 4648200"/>
                  <a:gd name="connsiteX3" fmla="*/ 0 w 1123950"/>
                  <a:gd name="connsiteY3" fmla="*/ 4648200 h 4648200"/>
                  <a:gd name="connsiteX4" fmla="*/ 0 w 1123950"/>
                  <a:gd name="connsiteY4" fmla="*/ 0 h 4648200"/>
                  <a:gd name="connsiteX0" fmla="*/ 0 w 1123950"/>
                  <a:gd name="connsiteY0" fmla="*/ 0 h 4648200"/>
                  <a:gd name="connsiteX1" fmla="*/ 1123950 w 1123950"/>
                  <a:gd name="connsiteY1" fmla="*/ 1000125 h 4648200"/>
                  <a:gd name="connsiteX2" fmla="*/ 1104900 w 1123950"/>
                  <a:gd name="connsiteY2" fmla="*/ 3114675 h 4648200"/>
                  <a:gd name="connsiteX3" fmla="*/ 0 w 1123950"/>
                  <a:gd name="connsiteY3" fmla="*/ 4648200 h 4648200"/>
                  <a:gd name="connsiteX4" fmla="*/ 0 w 1123950"/>
                  <a:gd name="connsiteY4" fmla="*/ 0 h 4648200"/>
                  <a:gd name="connsiteX0" fmla="*/ 1152525 w 2276475"/>
                  <a:gd name="connsiteY0" fmla="*/ 0 h 4667250"/>
                  <a:gd name="connsiteX1" fmla="*/ 2276475 w 2276475"/>
                  <a:gd name="connsiteY1" fmla="*/ 1000125 h 4667250"/>
                  <a:gd name="connsiteX2" fmla="*/ 2257425 w 2276475"/>
                  <a:gd name="connsiteY2" fmla="*/ 3114675 h 4667250"/>
                  <a:gd name="connsiteX3" fmla="*/ 0 w 2276475"/>
                  <a:gd name="connsiteY3" fmla="*/ 4667250 h 4667250"/>
                  <a:gd name="connsiteX4" fmla="*/ 1152525 w 2276475"/>
                  <a:gd name="connsiteY4" fmla="*/ 0 h 466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75" h="4667250">
                    <a:moveTo>
                      <a:pt x="1152525" y="0"/>
                    </a:moveTo>
                    <a:lnTo>
                      <a:pt x="2276475" y="1000125"/>
                    </a:lnTo>
                    <a:lnTo>
                      <a:pt x="2257425" y="3114675"/>
                    </a:lnTo>
                    <a:lnTo>
                      <a:pt x="0" y="4667250"/>
                    </a:lnTo>
                    <a:lnTo>
                      <a:pt x="1152525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23" name="Isosceles Triangle 4">
                <a:extLst>
                  <a:ext uri="{FF2B5EF4-FFF2-40B4-BE49-F238E27FC236}">
                    <a16:creationId xmlns:a16="http://schemas.microsoft.com/office/drawing/2014/main" id="{CA114689-75C0-8CF7-2F18-B67C5C0DBFF7}"/>
                  </a:ext>
                </a:extLst>
              </p:cNvPr>
              <p:cNvSpPr/>
              <p:nvPr/>
            </p:nvSpPr>
            <p:spPr>
              <a:xfrm>
                <a:off x="19535776" y="12039600"/>
                <a:ext cx="1162479" cy="4702175"/>
              </a:xfrm>
              <a:custGeom>
                <a:avLst/>
                <a:gdLst>
                  <a:gd name="connsiteX0" fmla="*/ 0 w 858107"/>
                  <a:gd name="connsiteY0" fmla="*/ 2800350 h 2800350"/>
                  <a:gd name="connsiteX1" fmla="*/ 429054 w 858107"/>
                  <a:gd name="connsiteY1" fmla="*/ 0 h 2800350"/>
                  <a:gd name="connsiteX2" fmla="*/ 858107 w 858107"/>
                  <a:gd name="connsiteY2" fmla="*/ 2800350 h 2800350"/>
                  <a:gd name="connsiteX3" fmla="*/ 0 w 858107"/>
                  <a:gd name="connsiteY3" fmla="*/ 2800350 h 2800350"/>
                  <a:gd name="connsiteX0" fmla="*/ 0 w 1400604"/>
                  <a:gd name="connsiteY0" fmla="*/ 2733675 h 2733675"/>
                  <a:gd name="connsiteX1" fmla="*/ 1400604 w 1400604"/>
                  <a:gd name="connsiteY1" fmla="*/ 0 h 2733675"/>
                  <a:gd name="connsiteX2" fmla="*/ 858107 w 1400604"/>
                  <a:gd name="connsiteY2" fmla="*/ 2733675 h 2733675"/>
                  <a:gd name="connsiteX3" fmla="*/ 0 w 1400604"/>
                  <a:gd name="connsiteY3" fmla="*/ 2733675 h 2733675"/>
                  <a:gd name="connsiteX0" fmla="*/ 0 w 1400604"/>
                  <a:gd name="connsiteY0" fmla="*/ 2733675 h 4657725"/>
                  <a:gd name="connsiteX1" fmla="*/ 1400604 w 1400604"/>
                  <a:gd name="connsiteY1" fmla="*/ 0 h 4657725"/>
                  <a:gd name="connsiteX2" fmla="*/ 267557 w 1400604"/>
                  <a:gd name="connsiteY2" fmla="*/ 4657725 h 4657725"/>
                  <a:gd name="connsiteX3" fmla="*/ 0 w 1400604"/>
                  <a:gd name="connsiteY3" fmla="*/ 2733675 h 4657725"/>
                  <a:gd name="connsiteX0" fmla="*/ 0 w 1162479"/>
                  <a:gd name="connsiteY0" fmla="*/ 152400 h 4657725"/>
                  <a:gd name="connsiteX1" fmla="*/ 1162479 w 1162479"/>
                  <a:gd name="connsiteY1" fmla="*/ 0 h 4657725"/>
                  <a:gd name="connsiteX2" fmla="*/ 29432 w 1162479"/>
                  <a:gd name="connsiteY2" fmla="*/ 4657725 h 4657725"/>
                  <a:gd name="connsiteX3" fmla="*/ 0 w 1162479"/>
                  <a:gd name="connsiteY3" fmla="*/ 152400 h 4657725"/>
                  <a:gd name="connsiteX0" fmla="*/ 15018 w 1177497"/>
                  <a:gd name="connsiteY0" fmla="*/ 152400 h 4702175"/>
                  <a:gd name="connsiteX1" fmla="*/ 1177497 w 1177497"/>
                  <a:gd name="connsiteY1" fmla="*/ 0 h 4702175"/>
                  <a:gd name="connsiteX2" fmla="*/ 0 w 1177497"/>
                  <a:gd name="connsiteY2" fmla="*/ 4702175 h 4702175"/>
                  <a:gd name="connsiteX3" fmla="*/ 15018 w 1177497"/>
                  <a:gd name="connsiteY3" fmla="*/ 152400 h 4702175"/>
                  <a:gd name="connsiteX0" fmla="*/ 0 w 1162479"/>
                  <a:gd name="connsiteY0" fmla="*/ 152400 h 4702175"/>
                  <a:gd name="connsiteX1" fmla="*/ 1162479 w 1162479"/>
                  <a:gd name="connsiteY1" fmla="*/ 0 h 4702175"/>
                  <a:gd name="connsiteX2" fmla="*/ 4032 w 1162479"/>
                  <a:gd name="connsiteY2" fmla="*/ 4702175 h 4702175"/>
                  <a:gd name="connsiteX3" fmla="*/ 0 w 1162479"/>
                  <a:gd name="connsiteY3" fmla="*/ 152400 h 470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2479" h="4702175">
                    <a:moveTo>
                      <a:pt x="0" y="152400"/>
                    </a:moveTo>
                    <a:lnTo>
                      <a:pt x="1162479" y="0"/>
                    </a:lnTo>
                    <a:lnTo>
                      <a:pt x="4032" y="4702175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24" name="Isosceles Triangle 5">
                <a:extLst>
                  <a:ext uri="{FF2B5EF4-FFF2-40B4-BE49-F238E27FC236}">
                    <a16:creationId xmlns:a16="http://schemas.microsoft.com/office/drawing/2014/main" id="{98B1A5AF-6986-416F-ACD5-144903C71C54}"/>
                  </a:ext>
                </a:extLst>
              </p:cNvPr>
              <p:cNvSpPr/>
              <p:nvPr/>
            </p:nvSpPr>
            <p:spPr>
              <a:xfrm>
                <a:off x="19516724" y="15179822"/>
                <a:ext cx="3768725" cy="1590529"/>
              </a:xfrm>
              <a:custGeom>
                <a:avLst/>
                <a:gdLst>
                  <a:gd name="connsiteX0" fmla="*/ 0 w 1314450"/>
                  <a:gd name="connsiteY0" fmla="*/ 1422254 h 1422254"/>
                  <a:gd name="connsiteX1" fmla="*/ 657225 w 1314450"/>
                  <a:gd name="connsiteY1" fmla="*/ 0 h 1422254"/>
                  <a:gd name="connsiteX2" fmla="*/ 1314450 w 1314450"/>
                  <a:gd name="connsiteY2" fmla="*/ 1422254 h 1422254"/>
                  <a:gd name="connsiteX3" fmla="*/ 0 w 1314450"/>
                  <a:gd name="connsiteY3" fmla="*/ 1422254 h 1422254"/>
                  <a:gd name="connsiteX0" fmla="*/ 0 w 1314450"/>
                  <a:gd name="connsiteY0" fmla="*/ 1441304 h 1441304"/>
                  <a:gd name="connsiteX1" fmla="*/ 1304925 w 1314450"/>
                  <a:gd name="connsiteY1" fmla="*/ 0 h 1441304"/>
                  <a:gd name="connsiteX2" fmla="*/ 1314450 w 1314450"/>
                  <a:gd name="connsiteY2" fmla="*/ 1441304 h 1441304"/>
                  <a:gd name="connsiteX3" fmla="*/ 0 w 1314450"/>
                  <a:gd name="connsiteY3" fmla="*/ 1441304 h 1441304"/>
                  <a:gd name="connsiteX0" fmla="*/ 0 w 1304925"/>
                  <a:gd name="connsiteY0" fmla="*/ 1441304 h 1527029"/>
                  <a:gd name="connsiteX1" fmla="*/ 1304925 w 1304925"/>
                  <a:gd name="connsiteY1" fmla="*/ 0 h 1527029"/>
                  <a:gd name="connsiteX2" fmla="*/ 1304925 w 1304925"/>
                  <a:gd name="connsiteY2" fmla="*/ 1527029 h 1527029"/>
                  <a:gd name="connsiteX3" fmla="*/ 0 w 1304925"/>
                  <a:gd name="connsiteY3" fmla="*/ 1441304 h 1527029"/>
                  <a:gd name="connsiteX0" fmla="*/ 0 w 2276475"/>
                  <a:gd name="connsiteY0" fmla="*/ 1574654 h 1574654"/>
                  <a:gd name="connsiteX1" fmla="*/ 2276475 w 2276475"/>
                  <a:gd name="connsiteY1" fmla="*/ 0 h 1574654"/>
                  <a:gd name="connsiteX2" fmla="*/ 2276475 w 2276475"/>
                  <a:gd name="connsiteY2" fmla="*/ 1527029 h 1574654"/>
                  <a:gd name="connsiteX3" fmla="*/ 0 w 2276475"/>
                  <a:gd name="connsiteY3" fmla="*/ 1574654 h 1574654"/>
                  <a:gd name="connsiteX0" fmla="*/ 0 w 2295525"/>
                  <a:gd name="connsiteY0" fmla="*/ 1574654 h 1609579"/>
                  <a:gd name="connsiteX1" fmla="*/ 2276475 w 2295525"/>
                  <a:gd name="connsiteY1" fmla="*/ 0 h 1609579"/>
                  <a:gd name="connsiteX2" fmla="*/ 2295525 w 2295525"/>
                  <a:gd name="connsiteY2" fmla="*/ 1609579 h 1609579"/>
                  <a:gd name="connsiteX3" fmla="*/ 0 w 2295525"/>
                  <a:gd name="connsiteY3" fmla="*/ 1574654 h 1609579"/>
                  <a:gd name="connsiteX0" fmla="*/ 0 w 2314575"/>
                  <a:gd name="connsiteY0" fmla="*/ 1606404 h 1609579"/>
                  <a:gd name="connsiteX1" fmla="*/ 2295525 w 2314575"/>
                  <a:gd name="connsiteY1" fmla="*/ 0 h 1609579"/>
                  <a:gd name="connsiteX2" fmla="*/ 2314575 w 2314575"/>
                  <a:gd name="connsiteY2" fmla="*/ 1609579 h 1609579"/>
                  <a:gd name="connsiteX3" fmla="*/ 0 w 2314575"/>
                  <a:gd name="connsiteY3" fmla="*/ 1606404 h 1609579"/>
                  <a:gd name="connsiteX0" fmla="*/ 0 w 3768725"/>
                  <a:gd name="connsiteY0" fmla="*/ 1606404 h 1609579"/>
                  <a:gd name="connsiteX1" fmla="*/ 2295525 w 3768725"/>
                  <a:gd name="connsiteY1" fmla="*/ 0 h 1609579"/>
                  <a:gd name="connsiteX2" fmla="*/ 3768725 w 3768725"/>
                  <a:gd name="connsiteY2" fmla="*/ 1609579 h 1609579"/>
                  <a:gd name="connsiteX3" fmla="*/ 0 w 3768725"/>
                  <a:gd name="connsiteY3" fmla="*/ 1606404 h 1609579"/>
                  <a:gd name="connsiteX0" fmla="*/ 0 w 3768725"/>
                  <a:gd name="connsiteY0" fmla="*/ 1587354 h 1590529"/>
                  <a:gd name="connsiteX1" fmla="*/ 2295525 w 3768725"/>
                  <a:gd name="connsiteY1" fmla="*/ 0 h 1590529"/>
                  <a:gd name="connsiteX2" fmla="*/ 3768725 w 3768725"/>
                  <a:gd name="connsiteY2" fmla="*/ 1590529 h 1590529"/>
                  <a:gd name="connsiteX3" fmla="*/ 0 w 3768725"/>
                  <a:gd name="connsiteY3" fmla="*/ 1587354 h 159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8725" h="1590529">
                    <a:moveTo>
                      <a:pt x="0" y="1587354"/>
                    </a:moveTo>
                    <a:lnTo>
                      <a:pt x="2295525" y="0"/>
                    </a:lnTo>
                    <a:lnTo>
                      <a:pt x="3768725" y="1590529"/>
                    </a:lnTo>
                    <a:lnTo>
                      <a:pt x="0" y="1587354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C42248-404B-4A1B-1645-288F1EF2A2A1}"/>
                </a:ext>
              </a:extLst>
            </p:cNvPr>
            <p:cNvCxnSpPr/>
            <p:nvPr/>
          </p:nvCxnSpPr>
          <p:spPr>
            <a:xfrm>
              <a:off x="277462" y="5390891"/>
              <a:ext cx="0" cy="4483246"/>
            </a:xfrm>
            <a:prstGeom prst="line">
              <a:avLst/>
            </a:prstGeom>
            <a:ln w="50800" cap="rnd">
              <a:solidFill>
                <a:srgbClr val="C00000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97C98F8-7BAC-6CBB-30D3-B8790D4C75B8}"/>
                </a:ext>
              </a:extLst>
            </p:cNvPr>
            <p:cNvCxnSpPr>
              <a:stCxn id="24" idx="0"/>
            </p:cNvCxnSpPr>
            <p:nvPr/>
          </p:nvCxnSpPr>
          <p:spPr>
            <a:xfrm flipV="1">
              <a:off x="276651" y="9902507"/>
              <a:ext cx="185959" cy="3393"/>
            </a:xfrm>
            <a:prstGeom prst="line">
              <a:avLst/>
            </a:prstGeom>
            <a:ln w="50800" cap="rnd">
              <a:solidFill>
                <a:srgbClr val="C00000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1F3B8C-06B8-0705-CA6A-79A54336D68D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1104798" y="9902498"/>
              <a:ext cx="2940562" cy="6568"/>
            </a:xfrm>
            <a:prstGeom prst="line">
              <a:avLst/>
            </a:prstGeom>
            <a:ln w="50800" cap="rnd">
              <a:solidFill>
                <a:srgbClr val="C00000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1BBCFE-F2D3-D42B-A067-77C6D29FB91E}"/>
                </a:ext>
              </a:extLst>
            </p:cNvPr>
            <p:cNvCxnSpPr/>
            <p:nvPr/>
          </p:nvCxnSpPr>
          <p:spPr>
            <a:xfrm>
              <a:off x="2576471" y="6232412"/>
              <a:ext cx="0" cy="2112224"/>
            </a:xfrm>
            <a:prstGeom prst="line">
              <a:avLst/>
            </a:prstGeom>
            <a:ln w="50800" cap="rnd">
              <a:solidFill>
                <a:srgbClr val="C00000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C1E975ED-D812-A444-2700-CA49080CB8E9}"/>
                </a:ext>
              </a:extLst>
            </p:cNvPr>
            <p:cNvSpPr/>
            <p:nvPr/>
          </p:nvSpPr>
          <p:spPr>
            <a:xfrm rot="21025015">
              <a:off x="407525" y="9067312"/>
              <a:ext cx="712559" cy="638665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rgbClr val="C00000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ED8504-3DAB-0648-8DC6-1B0D66E1A203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61" y="5593936"/>
              <a:ext cx="0" cy="2729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8A742B4-2C0C-869E-F81F-429691F4F147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08" y="7189897"/>
              <a:ext cx="0" cy="2729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F4380A-70D6-278B-555C-DF3F8715FA8A}"/>
                </a:ext>
              </a:extLst>
            </p:cNvPr>
            <p:cNvSpPr/>
            <p:nvPr/>
          </p:nvSpPr>
          <p:spPr>
            <a:xfrm>
              <a:off x="462185" y="9108031"/>
              <a:ext cx="642204" cy="6450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3755A4-D9D3-E7E5-6A9F-1DF5618EA21F}"/>
                </a:ext>
              </a:extLst>
            </p:cNvPr>
            <p:cNvSpPr/>
            <p:nvPr/>
          </p:nvSpPr>
          <p:spPr>
            <a:xfrm>
              <a:off x="9198749" y="4008409"/>
              <a:ext cx="642204" cy="6450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3E3B13-1383-10B6-AC12-14D82A04561E}"/>
                </a:ext>
              </a:extLst>
            </p:cNvPr>
            <p:cNvSpPr/>
            <p:nvPr/>
          </p:nvSpPr>
          <p:spPr>
            <a:xfrm>
              <a:off x="7151093" y="5780109"/>
              <a:ext cx="606490" cy="5878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855B50-8B12-652A-CFFF-77FDA07E701C}"/>
                </a:ext>
              </a:extLst>
            </p:cNvPr>
            <p:cNvCxnSpPr>
              <a:cxnSpLocks/>
            </p:cNvCxnSpPr>
            <p:nvPr/>
          </p:nvCxnSpPr>
          <p:spPr>
            <a:xfrm>
              <a:off x="7989422" y="5593943"/>
              <a:ext cx="0" cy="2729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CEAE03-6A4D-5AF6-D8A9-7C24C58CD955}"/>
                </a:ext>
              </a:extLst>
            </p:cNvPr>
            <p:cNvCxnSpPr>
              <a:cxnSpLocks/>
            </p:cNvCxnSpPr>
            <p:nvPr/>
          </p:nvCxnSpPr>
          <p:spPr>
            <a:xfrm>
              <a:off x="2557020" y="5593923"/>
              <a:ext cx="54324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53B9FF1-7C86-60B7-BE6D-D91BB45AD6C3}"/>
              </a:ext>
            </a:extLst>
          </p:cNvPr>
          <p:cNvGrpSpPr/>
          <p:nvPr/>
        </p:nvGrpSpPr>
        <p:grpSpPr>
          <a:xfrm>
            <a:off x="260889" y="7058432"/>
            <a:ext cx="9761474" cy="6142470"/>
            <a:chOff x="260889" y="3788404"/>
            <a:chExt cx="9761474" cy="614247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43C69F2-F727-AC83-CB39-2A4923E9259C}"/>
                </a:ext>
              </a:extLst>
            </p:cNvPr>
            <p:cNvGrpSpPr/>
            <p:nvPr/>
          </p:nvGrpSpPr>
          <p:grpSpPr>
            <a:xfrm>
              <a:off x="260889" y="7311137"/>
              <a:ext cx="3463116" cy="2619737"/>
              <a:chOff x="19517543" y="14147071"/>
              <a:chExt cx="3463116" cy="261973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3B3F0D-2EB4-9C7C-8CD5-17A14B9BF6B9}"/>
                  </a:ext>
                </a:extLst>
              </p:cNvPr>
              <p:cNvGrpSpPr/>
              <p:nvPr/>
            </p:nvGrpSpPr>
            <p:grpSpPr>
              <a:xfrm>
                <a:off x="19517543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F4F03935-9ADA-E63D-1980-DDD267DCEF9C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EB07360-7276-445C-A03D-0D4305590CD6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E3FFDDA-2814-EE8E-235B-E3DF780C6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9D92BE5-BDC7-AAAF-0C82-E0747D6A3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white and black machine">
                <a:extLst>
                  <a:ext uri="{FF2B5EF4-FFF2-40B4-BE49-F238E27FC236}">
                    <a16:creationId xmlns:a16="http://schemas.microsoft.com/office/drawing/2014/main" id="{F983A33C-ECD1-9828-5126-6B0F084BC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1"/>
                <a:ext cx="616104" cy="755172"/>
              </a:xfrm>
              <a:prstGeom prst="rect">
                <a:avLst/>
              </a:prstGeom>
            </p:spPr>
          </p:pic>
        </p:grpSp>
        <p:pic>
          <p:nvPicPr>
            <p:cNvPr id="35" name="Picture 34" descr="A white and black machine">
              <a:extLst>
                <a:ext uri="{FF2B5EF4-FFF2-40B4-BE49-F238E27FC236}">
                  <a16:creationId xmlns:a16="http://schemas.microsoft.com/office/drawing/2014/main" id="{5A044CE8-DD3B-7107-5FB1-512973EDC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722067" y="8429514"/>
              <a:ext cx="616105" cy="755172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19A334-5FAA-0439-880F-3AD186CB93C6}"/>
                </a:ext>
              </a:extLst>
            </p:cNvPr>
            <p:cNvCxnSpPr>
              <a:cxnSpLocks/>
            </p:cNvCxnSpPr>
            <p:nvPr/>
          </p:nvCxnSpPr>
          <p:spPr>
            <a:xfrm>
              <a:off x="1762154" y="9877795"/>
              <a:ext cx="3506375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73751D9-366B-E25E-089D-4DA509160E9E}"/>
                </a:ext>
              </a:extLst>
            </p:cNvPr>
            <p:cNvCxnSpPr/>
            <p:nvPr/>
          </p:nvCxnSpPr>
          <p:spPr>
            <a:xfrm flipV="1">
              <a:off x="5268510" y="7977208"/>
              <a:ext cx="0" cy="19006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 descr="A white and black machine">
              <a:extLst>
                <a:ext uri="{FF2B5EF4-FFF2-40B4-BE49-F238E27FC236}">
                  <a16:creationId xmlns:a16="http://schemas.microsoft.com/office/drawing/2014/main" id="{17E3F57F-ED73-F078-4F4F-496CA6ACC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3190439" y="8047483"/>
              <a:ext cx="616105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13F2DB-6C83-1A53-F75B-7F996A2A3E49}"/>
                </a:ext>
              </a:extLst>
            </p:cNvPr>
            <p:cNvCxnSpPr/>
            <p:nvPr/>
          </p:nvCxnSpPr>
          <p:spPr>
            <a:xfrm>
              <a:off x="2575579" y="5551934"/>
              <a:ext cx="2685328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5B4A446-A948-523C-ABD0-1E15CBEFE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526" y="7117428"/>
              <a:ext cx="0" cy="10868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2F18488-D956-2892-2745-1AE2BD7C87C6}"/>
                </a:ext>
              </a:extLst>
            </p:cNvPr>
            <p:cNvCxnSpPr/>
            <p:nvPr/>
          </p:nvCxnSpPr>
          <p:spPr>
            <a:xfrm>
              <a:off x="2575577" y="5551937"/>
              <a:ext cx="0" cy="124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 descr="A white and black machine">
              <a:extLst>
                <a:ext uri="{FF2B5EF4-FFF2-40B4-BE49-F238E27FC236}">
                  <a16:creationId xmlns:a16="http://schemas.microsoft.com/office/drawing/2014/main" id="{275983B3-9E9A-FF24-5C7D-18633B293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4152160" y="6834716"/>
              <a:ext cx="616105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4E025F-6893-8B6D-F137-5AA06C5D1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716" y="5539021"/>
              <a:ext cx="5235489" cy="74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A50042-86AC-CB31-5206-DDC8BECE437D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22" y="5726928"/>
              <a:ext cx="0" cy="1619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 descr="A white and black machine">
              <a:extLst>
                <a:ext uri="{FF2B5EF4-FFF2-40B4-BE49-F238E27FC236}">
                  <a16:creationId xmlns:a16="http://schemas.microsoft.com/office/drawing/2014/main" id="{7041775A-9528-BABA-C418-BF95E486D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5259675" y="58186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0B15D7-37B0-3FFB-8054-E4D751403AFA}"/>
                </a:ext>
              </a:extLst>
            </p:cNvPr>
            <p:cNvCxnSpPr/>
            <p:nvPr/>
          </p:nvCxnSpPr>
          <p:spPr>
            <a:xfrm>
              <a:off x="6356370" y="5551921"/>
              <a:ext cx="1664810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EF5F559-28FB-549A-EB61-057BE2D0DB47}"/>
                </a:ext>
              </a:extLst>
            </p:cNvPr>
            <p:cNvCxnSpPr/>
            <p:nvPr/>
          </p:nvCxnSpPr>
          <p:spPr>
            <a:xfrm>
              <a:off x="7143767" y="5723008"/>
              <a:ext cx="0" cy="6203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C7CB988-6F7F-9EEA-6B62-76640BA6B7B0}"/>
                </a:ext>
              </a:extLst>
            </p:cNvPr>
            <p:cNvCxnSpPr/>
            <p:nvPr/>
          </p:nvCxnSpPr>
          <p:spPr>
            <a:xfrm>
              <a:off x="7989427" y="5551934"/>
              <a:ext cx="0" cy="18529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3B5EA38-C55F-A2B0-CD37-03825516D31E}"/>
                </a:ext>
              </a:extLst>
            </p:cNvPr>
            <p:cNvCxnSpPr/>
            <p:nvPr/>
          </p:nvCxnSpPr>
          <p:spPr>
            <a:xfrm>
              <a:off x="7989427" y="6330604"/>
              <a:ext cx="0" cy="1952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BF494EEE-1552-43EB-67B9-EDD6C4ACD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6878139" y="67524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0099999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B791BA3-5CA6-80CD-B608-22A6F2E4523A}"/>
                </a:ext>
              </a:extLst>
            </p:cNvPr>
            <p:cNvCxnSpPr/>
            <p:nvPr/>
          </p:nvCxnSpPr>
          <p:spPr>
            <a:xfrm>
              <a:off x="5268534" y="9239247"/>
              <a:ext cx="0" cy="632288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58C1B3F-9348-736F-311C-8BC9B95CED22}"/>
                </a:ext>
              </a:extLst>
            </p:cNvPr>
            <p:cNvCxnSpPr/>
            <p:nvPr/>
          </p:nvCxnSpPr>
          <p:spPr>
            <a:xfrm>
              <a:off x="5268535" y="9871532"/>
              <a:ext cx="423584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EA383D-7FC8-A85B-D5D0-EF9315F51E2F}"/>
                </a:ext>
              </a:extLst>
            </p:cNvPr>
            <p:cNvCxnSpPr/>
            <p:nvPr/>
          </p:nvCxnSpPr>
          <p:spPr>
            <a:xfrm flipH="1">
              <a:off x="7989456" y="7351918"/>
              <a:ext cx="6087" cy="92991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 descr="A white and black machine">
              <a:extLst>
                <a:ext uri="{FF2B5EF4-FFF2-40B4-BE49-F238E27FC236}">
                  <a16:creationId xmlns:a16="http://schemas.microsoft.com/office/drawing/2014/main" id="{5FB9B4D7-87E1-FF23-EB4C-6A010D653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7572514" y="884751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5BDABF-5B15-ED86-B2D9-6E8F4BCBA896}"/>
                </a:ext>
              </a:extLst>
            </p:cNvPr>
            <p:cNvCxnSpPr/>
            <p:nvPr/>
          </p:nvCxnSpPr>
          <p:spPr>
            <a:xfrm>
              <a:off x="8521709" y="9877788"/>
              <a:ext cx="148826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5EBF1F-F507-D6AE-72EE-7FDCC7F9F724}"/>
                </a:ext>
              </a:extLst>
            </p:cNvPr>
            <p:cNvCxnSpPr/>
            <p:nvPr/>
          </p:nvCxnSpPr>
          <p:spPr>
            <a:xfrm flipH="1" flipV="1">
              <a:off x="9999001" y="6140452"/>
              <a:ext cx="10977" cy="373733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 descr="A white and black machine">
              <a:extLst>
                <a:ext uri="{FF2B5EF4-FFF2-40B4-BE49-F238E27FC236}">
                  <a16:creationId xmlns:a16="http://schemas.microsoft.com/office/drawing/2014/main" id="{A405DCB5-38C7-E2D8-6820-799EE0DD3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9112211" y="802882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30089FF-1FC5-3135-6445-BB923588E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258" y="3788404"/>
              <a:ext cx="2148356" cy="1564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14379A1-B164-3959-0EF2-4C572C3CECB7}"/>
                </a:ext>
              </a:extLst>
            </p:cNvPr>
            <p:cNvCxnSpPr/>
            <p:nvPr/>
          </p:nvCxnSpPr>
          <p:spPr>
            <a:xfrm>
              <a:off x="9997602" y="3804029"/>
              <a:ext cx="24761" cy="408866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A99532-16B7-6A11-0E37-BBBBA79ECC4C}"/>
                </a:ext>
              </a:extLst>
            </p:cNvPr>
            <p:cNvCxnSpPr/>
            <p:nvPr/>
          </p:nvCxnSpPr>
          <p:spPr>
            <a:xfrm flipV="1">
              <a:off x="7977050" y="5573754"/>
              <a:ext cx="26810" cy="2115717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80BF9738-0303-4C01-1D6A-E0627A236819}"/>
                </a:ext>
              </a:extLst>
            </p:cNvPr>
            <p:cNvSpPr/>
            <p:nvPr/>
          </p:nvSpPr>
          <p:spPr>
            <a:xfrm rot="10645868">
              <a:off x="9148082" y="3808279"/>
              <a:ext cx="712560" cy="857252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pic>
          <p:nvPicPr>
            <p:cNvPr id="70" name="Picture 69" descr="A white and black machine">
              <a:extLst>
                <a:ext uri="{FF2B5EF4-FFF2-40B4-BE49-F238E27FC236}">
                  <a16:creationId xmlns:a16="http://schemas.microsoft.com/office/drawing/2014/main" id="{815A081D-CBDB-FD1C-C3BF-013DCB662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8208663" y="4733741"/>
              <a:ext cx="616105" cy="755172"/>
            </a:xfrm>
            <a:prstGeom prst="rect">
              <a:avLst/>
            </a:prstGeom>
            <a:scene3d>
              <a:camera prst="orthographicFront">
                <a:rot lat="0" lon="0" rev="11999999"/>
              </a:camera>
              <a:lightRig rig="threePt" dir="t"/>
            </a:scene3d>
          </p:spPr>
        </p:pic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98DFB2F-2391-BBB2-404B-05FB5A0DCC0D}"/>
                </a:ext>
              </a:extLst>
            </p:cNvPr>
            <p:cNvCxnSpPr/>
            <p:nvPr/>
          </p:nvCxnSpPr>
          <p:spPr>
            <a:xfrm>
              <a:off x="2576085" y="3796212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9F08DD6-09C9-FCD1-0FA2-52A6C220F3E0}"/>
                </a:ext>
              </a:extLst>
            </p:cNvPr>
            <p:cNvCxnSpPr>
              <a:cxnSpLocks/>
            </p:cNvCxnSpPr>
            <p:nvPr/>
          </p:nvCxnSpPr>
          <p:spPr>
            <a:xfrm>
              <a:off x="2593990" y="5550843"/>
              <a:ext cx="5034925" cy="344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 descr="A white and black machine">
              <a:extLst>
                <a:ext uri="{FF2B5EF4-FFF2-40B4-BE49-F238E27FC236}">
                  <a16:creationId xmlns:a16="http://schemas.microsoft.com/office/drawing/2014/main" id="{25723288-E3F8-DE60-1CFF-EA7F089C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280157" y="4527394"/>
              <a:ext cx="616105" cy="755172"/>
            </a:xfrm>
            <a:prstGeom prst="rect">
              <a:avLst/>
            </a:prstGeom>
            <a:scene3d>
              <a:camera prst="orthographicFront">
                <a:rot lat="0" lon="0" rev="17400000"/>
              </a:camera>
              <a:lightRig rig="threePt" dir="t"/>
            </a:scene3d>
          </p:spPr>
        </p:pic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A3B1C4-92DD-0837-9B42-E424AE67CB45}"/>
                </a:ext>
              </a:extLst>
            </p:cNvPr>
            <p:cNvCxnSpPr/>
            <p:nvPr/>
          </p:nvCxnSpPr>
          <p:spPr>
            <a:xfrm>
              <a:off x="277462" y="5390891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2B4A119-E902-8C01-62A9-D475B706BE2C}"/>
                </a:ext>
              </a:extLst>
            </p:cNvPr>
            <p:cNvCxnSpPr>
              <a:cxnSpLocks/>
            </p:cNvCxnSpPr>
            <p:nvPr/>
          </p:nvCxnSpPr>
          <p:spPr>
            <a:xfrm>
              <a:off x="1104798" y="9902498"/>
              <a:ext cx="2940562" cy="6568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3DEE37A1-C767-025A-C9E6-5CF734C2C95A}"/>
                </a:ext>
              </a:extLst>
            </p:cNvPr>
            <p:cNvSpPr/>
            <p:nvPr/>
          </p:nvSpPr>
          <p:spPr>
            <a:xfrm rot="21025015">
              <a:off x="407525" y="9067312"/>
              <a:ext cx="712559" cy="638665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1DA7B3-212F-94A7-31DF-083FC7610883}"/>
                </a:ext>
              </a:extLst>
            </p:cNvPr>
            <p:cNvCxnSpPr/>
            <p:nvPr/>
          </p:nvCxnSpPr>
          <p:spPr>
            <a:xfrm>
              <a:off x="2576471" y="6232412"/>
              <a:ext cx="0" cy="211222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60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9702688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Close The Loop Icons - Free SVG &amp; PNG Close The Loop Images - Noun Project">
            <a:extLst>
              <a:ext uri="{FF2B5EF4-FFF2-40B4-BE49-F238E27FC236}">
                <a16:creationId xmlns:a16="http://schemas.microsoft.com/office/drawing/2014/main" id="{3885E550-2A4B-DBB1-8E49-05263FA8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73" y="-227663"/>
            <a:ext cx="6416573" cy="644903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7AD1260-9B83-DD92-280A-1E550F8D0B9C}"/>
              </a:ext>
            </a:extLst>
          </p:cNvPr>
          <p:cNvSpPr txBox="1"/>
          <p:nvPr/>
        </p:nvSpPr>
        <p:spPr>
          <a:xfrm>
            <a:off x="909845" y="6088559"/>
            <a:ext cx="8467310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Aharoni"/>
                <a:cs typeface="Aharoni"/>
              </a:rPr>
              <a:t>After covering the environment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D90F9E-D5D9-4198-DBC0-B2DAABAC5068}"/>
              </a:ext>
            </a:extLst>
          </p:cNvPr>
          <p:cNvGrpSpPr/>
          <p:nvPr/>
        </p:nvGrpSpPr>
        <p:grpSpPr>
          <a:xfrm>
            <a:off x="277042" y="7211784"/>
            <a:ext cx="9732920" cy="6095572"/>
            <a:chOff x="277042" y="3810216"/>
            <a:chExt cx="9732920" cy="609557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E657B1-44A7-D5DE-A624-0A79E4ED2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9068" y="6077042"/>
              <a:ext cx="1674616" cy="985555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385D9F-D6CC-2ED2-8D96-AC741DA405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9621" y="7077290"/>
              <a:ext cx="632039" cy="2072704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B5CD52-A3B5-3488-0BC3-C35A0B73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7285" y="8372968"/>
              <a:ext cx="1491152" cy="870234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5FF2EF1-6C70-C7FB-7AD5-F465F5048208}"/>
                </a:ext>
              </a:extLst>
            </p:cNvPr>
            <p:cNvCxnSpPr>
              <a:cxnSpLocks/>
            </p:cNvCxnSpPr>
            <p:nvPr/>
          </p:nvCxnSpPr>
          <p:spPr>
            <a:xfrm>
              <a:off x="8577538" y="5123848"/>
              <a:ext cx="874705" cy="3277435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A5C807-CFDD-F712-153D-E9C02DBF4642}"/>
                </a:ext>
              </a:extLst>
            </p:cNvPr>
            <p:cNvCxnSpPr/>
            <p:nvPr/>
          </p:nvCxnSpPr>
          <p:spPr>
            <a:xfrm flipH="1" flipV="1">
              <a:off x="1488940" y="4850075"/>
              <a:ext cx="7153759" cy="280072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411751F-F65E-7594-C901-A2B1338A3718}"/>
                </a:ext>
              </a:extLst>
            </p:cNvPr>
            <p:cNvCxnSpPr/>
            <p:nvPr/>
          </p:nvCxnSpPr>
          <p:spPr>
            <a:xfrm flipV="1">
              <a:off x="3456968" y="7114091"/>
              <a:ext cx="962322" cy="1402349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2C7A590-0DF1-03E7-9032-634A7F371F20}"/>
                </a:ext>
              </a:extLst>
            </p:cNvPr>
            <p:cNvCxnSpPr/>
            <p:nvPr/>
          </p:nvCxnSpPr>
          <p:spPr>
            <a:xfrm flipV="1">
              <a:off x="4379441" y="6096595"/>
              <a:ext cx="1145525" cy="1095604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0B0762-6462-7099-20F9-18005ABC6D8E}"/>
                </a:ext>
              </a:extLst>
            </p:cNvPr>
            <p:cNvCxnSpPr/>
            <p:nvPr/>
          </p:nvCxnSpPr>
          <p:spPr>
            <a:xfrm flipV="1">
              <a:off x="2040360" y="8480240"/>
              <a:ext cx="1448505" cy="344857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66E84A-9EE6-DE41-4C58-DDBC648891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21" y="7654261"/>
              <a:ext cx="995076" cy="1049482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FFA5EE-EF11-DC53-312D-7A0AEE64A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0567" y="4921074"/>
              <a:ext cx="515413" cy="2689966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8B801B-AD87-4F2E-997F-605DF6C6FC81}"/>
                </a:ext>
              </a:extLst>
            </p:cNvPr>
            <p:cNvGrpSpPr/>
            <p:nvPr/>
          </p:nvGrpSpPr>
          <p:grpSpPr>
            <a:xfrm>
              <a:off x="277042" y="3810216"/>
              <a:ext cx="9732920" cy="6095572"/>
              <a:chOff x="19517552" y="10640239"/>
              <a:chExt cx="9732920" cy="609557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21FBACF-77CD-902E-0051-78961B0924D6}"/>
                  </a:ext>
                </a:extLst>
              </p:cNvPr>
              <p:cNvGrpSpPr/>
              <p:nvPr/>
            </p:nvGrpSpPr>
            <p:grpSpPr>
              <a:xfrm>
                <a:off x="19517552" y="10640239"/>
                <a:ext cx="9732920" cy="6095572"/>
                <a:chOff x="1229540" y="353225"/>
                <a:chExt cx="9732919" cy="609556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77AB3F9-85C2-BD42-0502-EB3802485D32}"/>
                    </a:ext>
                  </a:extLst>
                </p:cNvPr>
                <p:cNvGrpSpPr/>
                <p:nvPr/>
              </p:nvGrpSpPr>
              <p:grpSpPr>
                <a:xfrm>
                  <a:off x="1229540" y="353225"/>
                  <a:ext cx="9732919" cy="6095564"/>
                  <a:chOff x="2284910" y="143070"/>
                  <a:chExt cx="9732919" cy="6095564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B744D62-1962-70C0-0AA3-6931E556D813}"/>
                      </a:ext>
                    </a:extLst>
                  </p:cNvPr>
                  <p:cNvSpPr/>
                  <p:nvPr/>
                </p:nvSpPr>
                <p:spPr>
                  <a:xfrm>
                    <a:off x="2284910" y="143070"/>
                    <a:ext cx="9732919" cy="6095564"/>
                  </a:xfrm>
                  <a:custGeom>
                    <a:avLst/>
                    <a:gdLst>
                      <a:gd name="connsiteX0" fmla="*/ 0 w 9732920"/>
                      <a:gd name="connsiteY0" fmla="*/ 0 h 6095572"/>
                      <a:gd name="connsiteX1" fmla="*/ 475196 w 9732920"/>
                      <a:gd name="connsiteY1" fmla="*/ 0 h 6095572"/>
                      <a:gd name="connsiteX2" fmla="*/ 755733 w 9732920"/>
                      <a:gd name="connsiteY2" fmla="*/ 0 h 6095572"/>
                      <a:gd name="connsiteX3" fmla="*/ 1522916 w 9732920"/>
                      <a:gd name="connsiteY3" fmla="*/ 0 h 6095572"/>
                      <a:gd name="connsiteX4" fmla="*/ 1998111 w 9732920"/>
                      <a:gd name="connsiteY4" fmla="*/ 0 h 6095572"/>
                      <a:gd name="connsiteX5" fmla="*/ 2473307 w 9732920"/>
                      <a:gd name="connsiteY5" fmla="*/ 0 h 6095572"/>
                      <a:gd name="connsiteX6" fmla="*/ 3240490 w 9732920"/>
                      <a:gd name="connsiteY6" fmla="*/ 0 h 6095572"/>
                      <a:gd name="connsiteX7" fmla="*/ 3618356 w 9732920"/>
                      <a:gd name="connsiteY7" fmla="*/ 0 h 6095572"/>
                      <a:gd name="connsiteX8" fmla="*/ 4385539 w 9732920"/>
                      <a:gd name="connsiteY8" fmla="*/ 0 h 6095572"/>
                      <a:gd name="connsiteX9" fmla="*/ 5152722 w 9732920"/>
                      <a:gd name="connsiteY9" fmla="*/ 0 h 6095572"/>
                      <a:gd name="connsiteX10" fmla="*/ 5725247 w 9732920"/>
                      <a:gd name="connsiteY10" fmla="*/ 0 h 6095572"/>
                      <a:gd name="connsiteX11" fmla="*/ 6492430 w 9732920"/>
                      <a:gd name="connsiteY11" fmla="*/ 0 h 6095572"/>
                      <a:gd name="connsiteX12" fmla="*/ 6967626 w 9732920"/>
                      <a:gd name="connsiteY12" fmla="*/ 0 h 6095572"/>
                      <a:gd name="connsiteX13" fmla="*/ 7442821 w 9732920"/>
                      <a:gd name="connsiteY13" fmla="*/ 0 h 6095572"/>
                      <a:gd name="connsiteX14" fmla="*/ 8112675 w 9732920"/>
                      <a:gd name="connsiteY14" fmla="*/ 0 h 6095572"/>
                      <a:gd name="connsiteX15" fmla="*/ 8587871 w 9732920"/>
                      <a:gd name="connsiteY15" fmla="*/ 0 h 6095572"/>
                      <a:gd name="connsiteX16" fmla="*/ 9732920 w 9732920"/>
                      <a:gd name="connsiteY16" fmla="*/ 0 h 6095572"/>
                      <a:gd name="connsiteX17" fmla="*/ 9732920 w 9732920"/>
                      <a:gd name="connsiteY17" fmla="*/ 676054 h 6095572"/>
                      <a:gd name="connsiteX18" fmla="*/ 9732920 w 9732920"/>
                      <a:gd name="connsiteY18" fmla="*/ 1291153 h 6095572"/>
                      <a:gd name="connsiteX19" fmla="*/ 9732920 w 9732920"/>
                      <a:gd name="connsiteY19" fmla="*/ 1906252 h 6095572"/>
                      <a:gd name="connsiteX20" fmla="*/ 9732920 w 9732920"/>
                      <a:gd name="connsiteY20" fmla="*/ 2277527 h 6095572"/>
                      <a:gd name="connsiteX21" fmla="*/ 9732920 w 9732920"/>
                      <a:gd name="connsiteY21" fmla="*/ 2709759 h 6095572"/>
                      <a:gd name="connsiteX22" fmla="*/ 9732920 w 9732920"/>
                      <a:gd name="connsiteY22" fmla="*/ 3324857 h 6095572"/>
                      <a:gd name="connsiteX23" fmla="*/ 9732920 w 9732920"/>
                      <a:gd name="connsiteY23" fmla="*/ 3818045 h 6095572"/>
                      <a:gd name="connsiteX24" fmla="*/ 9732920 w 9732920"/>
                      <a:gd name="connsiteY24" fmla="*/ 4250276 h 6095572"/>
                      <a:gd name="connsiteX25" fmla="*/ 9732920 w 9732920"/>
                      <a:gd name="connsiteY25" fmla="*/ 4865375 h 6095572"/>
                      <a:gd name="connsiteX26" fmla="*/ 9732920 w 9732920"/>
                      <a:gd name="connsiteY26" fmla="*/ 5419518 h 6095572"/>
                      <a:gd name="connsiteX27" fmla="*/ 9732920 w 9732920"/>
                      <a:gd name="connsiteY27" fmla="*/ 6095572 h 6095572"/>
                      <a:gd name="connsiteX28" fmla="*/ 8965737 w 9732920"/>
                      <a:gd name="connsiteY28" fmla="*/ 6095572 h 6095572"/>
                      <a:gd name="connsiteX29" fmla="*/ 8295883 w 9732920"/>
                      <a:gd name="connsiteY29" fmla="*/ 6095572 h 6095572"/>
                      <a:gd name="connsiteX30" fmla="*/ 7918017 w 9732920"/>
                      <a:gd name="connsiteY30" fmla="*/ 6095572 h 6095572"/>
                      <a:gd name="connsiteX31" fmla="*/ 7248163 w 9732920"/>
                      <a:gd name="connsiteY31" fmla="*/ 6095572 h 6095572"/>
                      <a:gd name="connsiteX32" fmla="*/ 6967626 w 9732920"/>
                      <a:gd name="connsiteY32" fmla="*/ 6095572 h 6095572"/>
                      <a:gd name="connsiteX33" fmla="*/ 6297772 w 9732920"/>
                      <a:gd name="connsiteY33" fmla="*/ 6095572 h 6095572"/>
                      <a:gd name="connsiteX34" fmla="*/ 5919905 w 9732920"/>
                      <a:gd name="connsiteY34" fmla="*/ 6095572 h 6095572"/>
                      <a:gd name="connsiteX35" fmla="*/ 5639368 w 9732920"/>
                      <a:gd name="connsiteY35" fmla="*/ 6095572 h 6095572"/>
                      <a:gd name="connsiteX36" fmla="*/ 5261502 w 9732920"/>
                      <a:gd name="connsiteY36" fmla="*/ 6095572 h 6095572"/>
                      <a:gd name="connsiteX37" fmla="*/ 4591648 w 9732920"/>
                      <a:gd name="connsiteY37" fmla="*/ 6095572 h 6095572"/>
                      <a:gd name="connsiteX38" fmla="*/ 4213782 w 9732920"/>
                      <a:gd name="connsiteY38" fmla="*/ 6095572 h 6095572"/>
                      <a:gd name="connsiteX39" fmla="*/ 3933245 w 9732920"/>
                      <a:gd name="connsiteY39" fmla="*/ 6095572 h 6095572"/>
                      <a:gd name="connsiteX40" fmla="*/ 3555378 w 9732920"/>
                      <a:gd name="connsiteY40" fmla="*/ 6095572 h 6095572"/>
                      <a:gd name="connsiteX41" fmla="*/ 3080183 w 9732920"/>
                      <a:gd name="connsiteY41" fmla="*/ 6095572 h 6095572"/>
                      <a:gd name="connsiteX42" fmla="*/ 2507658 w 9732920"/>
                      <a:gd name="connsiteY42" fmla="*/ 6095572 h 6095572"/>
                      <a:gd name="connsiteX43" fmla="*/ 2129792 w 9732920"/>
                      <a:gd name="connsiteY43" fmla="*/ 6095572 h 6095572"/>
                      <a:gd name="connsiteX44" fmla="*/ 1362609 w 9732920"/>
                      <a:gd name="connsiteY44" fmla="*/ 6095572 h 6095572"/>
                      <a:gd name="connsiteX45" fmla="*/ 790084 w 9732920"/>
                      <a:gd name="connsiteY45" fmla="*/ 6095572 h 6095572"/>
                      <a:gd name="connsiteX46" fmla="*/ 0 w 9732920"/>
                      <a:gd name="connsiteY46" fmla="*/ 6095572 h 6095572"/>
                      <a:gd name="connsiteX47" fmla="*/ 0 w 9732920"/>
                      <a:gd name="connsiteY47" fmla="*/ 5480473 h 6095572"/>
                      <a:gd name="connsiteX48" fmla="*/ 0 w 9732920"/>
                      <a:gd name="connsiteY48" fmla="*/ 4926330 h 6095572"/>
                      <a:gd name="connsiteX49" fmla="*/ 0 w 9732920"/>
                      <a:gd name="connsiteY49" fmla="*/ 4433143 h 6095572"/>
                      <a:gd name="connsiteX50" fmla="*/ 0 w 9732920"/>
                      <a:gd name="connsiteY50" fmla="*/ 3818045 h 6095572"/>
                      <a:gd name="connsiteX51" fmla="*/ 0 w 9732920"/>
                      <a:gd name="connsiteY51" fmla="*/ 3263902 h 6095572"/>
                      <a:gd name="connsiteX52" fmla="*/ 0 w 9732920"/>
                      <a:gd name="connsiteY52" fmla="*/ 2587847 h 6095572"/>
                      <a:gd name="connsiteX53" fmla="*/ 0 w 9732920"/>
                      <a:gd name="connsiteY53" fmla="*/ 1911793 h 6095572"/>
                      <a:gd name="connsiteX54" fmla="*/ 0 w 9732920"/>
                      <a:gd name="connsiteY54" fmla="*/ 1296694 h 6095572"/>
                      <a:gd name="connsiteX55" fmla="*/ 0 w 9732920"/>
                      <a:gd name="connsiteY55" fmla="*/ 681596 h 6095572"/>
                      <a:gd name="connsiteX56" fmla="*/ 0 w 9732920"/>
                      <a:gd name="connsiteY56" fmla="*/ 0 h 6095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</a:cxnLst>
                    <a:rect l="l" t="t" r="r" b="b"/>
                    <a:pathLst>
                      <a:path w="9732920" h="6095572" extrusionOk="0">
                        <a:moveTo>
                          <a:pt x="0" y="0"/>
                        </a:moveTo>
                        <a:cubicBezTo>
                          <a:pt x="160315" y="-35804"/>
                          <a:pt x="244760" y="54547"/>
                          <a:pt x="475196" y="0"/>
                        </a:cubicBezTo>
                        <a:cubicBezTo>
                          <a:pt x="705632" y="-54547"/>
                          <a:pt x="626020" y="15930"/>
                          <a:pt x="755733" y="0"/>
                        </a:cubicBezTo>
                        <a:cubicBezTo>
                          <a:pt x="885446" y="-15930"/>
                          <a:pt x="1317990" y="83584"/>
                          <a:pt x="1522916" y="0"/>
                        </a:cubicBezTo>
                        <a:cubicBezTo>
                          <a:pt x="1727842" y="-83584"/>
                          <a:pt x="1869350" y="26437"/>
                          <a:pt x="1998111" y="0"/>
                        </a:cubicBezTo>
                        <a:cubicBezTo>
                          <a:pt x="2126873" y="-26437"/>
                          <a:pt x="2314822" y="48901"/>
                          <a:pt x="2473307" y="0"/>
                        </a:cubicBezTo>
                        <a:cubicBezTo>
                          <a:pt x="2631792" y="-48901"/>
                          <a:pt x="2904365" y="76925"/>
                          <a:pt x="3240490" y="0"/>
                        </a:cubicBezTo>
                        <a:cubicBezTo>
                          <a:pt x="3576615" y="-76925"/>
                          <a:pt x="3466729" y="15774"/>
                          <a:pt x="3618356" y="0"/>
                        </a:cubicBezTo>
                        <a:cubicBezTo>
                          <a:pt x="3769983" y="-15774"/>
                          <a:pt x="4007608" y="85199"/>
                          <a:pt x="4385539" y="0"/>
                        </a:cubicBezTo>
                        <a:cubicBezTo>
                          <a:pt x="4763470" y="-85199"/>
                          <a:pt x="4973707" y="8105"/>
                          <a:pt x="5152722" y="0"/>
                        </a:cubicBezTo>
                        <a:cubicBezTo>
                          <a:pt x="5331737" y="-8105"/>
                          <a:pt x="5463736" y="30160"/>
                          <a:pt x="5725247" y="0"/>
                        </a:cubicBezTo>
                        <a:cubicBezTo>
                          <a:pt x="5986759" y="-30160"/>
                          <a:pt x="6166953" y="49980"/>
                          <a:pt x="6492430" y="0"/>
                        </a:cubicBezTo>
                        <a:cubicBezTo>
                          <a:pt x="6817907" y="-49980"/>
                          <a:pt x="6742585" y="3459"/>
                          <a:pt x="6967626" y="0"/>
                        </a:cubicBezTo>
                        <a:cubicBezTo>
                          <a:pt x="7192667" y="-3459"/>
                          <a:pt x="7347192" y="16082"/>
                          <a:pt x="7442821" y="0"/>
                        </a:cubicBezTo>
                        <a:cubicBezTo>
                          <a:pt x="7538451" y="-16082"/>
                          <a:pt x="7949355" y="12340"/>
                          <a:pt x="8112675" y="0"/>
                        </a:cubicBezTo>
                        <a:cubicBezTo>
                          <a:pt x="8275995" y="-12340"/>
                          <a:pt x="8474355" y="27466"/>
                          <a:pt x="8587871" y="0"/>
                        </a:cubicBezTo>
                        <a:cubicBezTo>
                          <a:pt x="8701387" y="-27466"/>
                          <a:pt x="9390296" y="66364"/>
                          <a:pt x="9732920" y="0"/>
                        </a:cubicBezTo>
                        <a:cubicBezTo>
                          <a:pt x="9779102" y="138259"/>
                          <a:pt x="9662997" y="491321"/>
                          <a:pt x="9732920" y="676054"/>
                        </a:cubicBezTo>
                        <a:cubicBezTo>
                          <a:pt x="9802843" y="860787"/>
                          <a:pt x="9684251" y="1005120"/>
                          <a:pt x="9732920" y="1291153"/>
                        </a:cubicBezTo>
                        <a:cubicBezTo>
                          <a:pt x="9781589" y="1577186"/>
                          <a:pt x="9670167" y="1630651"/>
                          <a:pt x="9732920" y="1906252"/>
                        </a:cubicBezTo>
                        <a:cubicBezTo>
                          <a:pt x="9795673" y="2181853"/>
                          <a:pt x="9714430" y="2159814"/>
                          <a:pt x="9732920" y="2277527"/>
                        </a:cubicBezTo>
                        <a:cubicBezTo>
                          <a:pt x="9751410" y="2395240"/>
                          <a:pt x="9714255" y="2563127"/>
                          <a:pt x="9732920" y="2709759"/>
                        </a:cubicBezTo>
                        <a:cubicBezTo>
                          <a:pt x="9751585" y="2856391"/>
                          <a:pt x="9674977" y="3066741"/>
                          <a:pt x="9732920" y="3324857"/>
                        </a:cubicBezTo>
                        <a:cubicBezTo>
                          <a:pt x="9790863" y="3582973"/>
                          <a:pt x="9691072" y="3573083"/>
                          <a:pt x="9732920" y="3818045"/>
                        </a:cubicBezTo>
                        <a:cubicBezTo>
                          <a:pt x="9774768" y="4063007"/>
                          <a:pt x="9724226" y="4066787"/>
                          <a:pt x="9732920" y="4250276"/>
                        </a:cubicBezTo>
                        <a:cubicBezTo>
                          <a:pt x="9741614" y="4433765"/>
                          <a:pt x="9675498" y="4683486"/>
                          <a:pt x="9732920" y="4865375"/>
                        </a:cubicBezTo>
                        <a:cubicBezTo>
                          <a:pt x="9790342" y="5047264"/>
                          <a:pt x="9697249" y="5204916"/>
                          <a:pt x="9732920" y="5419518"/>
                        </a:cubicBezTo>
                        <a:cubicBezTo>
                          <a:pt x="9768591" y="5634120"/>
                          <a:pt x="9717648" y="5824614"/>
                          <a:pt x="9732920" y="6095572"/>
                        </a:cubicBezTo>
                        <a:cubicBezTo>
                          <a:pt x="9380986" y="6113501"/>
                          <a:pt x="9308896" y="6074993"/>
                          <a:pt x="8965737" y="6095572"/>
                        </a:cubicBezTo>
                        <a:cubicBezTo>
                          <a:pt x="8622578" y="6116151"/>
                          <a:pt x="8538466" y="6085208"/>
                          <a:pt x="8295883" y="6095572"/>
                        </a:cubicBezTo>
                        <a:cubicBezTo>
                          <a:pt x="8053300" y="6105936"/>
                          <a:pt x="8079037" y="6052837"/>
                          <a:pt x="7918017" y="6095572"/>
                        </a:cubicBezTo>
                        <a:cubicBezTo>
                          <a:pt x="7756997" y="6138307"/>
                          <a:pt x="7502016" y="6080840"/>
                          <a:pt x="7248163" y="6095572"/>
                        </a:cubicBezTo>
                        <a:cubicBezTo>
                          <a:pt x="6994310" y="6110304"/>
                          <a:pt x="7086045" y="6087814"/>
                          <a:pt x="6967626" y="6095572"/>
                        </a:cubicBezTo>
                        <a:cubicBezTo>
                          <a:pt x="6849207" y="6103330"/>
                          <a:pt x="6611273" y="6044161"/>
                          <a:pt x="6297772" y="6095572"/>
                        </a:cubicBezTo>
                        <a:cubicBezTo>
                          <a:pt x="5984271" y="6146983"/>
                          <a:pt x="6106018" y="6073781"/>
                          <a:pt x="5919905" y="6095572"/>
                        </a:cubicBezTo>
                        <a:cubicBezTo>
                          <a:pt x="5733792" y="6117363"/>
                          <a:pt x="5732188" y="6092689"/>
                          <a:pt x="5639368" y="6095572"/>
                        </a:cubicBezTo>
                        <a:cubicBezTo>
                          <a:pt x="5546548" y="6098455"/>
                          <a:pt x="5382140" y="6061600"/>
                          <a:pt x="5261502" y="6095572"/>
                        </a:cubicBezTo>
                        <a:cubicBezTo>
                          <a:pt x="5140864" y="6129544"/>
                          <a:pt x="4777695" y="6061839"/>
                          <a:pt x="4591648" y="6095572"/>
                        </a:cubicBezTo>
                        <a:cubicBezTo>
                          <a:pt x="4405601" y="6129305"/>
                          <a:pt x="4297333" y="6063379"/>
                          <a:pt x="4213782" y="6095572"/>
                        </a:cubicBezTo>
                        <a:cubicBezTo>
                          <a:pt x="4130231" y="6127765"/>
                          <a:pt x="4056630" y="6093992"/>
                          <a:pt x="3933245" y="6095572"/>
                        </a:cubicBezTo>
                        <a:cubicBezTo>
                          <a:pt x="3809860" y="6097152"/>
                          <a:pt x="3733750" y="6094897"/>
                          <a:pt x="3555378" y="6095572"/>
                        </a:cubicBezTo>
                        <a:cubicBezTo>
                          <a:pt x="3377006" y="6096247"/>
                          <a:pt x="3304479" y="6066680"/>
                          <a:pt x="3080183" y="6095572"/>
                        </a:cubicBezTo>
                        <a:cubicBezTo>
                          <a:pt x="2855887" y="6124464"/>
                          <a:pt x="2780454" y="6067627"/>
                          <a:pt x="2507658" y="6095572"/>
                        </a:cubicBezTo>
                        <a:cubicBezTo>
                          <a:pt x="2234862" y="6123517"/>
                          <a:pt x="2207111" y="6082884"/>
                          <a:pt x="2129792" y="6095572"/>
                        </a:cubicBezTo>
                        <a:cubicBezTo>
                          <a:pt x="2052473" y="6108260"/>
                          <a:pt x="1705243" y="6004517"/>
                          <a:pt x="1362609" y="6095572"/>
                        </a:cubicBezTo>
                        <a:cubicBezTo>
                          <a:pt x="1019975" y="6186627"/>
                          <a:pt x="936310" y="6074938"/>
                          <a:pt x="790084" y="6095572"/>
                        </a:cubicBezTo>
                        <a:cubicBezTo>
                          <a:pt x="643858" y="6116206"/>
                          <a:pt x="320492" y="6056203"/>
                          <a:pt x="0" y="6095572"/>
                        </a:cubicBezTo>
                        <a:cubicBezTo>
                          <a:pt x="-26635" y="5852539"/>
                          <a:pt x="70233" y="5678637"/>
                          <a:pt x="0" y="5480473"/>
                        </a:cubicBezTo>
                        <a:cubicBezTo>
                          <a:pt x="-70233" y="5282309"/>
                          <a:pt x="43866" y="5096383"/>
                          <a:pt x="0" y="4926330"/>
                        </a:cubicBezTo>
                        <a:cubicBezTo>
                          <a:pt x="-43866" y="4756277"/>
                          <a:pt x="30178" y="4648431"/>
                          <a:pt x="0" y="4433143"/>
                        </a:cubicBezTo>
                        <a:cubicBezTo>
                          <a:pt x="-30178" y="4217855"/>
                          <a:pt x="45986" y="4048348"/>
                          <a:pt x="0" y="3818045"/>
                        </a:cubicBezTo>
                        <a:cubicBezTo>
                          <a:pt x="-45986" y="3587742"/>
                          <a:pt x="14738" y="3511831"/>
                          <a:pt x="0" y="3263902"/>
                        </a:cubicBezTo>
                        <a:cubicBezTo>
                          <a:pt x="-14738" y="3015973"/>
                          <a:pt x="38711" y="2879512"/>
                          <a:pt x="0" y="2587847"/>
                        </a:cubicBezTo>
                        <a:cubicBezTo>
                          <a:pt x="-38711" y="2296182"/>
                          <a:pt x="25963" y="2099471"/>
                          <a:pt x="0" y="1911793"/>
                        </a:cubicBezTo>
                        <a:cubicBezTo>
                          <a:pt x="-25963" y="1724115"/>
                          <a:pt x="52186" y="1592536"/>
                          <a:pt x="0" y="1296694"/>
                        </a:cubicBezTo>
                        <a:cubicBezTo>
                          <a:pt x="-52186" y="1000852"/>
                          <a:pt x="19035" y="875248"/>
                          <a:pt x="0" y="681596"/>
                        </a:cubicBezTo>
                        <a:cubicBezTo>
                          <a:pt x="-19035" y="487944"/>
                          <a:pt x="9339" y="263384"/>
                          <a:pt x="0" y="0"/>
                        </a:cubicBezTo>
                        <a:close/>
                      </a:path>
                    </a:pathLst>
                  </a:custGeom>
                  <a:noFill/>
                  <a:ln w="50800">
                    <a:solidFill>
                      <a:schemeClr val="tx1"/>
                    </a:solidFill>
                    <a:prstDash val="sysDot"/>
                    <a:round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 dirty="0"/>
                  </a:p>
                </p:txBody>
              </p: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97B951B8-473C-A9E7-79EA-7325ECC3032E}"/>
                      </a:ext>
                    </a:extLst>
                  </p:cNvPr>
                  <p:cNvGrpSpPr/>
                  <p:nvPr/>
                </p:nvGrpSpPr>
                <p:grpSpPr>
                  <a:xfrm>
                    <a:off x="2535968" y="1912776"/>
                    <a:ext cx="4740409" cy="4325858"/>
                    <a:chOff x="943924" y="420624"/>
                    <a:chExt cx="6773058" cy="6153912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323A2DC8-7A2A-0A24-738E-5680B1DDFA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70036" y="420624"/>
                      <a:ext cx="0" cy="3883521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E02E9645-F926-2B1D-384D-DC8E74DA4C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16982" y="2691015"/>
                      <a:ext cx="0" cy="3883521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  <a:prstDash val="sysDot"/>
                      <a:round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Oval 8">
                      <a:extLst>
                        <a:ext uri="{FF2B5EF4-FFF2-40B4-BE49-F238E27FC236}">
                          <a16:creationId xmlns:a16="http://schemas.microsoft.com/office/drawing/2014/main" id="{2CA801E0-0D76-59B7-DE7A-0593E85D7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24" y="5419723"/>
                      <a:ext cx="823399" cy="627610"/>
                    </a:xfrm>
                    <a:custGeom>
                      <a:avLst/>
                      <a:gdLst>
                        <a:gd name="connsiteX0" fmla="*/ 19811 w 576290"/>
                        <a:gd name="connsiteY0" fmla="*/ 274877 h 441176"/>
                        <a:gd name="connsiteX1" fmla="*/ 255188 w 576290"/>
                        <a:gd name="connsiteY1" fmla="*/ 0 h 441176"/>
                        <a:gd name="connsiteX2" fmla="*/ 576290 w 576290"/>
                        <a:gd name="connsiteY2" fmla="*/ 322502 h 441176"/>
                        <a:gd name="connsiteX3" fmla="*/ 264713 w 576290"/>
                        <a:gd name="connsiteY3" fmla="*/ 349729 h 441176"/>
                        <a:gd name="connsiteX4" fmla="*/ 19811 w 576290"/>
                        <a:gd name="connsiteY4" fmla="*/ 274877 h 4411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6290" h="441176" extrusionOk="0">
                          <a:moveTo>
                            <a:pt x="19811" y="274877"/>
                          </a:moveTo>
                          <a:cubicBezTo>
                            <a:pt x="-37394" y="61479"/>
                            <a:pt x="-268" y="29318"/>
                            <a:pt x="255188" y="0"/>
                          </a:cubicBezTo>
                          <a:cubicBezTo>
                            <a:pt x="521867" y="18808"/>
                            <a:pt x="478416" y="147500"/>
                            <a:pt x="576290" y="322502"/>
                          </a:cubicBezTo>
                          <a:cubicBezTo>
                            <a:pt x="509530" y="565810"/>
                            <a:pt x="424141" y="448729"/>
                            <a:pt x="264713" y="349729"/>
                          </a:cubicBezTo>
                          <a:cubicBezTo>
                            <a:pt x="14052" y="309613"/>
                            <a:pt x="98265" y="490477"/>
                            <a:pt x="19811" y="274877"/>
                          </a:cubicBezTo>
                          <a:close/>
                        </a:path>
                      </a:pathLst>
                    </a:custGeom>
                    <a:noFill/>
                    <a:ln w="50800">
                      <a:prstDash val="sysDot"/>
                      <a:extLst>
                        <a:ext uri="{C807C97D-BFC1-408E-A445-0C87EB9F89A2}">
                          <ask:lineSketchStyleProps xmlns:ask="http://schemas.microsoft.com/office/drawing/2018/sketchyshapes" sd="1219033472">
                            <a:custGeom>
                              <a:avLst/>
                              <a:gdLst>
                                <a:gd name="connsiteX0" fmla="*/ 868 w 643072"/>
                                <a:gd name="connsiteY0" fmla="*/ 322502 h 426459"/>
                                <a:gd name="connsiteX1" fmla="*/ 321970 w 643072"/>
                                <a:gd name="connsiteY1" fmla="*/ 0 h 426459"/>
                                <a:gd name="connsiteX2" fmla="*/ 643072 w 643072"/>
                                <a:gd name="connsiteY2" fmla="*/ 322502 h 426459"/>
                                <a:gd name="connsiteX3" fmla="*/ 331495 w 643072"/>
                                <a:gd name="connsiteY3" fmla="*/ 349729 h 426459"/>
                                <a:gd name="connsiteX4" fmla="*/ 868 w 643072"/>
                                <a:gd name="connsiteY4" fmla="*/ 322502 h 426459"/>
                                <a:gd name="connsiteX0" fmla="*/ 19811 w 576290"/>
                                <a:gd name="connsiteY0" fmla="*/ 274877 h 441175"/>
                                <a:gd name="connsiteX1" fmla="*/ 255188 w 576290"/>
                                <a:gd name="connsiteY1" fmla="*/ 0 h 441175"/>
                                <a:gd name="connsiteX2" fmla="*/ 576290 w 576290"/>
                                <a:gd name="connsiteY2" fmla="*/ 322502 h 441175"/>
                                <a:gd name="connsiteX3" fmla="*/ 264713 w 576290"/>
                                <a:gd name="connsiteY3" fmla="*/ 349729 h 441175"/>
                                <a:gd name="connsiteX4" fmla="*/ 19811 w 576290"/>
                                <a:gd name="connsiteY4" fmla="*/ 274877 h 4411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576290" h="441175" extrusionOk="0">
                                  <a:moveTo>
                                    <a:pt x="19811" y="274877"/>
                                  </a:moveTo>
                                  <a:cubicBezTo>
                                    <a:pt x="-31646" y="65024"/>
                                    <a:pt x="7209" y="26512"/>
                                    <a:pt x="255188" y="0"/>
                                  </a:cubicBezTo>
                                  <a:cubicBezTo>
                                    <a:pt x="490379" y="12179"/>
                                    <a:pt x="491944" y="147070"/>
                                    <a:pt x="576290" y="322502"/>
                                  </a:cubicBezTo>
                                  <a:cubicBezTo>
                                    <a:pt x="535495" y="540453"/>
                                    <a:pt x="432702" y="401412"/>
                                    <a:pt x="264713" y="349729"/>
                                  </a:cubicBezTo>
                                  <a:cubicBezTo>
                                    <a:pt x="45213" y="326662"/>
                                    <a:pt x="78291" y="480932"/>
                                    <a:pt x="19811" y="274877"/>
                                  </a:cubicBezTo>
                                  <a:close/>
                                </a:path>
                              </a:pathLst>
                            </a:cu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400"/>
                    </a:p>
                  </p:txBody>
                </p:sp>
              </p:grpSp>
            </p:grpSp>
            <p:sp>
              <p:nvSpPr>
                <p:cNvPr id="20" name="Rectangle 18">
                  <a:extLst>
                    <a:ext uri="{FF2B5EF4-FFF2-40B4-BE49-F238E27FC236}">
                      <a16:creationId xmlns:a16="http://schemas.microsoft.com/office/drawing/2014/main" id="{34CE7252-D838-6788-3781-6AEAA4DF3CDD}"/>
                    </a:ext>
                  </a:extLst>
                </p:cNvPr>
                <p:cNvSpPr/>
                <p:nvPr/>
              </p:nvSpPr>
              <p:spPr>
                <a:xfrm>
                  <a:off x="8101231" y="2298894"/>
                  <a:ext cx="608858" cy="605097"/>
                </a:xfrm>
                <a:custGeom>
                  <a:avLst/>
                  <a:gdLst>
                    <a:gd name="connsiteX0" fmla="*/ 2368 w 608858"/>
                    <a:gd name="connsiteY0" fmla="*/ 10219 h 605098"/>
                    <a:gd name="connsiteX1" fmla="*/ 299548 w 608858"/>
                    <a:gd name="connsiteY1" fmla="*/ 10219 h 605098"/>
                    <a:gd name="connsiteX2" fmla="*/ 608858 w 608858"/>
                    <a:gd name="connsiteY2" fmla="*/ 10219 h 605098"/>
                    <a:gd name="connsiteX3" fmla="*/ 608858 w 608858"/>
                    <a:gd name="connsiteY3" fmla="*/ 598047 h 605098"/>
                    <a:gd name="connsiteX4" fmla="*/ 305613 w 608858"/>
                    <a:gd name="connsiteY4" fmla="*/ 598047 h 605098"/>
                    <a:gd name="connsiteX5" fmla="*/ 2368 w 608858"/>
                    <a:gd name="connsiteY5" fmla="*/ 598047 h 605098"/>
                    <a:gd name="connsiteX6" fmla="*/ 2368 w 608858"/>
                    <a:gd name="connsiteY6" fmla="*/ 10219 h 605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8858" h="605098" extrusionOk="0">
                      <a:moveTo>
                        <a:pt x="2368" y="10219"/>
                      </a:moveTo>
                      <a:cubicBezTo>
                        <a:pt x="82177" y="-9643"/>
                        <a:pt x="149860" y="40038"/>
                        <a:pt x="299548" y="10219"/>
                      </a:cubicBezTo>
                      <a:cubicBezTo>
                        <a:pt x="454355" y="-15272"/>
                        <a:pt x="472611" y="21494"/>
                        <a:pt x="608858" y="10219"/>
                      </a:cubicBezTo>
                      <a:cubicBezTo>
                        <a:pt x="471773" y="257729"/>
                        <a:pt x="538736" y="330783"/>
                        <a:pt x="608858" y="598047"/>
                      </a:cubicBezTo>
                      <a:cubicBezTo>
                        <a:pt x="516741" y="597101"/>
                        <a:pt x="429926" y="577655"/>
                        <a:pt x="305613" y="598047"/>
                      </a:cubicBezTo>
                      <a:cubicBezTo>
                        <a:pt x="206771" y="625601"/>
                        <a:pt x="74688" y="552554"/>
                        <a:pt x="2368" y="598047"/>
                      </a:cubicBezTo>
                      <a:cubicBezTo>
                        <a:pt x="-51968" y="428030"/>
                        <a:pt x="19869" y="231136"/>
                        <a:pt x="2368" y="10219"/>
                      </a:cubicBezTo>
                      <a:close/>
                    </a:path>
                  </a:pathLst>
                </a:custGeom>
                <a:noFill/>
                <a:ln w="50800"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6490"/>
                            <a:gd name="connsiteY0" fmla="*/ 0 h 587828"/>
                            <a:gd name="connsiteX1" fmla="*/ 297180 w 606490"/>
                            <a:gd name="connsiteY1" fmla="*/ 0 h 587828"/>
                            <a:gd name="connsiteX2" fmla="*/ 606490 w 606490"/>
                            <a:gd name="connsiteY2" fmla="*/ 0 h 587828"/>
                            <a:gd name="connsiteX3" fmla="*/ 606490 w 606490"/>
                            <a:gd name="connsiteY3" fmla="*/ 587828 h 587828"/>
                            <a:gd name="connsiteX4" fmla="*/ 303245 w 606490"/>
                            <a:gd name="connsiteY4" fmla="*/ 587828 h 587828"/>
                            <a:gd name="connsiteX5" fmla="*/ 0 w 606490"/>
                            <a:gd name="connsiteY5" fmla="*/ 587828 h 587828"/>
                            <a:gd name="connsiteX6" fmla="*/ 0 w 606490"/>
                            <a:gd name="connsiteY6" fmla="*/ 0 h 587828"/>
                            <a:gd name="connsiteX0" fmla="*/ 2368 w 608858"/>
                            <a:gd name="connsiteY0" fmla="*/ 10219 h 605097"/>
                            <a:gd name="connsiteX1" fmla="*/ 299548 w 608858"/>
                            <a:gd name="connsiteY1" fmla="*/ 10219 h 605097"/>
                            <a:gd name="connsiteX2" fmla="*/ 608858 w 608858"/>
                            <a:gd name="connsiteY2" fmla="*/ 10219 h 605097"/>
                            <a:gd name="connsiteX3" fmla="*/ 608858 w 608858"/>
                            <a:gd name="connsiteY3" fmla="*/ 598047 h 605097"/>
                            <a:gd name="connsiteX4" fmla="*/ 305613 w 608858"/>
                            <a:gd name="connsiteY4" fmla="*/ 598047 h 605097"/>
                            <a:gd name="connsiteX5" fmla="*/ 2368 w 608858"/>
                            <a:gd name="connsiteY5" fmla="*/ 598047 h 605097"/>
                            <a:gd name="connsiteX6" fmla="*/ 2368 w 608858"/>
                            <a:gd name="connsiteY6" fmla="*/ 10219 h 6050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08858" h="605097" extrusionOk="0">
                              <a:moveTo>
                                <a:pt x="2368" y="10219"/>
                              </a:moveTo>
                              <a:cubicBezTo>
                                <a:pt x="86224" y="-7146"/>
                                <a:pt x="155410" y="37955"/>
                                <a:pt x="299548" y="10219"/>
                              </a:cubicBezTo>
                              <a:cubicBezTo>
                                <a:pt x="443686" y="-17517"/>
                                <a:pt x="481510" y="21211"/>
                                <a:pt x="608858" y="10219"/>
                              </a:cubicBezTo>
                              <a:cubicBezTo>
                                <a:pt x="475369" y="254218"/>
                                <a:pt x="542912" y="307701"/>
                                <a:pt x="608858" y="598047"/>
                              </a:cubicBezTo>
                              <a:cubicBezTo>
                                <a:pt x="518761" y="598206"/>
                                <a:pt x="418402" y="572149"/>
                                <a:pt x="305613" y="598047"/>
                              </a:cubicBezTo>
                              <a:cubicBezTo>
                                <a:pt x="192824" y="623945"/>
                                <a:pt x="67235" y="567891"/>
                                <a:pt x="2368" y="598047"/>
                              </a:cubicBezTo>
                              <a:cubicBezTo>
                                <a:pt x="-10653" y="434357"/>
                                <a:pt x="35817" y="216121"/>
                                <a:pt x="2368" y="10219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3798F60-B8D0-B069-8F03-FA73F3032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1927" y="2122931"/>
                  <a:ext cx="0" cy="272989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E314A3-AF99-34BD-3BE1-1BCEF6844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510" y="2122931"/>
                  <a:ext cx="5432417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8">
                  <a:extLst>
                    <a:ext uri="{FF2B5EF4-FFF2-40B4-BE49-F238E27FC236}">
                      <a16:creationId xmlns:a16="http://schemas.microsoft.com/office/drawing/2014/main" id="{62A9DD2B-41DA-2CE8-908E-DEA798907952}"/>
                    </a:ext>
                  </a:extLst>
                </p:cNvPr>
                <p:cNvSpPr/>
                <p:nvPr/>
              </p:nvSpPr>
              <p:spPr>
                <a:xfrm rot="11865954">
                  <a:off x="10217996" y="681964"/>
                  <a:ext cx="576290" cy="441175"/>
                </a:xfrm>
                <a:custGeom>
                  <a:avLst/>
                  <a:gdLst>
                    <a:gd name="connsiteX0" fmla="*/ 19811 w 576290"/>
                    <a:gd name="connsiteY0" fmla="*/ 274877 h 441176"/>
                    <a:gd name="connsiteX1" fmla="*/ 255188 w 576290"/>
                    <a:gd name="connsiteY1" fmla="*/ 0 h 441176"/>
                    <a:gd name="connsiteX2" fmla="*/ 576290 w 576290"/>
                    <a:gd name="connsiteY2" fmla="*/ 322502 h 441176"/>
                    <a:gd name="connsiteX3" fmla="*/ 264713 w 576290"/>
                    <a:gd name="connsiteY3" fmla="*/ 349729 h 441176"/>
                    <a:gd name="connsiteX4" fmla="*/ 19811 w 576290"/>
                    <a:gd name="connsiteY4" fmla="*/ 274877 h 441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290" h="441176" extrusionOk="0">
                      <a:moveTo>
                        <a:pt x="19811" y="274877"/>
                      </a:moveTo>
                      <a:cubicBezTo>
                        <a:pt x="-37394" y="61479"/>
                        <a:pt x="-268" y="29318"/>
                        <a:pt x="255188" y="0"/>
                      </a:cubicBezTo>
                      <a:cubicBezTo>
                        <a:pt x="521867" y="18808"/>
                        <a:pt x="478416" y="147500"/>
                        <a:pt x="576290" y="322502"/>
                      </a:cubicBezTo>
                      <a:cubicBezTo>
                        <a:pt x="509530" y="565810"/>
                        <a:pt x="424141" y="448729"/>
                        <a:pt x="264713" y="349729"/>
                      </a:cubicBezTo>
                      <a:cubicBezTo>
                        <a:pt x="14052" y="309613"/>
                        <a:pt x="98265" y="490477"/>
                        <a:pt x="19811" y="274877"/>
                      </a:cubicBezTo>
                      <a:close/>
                    </a:path>
                  </a:pathLst>
                </a:custGeom>
                <a:noFill/>
                <a:ln w="50800"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868 w 643072"/>
                            <a:gd name="connsiteY0" fmla="*/ 322502 h 426459"/>
                            <a:gd name="connsiteX1" fmla="*/ 321970 w 643072"/>
                            <a:gd name="connsiteY1" fmla="*/ 0 h 426459"/>
                            <a:gd name="connsiteX2" fmla="*/ 643072 w 643072"/>
                            <a:gd name="connsiteY2" fmla="*/ 322502 h 426459"/>
                            <a:gd name="connsiteX3" fmla="*/ 331495 w 643072"/>
                            <a:gd name="connsiteY3" fmla="*/ 349729 h 426459"/>
                            <a:gd name="connsiteX4" fmla="*/ 868 w 643072"/>
                            <a:gd name="connsiteY4" fmla="*/ 322502 h 426459"/>
                            <a:gd name="connsiteX0" fmla="*/ 19811 w 576290"/>
                            <a:gd name="connsiteY0" fmla="*/ 274877 h 441175"/>
                            <a:gd name="connsiteX1" fmla="*/ 255188 w 576290"/>
                            <a:gd name="connsiteY1" fmla="*/ 0 h 441175"/>
                            <a:gd name="connsiteX2" fmla="*/ 576290 w 576290"/>
                            <a:gd name="connsiteY2" fmla="*/ 322502 h 441175"/>
                            <a:gd name="connsiteX3" fmla="*/ 264713 w 576290"/>
                            <a:gd name="connsiteY3" fmla="*/ 349729 h 441175"/>
                            <a:gd name="connsiteX4" fmla="*/ 19811 w 576290"/>
                            <a:gd name="connsiteY4" fmla="*/ 274877 h 4411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76290" h="441175" extrusionOk="0">
                              <a:moveTo>
                                <a:pt x="19811" y="274877"/>
                              </a:moveTo>
                              <a:cubicBezTo>
                                <a:pt x="-31646" y="65024"/>
                                <a:pt x="7209" y="26512"/>
                                <a:pt x="255188" y="0"/>
                              </a:cubicBezTo>
                              <a:cubicBezTo>
                                <a:pt x="490379" y="12179"/>
                                <a:pt x="491944" y="147070"/>
                                <a:pt x="576290" y="322502"/>
                              </a:cubicBezTo>
                              <a:cubicBezTo>
                                <a:pt x="535495" y="540453"/>
                                <a:pt x="432702" y="401412"/>
                                <a:pt x="264713" y="349729"/>
                              </a:cubicBezTo>
                              <a:cubicBezTo>
                                <a:pt x="45213" y="326662"/>
                                <a:pt x="78291" y="480932"/>
                                <a:pt x="19811" y="274877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/>
                </a:p>
              </p:txBody>
            </p:sp>
          </p:grpSp>
          <p:pic>
            <p:nvPicPr>
              <p:cNvPr id="29" name="Picture 28" descr="A white and black machine">
                <a:extLst>
                  <a:ext uri="{FF2B5EF4-FFF2-40B4-BE49-F238E27FC236}">
                    <a16:creationId xmlns:a16="http://schemas.microsoft.com/office/drawing/2014/main" id="{C61BB10F-43DA-1096-7A3E-4091DF4CE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1"/>
                <a:ext cx="616104" cy="755172"/>
              </a:xfrm>
              <a:prstGeom prst="rect">
                <a:avLst/>
              </a:prstGeom>
            </p:spPr>
          </p:pic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734DF517-C50C-4F71-AB38-CEF51EE5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722067" y="8429514"/>
              <a:ext cx="616105" cy="755172"/>
            </a:xfrm>
            <a:prstGeom prst="rect">
              <a:avLst/>
            </a:prstGeom>
          </p:spPr>
        </p:pic>
        <p:pic>
          <p:nvPicPr>
            <p:cNvPr id="6" name="Picture 5" descr="A white and black machine">
              <a:extLst>
                <a:ext uri="{FF2B5EF4-FFF2-40B4-BE49-F238E27FC236}">
                  <a16:creationId xmlns:a16="http://schemas.microsoft.com/office/drawing/2014/main" id="{88FCEFB0-0344-C13B-BE04-19A211DD5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3190439" y="8047483"/>
              <a:ext cx="616105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pic>
          <p:nvPicPr>
            <p:cNvPr id="7" name="Picture 6" descr="A white and black machine">
              <a:extLst>
                <a:ext uri="{FF2B5EF4-FFF2-40B4-BE49-F238E27FC236}">
                  <a16:creationId xmlns:a16="http://schemas.microsoft.com/office/drawing/2014/main" id="{DA415E7A-1CE9-B05B-8F79-4097B677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4152160" y="6834716"/>
              <a:ext cx="616105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pic>
          <p:nvPicPr>
            <p:cNvPr id="9" name="Picture 8" descr="A white and black machine">
              <a:extLst>
                <a:ext uri="{FF2B5EF4-FFF2-40B4-BE49-F238E27FC236}">
                  <a16:creationId xmlns:a16="http://schemas.microsoft.com/office/drawing/2014/main" id="{713A7683-246F-50A9-CE1A-58F61D298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5259675" y="58186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4AC1855D-E241-33B8-FAC5-4532E2BC6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6878139" y="67524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0099999"/>
              </a:camera>
              <a:lightRig rig="threePt" dir="t"/>
            </a:scene3d>
          </p:spPr>
        </p:pic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8D09107E-D006-0DC0-9CB7-06E74A4F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7572514" y="884751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pic>
          <p:nvPicPr>
            <p:cNvPr id="15" name="Picture 14" descr="A white and black machine">
              <a:extLst>
                <a:ext uri="{FF2B5EF4-FFF2-40B4-BE49-F238E27FC236}">
                  <a16:creationId xmlns:a16="http://schemas.microsoft.com/office/drawing/2014/main" id="{0F1ED2F1-0463-55F2-8813-BDF91822A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9112211" y="802882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0F9CD34B-FFFD-71B6-91EA-B3F97CB94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8208663" y="4733741"/>
              <a:ext cx="616105" cy="755172"/>
            </a:xfrm>
            <a:prstGeom prst="rect">
              <a:avLst/>
            </a:prstGeom>
            <a:scene3d>
              <a:camera prst="orthographicFront">
                <a:rot lat="0" lon="0" rev="11999999"/>
              </a:camera>
              <a:lightRig rig="threePt" dir="t"/>
            </a:scene3d>
          </p:spPr>
        </p:pic>
        <p:pic>
          <p:nvPicPr>
            <p:cNvPr id="32" name="Picture 31" descr="A white and black machine">
              <a:extLst>
                <a:ext uri="{FF2B5EF4-FFF2-40B4-BE49-F238E27FC236}">
                  <a16:creationId xmlns:a16="http://schemas.microsoft.com/office/drawing/2014/main" id="{E1D13786-3AF3-63AA-F59C-68C51766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280157" y="4527394"/>
              <a:ext cx="616105" cy="755172"/>
            </a:xfrm>
            <a:prstGeom prst="rect">
              <a:avLst/>
            </a:prstGeom>
            <a:scene3d>
              <a:camera prst="orthographicFront">
                <a:rot lat="0" lon="0" rev="1740000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66192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DAAB0B4-8D25-3FD5-1678-666625346CB7}"/>
              </a:ext>
            </a:extLst>
          </p:cNvPr>
          <p:cNvGrpSpPr/>
          <p:nvPr/>
        </p:nvGrpSpPr>
        <p:grpSpPr>
          <a:xfrm>
            <a:off x="277049" y="608316"/>
            <a:ext cx="9732927" cy="6098576"/>
            <a:chOff x="19517540" y="10668231"/>
            <a:chExt cx="9732928" cy="609857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C32E4B-B9F9-3FAC-9983-C85CE80E07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17548" y="10668231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8A8ED47-3728-95A7-6A83-A6453F453CF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4EC75A8-8EEF-D55C-2D80-664608EA80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514D580-C9BE-C254-5DBD-76A6517D1021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5227DD1B-844D-6708-9743-D6178D78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11CAFB7-8B0F-09B0-D918-243B11442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7F34768-2105-96AC-A2AB-6E701855528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2CD0409-F1E6-EA79-B068-BD8C6172C6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313D7E-B1AA-5E9C-5FB8-1DCB7FE752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5A20422-66B2-7F5B-60FB-A530B966C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B2AC955-CDD5-256A-E2B1-B7FB5743E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DC5A0FDE-EBF9-742E-0638-8626D8DB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FD4EAA77-8C7B-1450-883E-D13DF58B89AD}"/>
                </a:ext>
              </a:extLst>
            </p:cNvPr>
            <p:cNvSpPr>
              <a:spLocks/>
            </p:cNvSpPr>
            <p:nvPr/>
          </p:nvSpPr>
          <p:spPr>
            <a:xfrm>
              <a:off x="19517540" y="14751064"/>
              <a:ext cx="3405464" cy="1984744"/>
            </a:xfrm>
            <a:custGeom>
              <a:avLst/>
              <a:gdLst>
                <a:gd name="connsiteX0" fmla="*/ 0 w 827359"/>
                <a:gd name="connsiteY0" fmla="*/ 0 h 1984739"/>
                <a:gd name="connsiteX1" fmla="*/ 827359 w 827359"/>
                <a:gd name="connsiteY1" fmla="*/ 0 h 1984739"/>
                <a:gd name="connsiteX2" fmla="*/ 827359 w 827359"/>
                <a:gd name="connsiteY2" fmla="*/ 1984739 h 1984739"/>
                <a:gd name="connsiteX3" fmla="*/ 0 w 827359"/>
                <a:gd name="connsiteY3" fmla="*/ 1984739 h 1984739"/>
                <a:gd name="connsiteX4" fmla="*/ 0 w 827359"/>
                <a:gd name="connsiteY4" fmla="*/ 0 h 1984739"/>
                <a:gd name="connsiteX0" fmla="*/ 0 w 3361009"/>
                <a:gd name="connsiteY0" fmla="*/ 0 h 1984739"/>
                <a:gd name="connsiteX1" fmla="*/ 827359 w 3361009"/>
                <a:gd name="connsiteY1" fmla="*/ 0 h 1984739"/>
                <a:gd name="connsiteX2" fmla="*/ 3361009 w 3361009"/>
                <a:gd name="connsiteY2" fmla="*/ 1972039 h 1984739"/>
                <a:gd name="connsiteX3" fmla="*/ 0 w 3361009"/>
                <a:gd name="connsiteY3" fmla="*/ 1984739 h 1984739"/>
                <a:gd name="connsiteX4" fmla="*/ 0 w 3361009"/>
                <a:gd name="connsiteY4" fmla="*/ 0 h 1984739"/>
                <a:gd name="connsiteX0" fmla="*/ 50800 w 3361009"/>
                <a:gd name="connsiteY0" fmla="*/ 330200 h 1984739"/>
                <a:gd name="connsiteX1" fmla="*/ 827359 w 3361009"/>
                <a:gd name="connsiteY1" fmla="*/ 0 h 1984739"/>
                <a:gd name="connsiteX2" fmla="*/ 3361009 w 3361009"/>
                <a:gd name="connsiteY2" fmla="*/ 1972039 h 1984739"/>
                <a:gd name="connsiteX3" fmla="*/ 0 w 3361009"/>
                <a:gd name="connsiteY3" fmla="*/ 1984739 h 1984739"/>
                <a:gd name="connsiteX4" fmla="*/ 50800 w 3361009"/>
                <a:gd name="connsiteY4" fmla="*/ 330200 h 1984739"/>
                <a:gd name="connsiteX0" fmla="*/ 6350 w 3361009"/>
                <a:gd name="connsiteY0" fmla="*/ 520700 h 1984739"/>
                <a:gd name="connsiteX1" fmla="*/ 827359 w 3361009"/>
                <a:gd name="connsiteY1" fmla="*/ 0 h 1984739"/>
                <a:gd name="connsiteX2" fmla="*/ 3361009 w 3361009"/>
                <a:gd name="connsiteY2" fmla="*/ 1972039 h 1984739"/>
                <a:gd name="connsiteX3" fmla="*/ 0 w 3361009"/>
                <a:gd name="connsiteY3" fmla="*/ 1984739 h 1984739"/>
                <a:gd name="connsiteX4" fmla="*/ 6350 w 3361009"/>
                <a:gd name="connsiteY4" fmla="*/ 520700 h 198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1009" h="1984739">
                  <a:moveTo>
                    <a:pt x="6350" y="520700"/>
                  </a:moveTo>
                  <a:lnTo>
                    <a:pt x="827359" y="0"/>
                  </a:lnTo>
                  <a:lnTo>
                    <a:pt x="3361009" y="1972039"/>
                  </a:lnTo>
                  <a:lnTo>
                    <a:pt x="0" y="1984739"/>
                  </a:lnTo>
                  <a:cubicBezTo>
                    <a:pt x="2117" y="1496726"/>
                    <a:pt x="4233" y="1008713"/>
                    <a:pt x="6350" y="520700"/>
                  </a:cubicBezTo>
                  <a:close/>
                </a:path>
              </a:pathLst>
            </a:cu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31705D-9F7B-25BC-D584-999E5A78DF4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17543" y="15284464"/>
              <a:ext cx="3463116" cy="1482344"/>
              <a:chOff x="1229534" y="5683250"/>
              <a:chExt cx="3463116" cy="1482342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CAE7710F-8817-4E61-7EBF-A12911A9DE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D65B919-FBAA-285E-4230-5FB22BEEAC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862F7E-3190-6453-F157-8AFDD244F987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37E1677-3490-0C93-4C55-232E939B0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4CE6B-69AC-90B7-9449-29A57BF150D2}"/>
              </a:ext>
            </a:extLst>
          </p:cNvPr>
          <p:cNvGrpSpPr/>
          <p:nvPr/>
        </p:nvGrpSpPr>
        <p:grpSpPr>
          <a:xfrm>
            <a:off x="260889" y="10487947"/>
            <a:ext cx="3463116" cy="2619737"/>
            <a:chOff x="19517543" y="14147071"/>
            <a:chExt cx="3463116" cy="261973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5ECB420-5B7F-D1A7-6D27-4CD69C888887}"/>
                </a:ext>
              </a:extLst>
            </p:cNvPr>
            <p:cNvGrpSpPr/>
            <p:nvPr/>
          </p:nvGrpSpPr>
          <p:grpSpPr>
            <a:xfrm>
              <a:off x="19517543" y="15284464"/>
              <a:ext cx="3463116" cy="1482344"/>
              <a:chOff x="1229534" y="5683250"/>
              <a:chExt cx="3463116" cy="1482342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35442F84-CB8C-7C33-826D-249AC23F0988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15F5678-6B0B-BB9D-F57C-C62E02D6ADD4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DD9C0D-32A7-DDBB-0325-C3AC37DCC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20C4F65-34AB-849F-4D62-448EB56A2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 descr="A white and black machine">
              <a:extLst>
                <a:ext uri="{FF2B5EF4-FFF2-40B4-BE49-F238E27FC236}">
                  <a16:creationId xmlns:a16="http://schemas.microsoft.com/office/drawing/2014/main" id="{4A0A9657-C040-BBC4-2AEA-1860AEC58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831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07AF167-4AFB-E424-1E64-121BD1DF3E44}"/>
              </a:ext>
            </a:extLst>
          </p:cNvPr>
          <p:cNvGrpSpPr/>
          <p:nvPr/>
        </p:nvGrpSpPr>
        <p:grpSpPr>
          <a:xfrm>
            <a:off x="277040" y="591528"/>
            <a:ext cx="9732920" cy="6095572"/>
            <a:chOff x="19517548" y="10668234"/>
            <a:chExt cx="9732920" cy="609557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5C233A-35BA-E162-2E29-5D9B82236DE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8F5D042-C360-5880-F011-ABFDD5374FFB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670DAB2-68FB-ECF3-0B6C-F347D038CE76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1746997-DDDD-04F3-D3DB-06D9FB439BD9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F6382C1B-0E5F-A191-7A2F-9958DD4C89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62392B4-F44E-392E-81E6-69691CEDE6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07768AE1-630F-0637-CF8B-84B1A7DAE064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E847336-8982-E47D-FB9B-EE24DE54783C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6262D3-2FC6-7D7D-FE3C-876A227B083F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32E541-58E8-AA65-5E9C-228145187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4433292-89E9-0457-548D-0DF8A2C2E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5" descr="A white and black machine">
              <a:extLst>
                <a:ext uri="{FF2B5EF4-FFF2-40B4-BE49-F238E27FC236}">
                  <a16:creationId xmlns:a16="http://schemas.microsoft.com/office/drawing/2014/main" id="{754CE07D-1601-78CB-47AB-8C8625D46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0962564" y="15287534"/>
              <a:ext cx="616104" cy="755172"/>
            </a:xfrm>
            <a:prstGeom prst="rect">
              <a:avLst/>
            </a:prstGeom>
          </p:spPr>
        </p:pic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1974D-AA78-C5A0-AEF6-42DC091AF082}"/>
                </a:ext>
              </a:extLst>
            </p:cNvPr>
            <p:cNvSpPr/>
            <p:nvPr/>
          </p:nvSpPr>
          <p:spPr>
            <a:xfrm>
              <a:off x="20369238" y="14787580"/>
              <a:ext cx="709612" cy="676280"/>
            </a:xfrm>
            <a:custGeom>
              <a:avLst/>
              <a:gdLst>
                <a:gd name="connsiteX0" fmla="*/ 0 w 709612"/>
                <a:gd name="connsiteY0" fmla="*/ 0 h 676275"/>
                <a:gd name="connsiteX1" fmla="*/ 709612 w 709612"/>
                <a:gd name="connsiteY1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9612" h="676275">
                  <a:moveTo>
                    <a:pt x="0" y="0"/>
                  </a:moveTo>
                  <a:cubicBezTo>
                    <a:pt x="151209" y="301228"/>
                    <a:pt x="302418" y="602456"/>
                    <a:pt x="709612" y="676275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pic>
          <p:nvPicPr>
            <p:cNvPr id="28" name="Picture 27" descr="A white and black machine">
              <a:extLst>
                <a:ext uri="{FF2B5EF4-FFF2-40B4-BE49-F238E27FC236}">
                  <a16:creationId xmlns:a16="http://schemas.microsoft.com/office/drawing/2014/main" id="{B64E0ABE-7B3D-CC18-B029-AB8EA08D6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56EF3-5D3F-48CE-4147-36F4E9C0EAA2}"/>
                </a:ext>
              </a:extLst>
            </p:cNvPr>
            <p:cNvGrpSpPr/>
            <p:nvPr/>
          </p:nvGrpSpPr>
          <p:grpSpPr>
            <a:xfrm>
              <a:off x="21002642" y="14835216"/>
              <a:ext cx="3511348" cy="1900606"/>
              <a:chOff x="2714625" y="5233992"/>
              <a:chExt cx="3511350" cy="1900604"/>
            </a:xfrm>
          </p:grpSpPr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82F2E06B-0346-5DFF-6A5A-C02FD089AB44}"/>
                  </a:ext>
                </a:extLst>
              </p:cNvPr>
              <p:cNvSpPr/>
              <p:nvPr/>
            </p:nvSpPr>
            <p:spPr>
              <a:xfrm>
                <a:off x="2714625" y="5233995"/>
                <a:ext cx="3511350" cy="1900601"/>
              </a:xfrm>
              <a:custGeom>
                <a:avLst/>
                <a:gdLst>
                  <a:gd name="connsiteX0" fmla="*/ 0 w 3077752"/>
                  <a:gd name="connsiteY0" fmla="*/ 0 h 890951"/>
                  <a:gd name="connsiteX1" fmla="*/ 3077752 w 3077752"/>
                  <a:gd name="connsiteY1" fmla="*/ 0 h 890951"/>
                  <a:gd name="connsiteX2" fmla="*/ 3077752 w 3077752"/>
                  <a:gd name="connsiteY2" fmla="*/ 890951 h 890951"/>
                  <a:gd name="connsiteX3" fmla="*/ 0 w 3077752"/>
                  <a:gd name="connsiteY3" fmla="*/ 890951 h 890951"/>
                  <a:gd name="connsiteX4" fmla="*/ 0 w 3077752"/>
                  <a:gd name="connsiteY4" fmla="*/ 0 h 890951"/>
                  <a:gd name="connsiteX0" fmla="*/ 0 w 3077752"/>
                  <a:gd name="connsiteY0" fmla="*/ 1443038 h 2333989"/>
                  <a:gd name="connsiteX1" fmla="*/ 3072989 w 3077752"/>
                  <a:gd name="connsiteY1" fmla="*/ 0 h 2333989"/>
                  <a:gd name="connsiteX2" fmla="*/ 3077752 w 3077752"/>
                  <a:gd name="connsiteY2" fmla="*/ 2333989 h 2333989"/>
                  <a:gd name="connsiteX3" fmla="*/ 0 w 3077752"/>
                  <a:gd name="connsiteY3" fmla="*/ 2333989 h 2333989"/>
                  <a:gd name="connsiteX4" fmla="*/ 0 w 3077752"/>
                  <a:gd name="connsiteY4" fmla="*/ 1443038 h 2333989"/>
                  <a:gd name="connsiteX0" fmla="*/ 428625 w 3506377"/>
                  <a:gd name="connsiteY0" fmla="*/ 1443038 h 2333989"/>
                  <a:gd name="connsiteX1" fmla="*/ 3501614 w 3506377"/>
                  <a:gd name="connsiteY1" fmla="*/ 0 h 2333989"/>
                  <a:gd name="connsiteX2" fmla="*/ 3506377 w 3506377"/>
                  <a:gd name="connsiteY2" fmla="*/ 2333989 h 2333989"/>
                  <a:gd name="connsiteX3" fmla="*/ 0 w 3506377"/>
                  <a:gd name="connsiteY3" fmla="*/ 2324464 h 2333989"/>
                  <a:gd name="connsiteX4" fmla="*/ 428625 w 3506377"/>
                  <a:gd name="connsiteY4" fmla="*/ 1443038 h 2333989"/>
                  <a:gd name="connsiteX0" fmla="*/ 428625 w 3511350"/>
                  <a:gd name="connsiteY0" fmla="*/ 10096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28625 w 3511350"/>
                  <a:gd name="connsiteY4" fmla="*/ 1009650 h 1900601"/>
                  <a:gd name="connsiteX0" fmla="*/ 476250 w 3511350"/>
                  <a:gd name="connsiteY0" fmla="*/ 10477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76250 w 3511350"/>
                  <a:gd name="connsiteY4" fmla="*/ 1047750 h 190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1350" h="1900601">
                    <a:moveTo>
                      <a:pt x="476250" y="1047750"/>
                    </a:moveTo>
                    <a:lnTo>
                      <a:pt x="3511139" y="0"/>
                    </a:lnTo>
                    <a:cubicBezTo>
                      <a:pt x="3512727" y="777996"/>
                      <a:pt x="3504789" y="1122605"/>
                      <a:pt x="3506377" y="1900601"/>
                    </a:cubicBezTo>
                    <a:lnTo>
                      <a:pt x="0" y="1891076"/>
                    </a:lnTo>
                    <a:lnTo>
                      <a:pt x="476250" y="104775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0278619-693C-1C13-6E6C-B554BFF57D3E}"/>
                  </a:ext>
                </a:extLst>
              </p:cNvPr>
              <p:cNvGrpSpPr/>
              <p:nvPr/>
            </p:nvGrpSpPr>
            <p:grpSpPr>
              <a:xfrm>
                <a:off x="2714632" y="5233992"/>
                <a:ext cx="3506377" cy="1900603"/>
                <a:chOff x="2714632" y="5233992"/>
                <a:chExt cx="3506377" cy="190060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AF4880C-6A32-9480-C95D-EF0CB9F8C520}"/>
                    </a:ext>
                  </a:extLst>
                </p:cNvPr>
                <p:cNvCxnSpPr>
                  <a:cxnSpLocks/>
                  <a:endCxn id="30" idx="2"/>
                </p:cNvCxnSpPr>
                <p:nvPr/>
              </p:nvCxnSpPr>
              <p:spPr>
                <a:xfrm>
                  <a:off x="2714632" y="7134589"/>
                  <a:ext cx="3506377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976351E-3320-77CC-F902-0D4F4030753F}"/>
                    </a:ext>
                  </a:extLst>
                </p:cNvPr>
                <p:cNvCxnSpPr/>
                <p:nvPr/>
              </p:nvCxnSpPr>
              <p:spPr>
                <a:xfrm flipV="1">
                  <a:off x="6221002" y="5233992"/>
                  <a:ext cx="0" cy="190060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20AF0E-705D-967A-8914-79579C81E2E3}"/>
              </a:ext>
            </a:extLst>
          </p:cNvPr>
          <p:cNvGrpSpPr/>
          <p:nvPr/>
        </p:nvGrpSpPr>
        <p:grpSpPr>
          <a:xfrm>
            <a:off x="260889" y="10504735"/>
            <a:ext cx="5007640" cy="2619737"/>
            <a:chOff x="260889" y="7311137"/>
            <a:chExt cx="5007640" cy="261973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F9FBB86-62CC-3640-CC5F-61CDC4718FC8}"/>
                </a:ext>
              </a:extLst>
            </p:cNvPr>
            <p:cNvGrpSpPr/>
            <p:nvPr/>
          </p:nvGrpSpPr>
          <p:grpSpPr>
            <a:xfrm>
              <a:off x="260889" y="7311137"/>
              <a:ext cx="3463116" cy="2619737"/>
              <a:chOff x="19517543" y="14147071"/>
              <a:chExt cx="3463116" cy="261973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F933E79-92B8-8125-3836-9D5EA55F5E1F}"/>
                  </a:ext>
                </a:extLst>
              </p:cNvPr>
              <p:cNvGrpSpPr/>
              <p:nvPr/>
            </p:nvGrpSpPr>
            <p:grpSpPr>
              <a:xfrm>
                <a:off x="19517543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4E278DE9-3AAB-E26A-2EEE-83E40A356411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E62A8F5-C606-DB5E-0FA5-6CEA0F7AB03D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3B4192E-693B-EE5E-A4A8-9D582B7A3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F93C63A-D2EE-0C73-4058-FED9DA565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0" name="Picture 49" descr="A white and black machine">
                <a:extLst>
                  <a:ext uri="{FF2B5EF4-FFF2-40B4-BE49-F238E27FC236}">
                    <a16:creationId xmlns:a16="http://schemas.microsoft.com/office/drawing/2014/main" id="{32E9ACCE-F39C-F7F7-EAC0-982452AF6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1"/>
                <a:ext cx="616104" cy="755172"/>
              </a:xfrm>
              <a:prstGeom prst="rect">
                <a:avLst/>
              </a:prstGeom>
            </p:spPr>
          </p:pic>
        </p:grpSp>
        <p:pic>
          <p:nvPicPr>
            <p:cNvPr id="46" name="Picture 45" descr="A white and black machine">
              <a:extLst>
                <a:ext uri="{FF2B5EF4-FFF2-40B4-BE49-F238E27FC236}">
                  <a16:creationId xmlns:a16="http://schemas.microsoft.com/office/drawing/2014/main" id="{3AB7D791-C9A3-F4D7-2BE1-35D5EAAB6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722067" y="8429514"/>
              <a:ext cx="616105" cy="755172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3608839-CFFE-5A94-5C09-BA3609D0FD36}"/>
                </a:ext>
              </a:extLst>
            </p:cNvPr>
            <p:cNvCxnSpPr>
              <a:cxnSpLocks/>
            </p:cNvCxnSpPr>
            <p:nvPr/>
          </p:nvCxnSpPr>
          <p:spPr>
            <a:xfrm>
              <a:off x="1762154" y="9877795"/>
              <a:ext cx="3506375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70C96A-CFC9-C13C-E882-15413A6307AA}"/>
                </a:ext>
              </a:extLst>
            </p:cNvPr>
            <p:cNvCxnSpPr/>
            <p:nvPr/>
          </p:nvCxnSpPr>
          <p:spPr>
            <a:xfrm flipV="1">
              <a:off x="5268510" y="7977208"/>
              <a:ext cx="0" cy="19006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463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0C7DBD3-126F-F1AF-13E9-6ACE54CB0537}"/>
              </a:ext>
            </a:extLst>
          </p:cNvPr>
          <p:cNvGrpSpPr/>
          <p:nvPr/>
        </p:nvGrpSpPr>
        <p:grpSpPr>
          <a:xfrm>
            <a:off x="277042" y="463512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91B20FE-B2EE-6F7E-049B-BA9335D1E05A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E2169AD-1662-E8D9-6231-B2DD895C708C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4E2608E-0A88-99F4-F81D-0AB8CF3AB86C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CCDE717-A343-73B2-25B2-466BE2F2FF8D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19A101A2-6355-DB57-0737-DDA10ED345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E041F1E5-DFC3-790C-CB0D-2ABE606F4E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13C0A50-C2B0-C2E7-BA58-CB37901A7308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E8AEE-D61F-B291-3308-B1662232D720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60C5DE-DD8E-8ABF-7838-DF671EA37DDD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244E791-F92C-4344-5B4E-38CEBFF15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187A308-4675-2BA5-693D-8F7816BD7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DF5898D0-DB98-0B1C-9993-0BCA54D74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2430936" y="149055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FBA58C8A-5F2D-FF08-BB9F-7E2F5D92DA1D}"/>
                </a:ext>
              </a:extLst>
            </p:cNvPr>
            <p:cNvSpPr/>
            <p:nvPr/>
          </p:nvSpPr>
          <p:spPr>
            <a:xfrm>
              <a:off x="21800842" y="12409946"/>
              <a:ext cx="2685332" cy="2682788"/>
            </a:xfrm>
            <a:custGeom>
              <a:avLst/>
              <a:gdLst>
                <a:gd name="connsiteX0" fmla="*/ 0 w 1534704"/>
                <a:gd name="connsiteY0" fmla="*/ 0 h 2601473"/>
                <a:gd name="connsiteX1" fmla="*/ 1534704 w 1534704"/>
                <a:gd name="connsiteY1" fmla="*/ 0 h 2601473"/>
                <a:gd name="connsiteX2" fmla="*/ 1534704 w 1534704"/>
                <a:gd name="connsiteY2" fmla="*/ 2601473 h 2601473"/>
                <a:gd name="connsiteX3" fmla="*/ 0 w 1534704"/>
                <a:gd name="connsiteY3" fmla="*/ 2601473 h 2601473"/>
                <a:gd name="connsiteX4" fmla="*/ 0 w 1534704"/>
                <a:gd name="connsiteY4" fmla="*/ 0 h 2601473"/>
                <a:gd name="connsiteX0" fmla="*/ 0 w 2685324"/>
                <a:gd name="connsiteY0" fmla="*/ 7620 h 2601473"/>
                <a:gd name="connsiteX1" fmla="*/ 2685324 w 2685324"/>
                <a:gd name="connsiteY1" fmla="*/ 0 h 2601473"/>
                <a:gd name="connsiteX2" fmla="*/ 2685324 w 2685324"/>
                <a:gd name="connsiteY2" fmla="*/ 2601473 h 2601473"/>
                <a:gd name="connsiteX3" fmla="*/ 1150620 w 2685324"/>
                <a:gd name="connsiteY3" fmla="*/ 2601473 h 2601473"/>
                <a:gd name="connsiteX4" fmla="*/ 0 w 2685324"/>
                <a:gd name="connsiteY4" fmla="*/ 7620 h 260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324" h="2601473">
                  <a:moveTo>
                    <a:pt x="0" y="7620"/>
                  </a:moveTo>
                  <a:lnTo>
                    <a:pt x="2685324" y="0"/>
                  </a:lnTo>
                  <a:lnTo>
                    <a:pt x="2685324" y="2601473"/>
                  </a:lnTo>
                  <a:lnTo>
                    <a:pt x="1150620" y="2601473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C00000">
                <a:alpha val="20000"/>
              </a:srgb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F11ACA-F588-1E5E-F793-240877E433FF}"/>
                </a:ext>
              </a:extLst>
            </p:cNvPr>
            <p:cNvGrpSpPr/>
            <p:nvPr/>
          </p:nvGrpSpPr>
          <p:grpSpPr>
            <a:xfrm>
              <a:off x="21816086" y="12409954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52A2504-EE95-24CD-D2A3-54F38D4804DC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538E30B-E0C5-5658-3732-2CBD924C16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157AC72-B511-93E0-3CB0-BDD725D9FCE0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EF2446-659C-8A4B-4567-12E5C71951FD}"/>
              </a:ext>
            </a:extLst>
          </p:cNvPr>
          <p:cNvGrpSpPr/>
          <p:nvPr/>
        </p:nvGrpSpPr>
        <p:grpSpPr>
          <a:xfrm>
            <a:off x="260889" y="8873548"/>
            <a:ext cx="5007640" cy="4378940"/>
            <a:chOff x="260889" y="5551934"/>
            <a:chExt cx="5007640" cy="43789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FFEEC3-BAB9-A077-538D-F80F51B8F776}"/>
                </a:ext>
              </a:extLst>
            </p:cNvPr>
            <p:cNvGrpSpPr/>
            <p:nvPr/>
          </p:nvGrpSpPr>
          <p:grpSpPr>
            <a:xfrm>
              <a:off x="260889" y="7311137"/>
              <a:ext cx="3463116" cy="2619737"/>
              <a:chOff x="19517543" y="14147071"/>
              <a:chExt cx="3463116" cy="261973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BE02600-2F9C-678B-63BF-0244B745614B}"/>
                  </a:ext>
                </a:extLst>
              </p:cNvPr>
              <p:cNvGrpSpPr/>
              <p:nvPr/>
            </p:nvGrpSpPr>
            <p:grpSpPr>
              <a:xfrm>
                <a:off x="19517543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CE39B36C-07ED-8350-CF2B-60B7CF37148A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321B7BC-99D5-9D61-3B0A-7F1733E9E78A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327D010-04D4-A1AC-52C9-F4B14B146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6CBA1CE-4D66-451A-7DEA-B3A0D61F8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1" name="Picture 30" descr="A white and black machine">
                <a:extLst>
                  <a:ext uri="{FF2B5EF4-FFF2-40B4-BE49-F238E27FC236}">
                    <a16:creationId xmlns:a16="http://schemas.microsoft.com/office/drawing/2014/main" id="{32CF5C9F-7EF1-BACA-6E76-028F6FFFD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1"/>
                <a:ext cx="616104" cy="755172"/>
              </a:xfrm>
              <a:prstGeom prst="rect">
                <a:avLst/>
              </a:prstGeom>
            </p:spPr>
          </p:pic>
        </p:grpSp>
        <p:pic>
          <p:nvPicPr>
            <p:cNvPr id="23" name="Picture 22" descr="A white and black machine">
              <a:extLst>
                <a:ext uri="{FF2B5EF4-FFF2-40B4-BE49-F238E27FC236}">
                  <a16:creationId xmlns:a16="http://schemas.microsoft.com/office/drawing/2014/main" id="{69F6639E-AFE2-A9A6-EE04-915323F4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722067" y="8429514"/>
              <a:ext cx="616105" cy="755172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0D0E-6EE6-1C89-05D5-9D663C5225A8}"/>
                </a:ext>
              </a:extLst>
            </p:cNvPr>
            <p:cNvCxnSpPr>
              <a:cxnSpLocks/>
            </p:cNvCxnSpPr>
            <p:nvPr/>
          </p:nvCxnSpPr>
          <p:spPr>
            <a:xfrm>
              <a:off x="1762154" y="9877795"/>
              <a:ext cx="3506375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3B5932-4125-2682-1B8A-8CB59675EBC0}"/>
                </a:ext>
              </a:extLst>
            </p:cNvPr>
            <p:cNvCxnSpPr/>
            <p:nvPr/>
          </p:nvCxnSpPr>
          <p:spPr>
            <a:xfrm flipV="1">
              <a:off x="5268510" y="7977208"/>
              <a:ext cx="0" cy="19006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A white and black machine">
              <a:extLst>
                <a:ext uri="{FF2B5EF4-FFF2-40B4-BE49-F238E27FC236}">
                  <a16:creationId xmlns:a16="http://schemas.microsoft.com/office/drawing/2014/main" id="{1EE16365-BC1A-FF02-1C22-2ECADC04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3190439" y="8047483"/>
              <a:ext cx="616105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74BE5B-CB7F-ACBC-3B68-B1AB5EEBDAF7}"/>
                </a:ext>
              </a:extLst>
            </p:cNvPr>
            <p:cNvCxnSpPr/>
            <p:nvPr/>
          </p:nvCxnSpPr>
          <p:spPr>
            <a:xfrm>
              <a:off x="2575579" y="5551934"/>
              <a:ext cx="2685328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6D0FE4-E5FD-2DF8-C94C-88CCE4CCF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526" y="7117428"/>
              <a:ext cx="0" cy="10868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DCC8BD-4D95-FAC1-65A1-F1CC0F1B409B}"/>
                </a:ext>
              </a:extLst>
            </p:cNvPr>
            <p:cNvCxnSpPr/>
            <p:nvPr/>
          </p:nvCxnSpPr>
          <p:spPr>
            <a:xfrm>
              <a:off x="2575577" y="5551937"/>
              <a:ext cx="0" cy="124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14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4EEF5E-E1A7-8A7E-1474-45CE560C0078}"/>
              </a:ext>
            </a:extLst>
          </p:cNvPr>
          <p:cNvGrpSpPr/>
          <p:nvPr/>
        </p:nvGrpSpPr>
        <p:grpSpPr>
          <a:xfrm>
            <a:off x="277042" y="53666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2D8D449-8244-A0EF-84D6-59E2919563F9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24B6472-22D3-A3B4-AE6F-9E0A1A511BCE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B1A83CE-EF4D-B64D-C09C-8384E20C1DC3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7A1BA09-DA53-742B-6885-828F748BFB4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B273E9C-4A8C-C663-FEDA-E905CC4A1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FB6F29A-D2F2-160A-E282-0E0394438B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EC76C31-1DA4-12AB-E6D5-D188BC49B35E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791AB6-3952-D1FF-E085-18B4E7378A54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94458E-2608-6B3B-0354-EE75B07800EE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79B8F5-DE39-D67D-1455-66D79D156C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B2163A1-D333-3771-F416-B22B995FD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AAEBF799-44B2-DFC2-4FC7-ADBB7E2DE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3392656" y="1369273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9A1C66-8622-99EC-9CF9-F6C836740E4E}"/>
                </a:ext>
              </a:extLst>
            </p:cNvPr>
            <p:cNvGrpSpPr/>
            <p:nvPr/>
          </p:nvGrpSpPr>
          <p:grpSpPr>
            <a:xfrm>
              <a:off x="21763850" y="12222166"/>
              <a:ext cx="5264852" cy="1594396"/>
              <a:chOff x="3475837" y="2620938"/>
              <a:chExt cx="5264846" cy="1594397"/>
            </a:xfrm>
          </p:grpSpPr>
          <p:sp>
            <p:nvSpPr>
              <p:cNvPr id="16" name="Isosceles Triangle 7">
                <a:extLst>
                  <a:ext uri="{FF2B5EF4-FFF2-40B4-BE49-F238E27FC236}">
                    <a16:creationId xmlns:a16="http://schemas.microsoft.com/office/drawing/2014/main" id="{71946B1E-6065-C5B0-8E59-7FCDC4C64D91}"/>
                  </a:ext>
                </a:extLst>
              </p:cNvPr>
              <p:cNvSpPr/>
              <p:nvPr/>
            </p:nvSpPr>
            <p:spPr>
              <a:xfrm rot="11028271">
                <a:off x="3475837" y="2620938"/>
                <a:ext cx="5217699" cy="1594397"/>
              </a:xfrm>
              <a:custGeom>
                <a:avLst/>
                <a:gdLst>
                  <a:gd name="connsiteX0" fmla="*/ 0 w 4120460"/>
                  <a:gd name="connsiteY0" fmla="*/ 1285981 h 1285981"/>
                  <a:gd name="connsiteX1" fmla="*/ 2060230 w 4120460"/>
                  <a:gd name="connsiteY1" fmla="*/ 0 h 1285981"/>
                  <a:gd name="connsiteX2" fmla="*/ 4120460 w 4120460"/>
                  <a:gd name="connsiteY2" fmla="*/ 1285981 h 1285981"/>
                  <a:gd name="connsiteX3" fmla="*/ 0 w 4120460"/>
                  <a:gd name="connsiteY3" fmla="*/ 1285981 h 1285981"/>
                  <a:gd name="connsiteX0" fmla="*/ 0 w 4086508"/>
                  <a:gd name="connsiteY0" fmla="*/ 1285981 h 1285981"/>
                  <a:gd name="connsiteX1" fmla="*/ 2060230 w 4086508"/>
                  <a:gd name="connsiteY1" fmla="*/ 0 h 1285981"/>
                  <a:gd name="connsiteX2" fmla="*/ 4086508 w 4086508"/>
                  <a:gd name="connsiteY2" fmla="*/ 1234781 h 1285981"/>
                  <a:gd name="connsiteX3" fmla="*/ 0 w 4086508"/>
                  <a:gd name="connsiteY3" fmla="*/ 1285981 h 1285981"/>
                  <a:gd name="connsiteX0" fmla="*/ 0 w 5425217"/>
                  <a:gd name="connsiteY0" fmla="*/ 1596472 h 1596472"/>
                  <a:gd name="connsiteX1" fmla="*/ 3398939 w 5425217"/>
                  <a:gd name="connsiteY1" fmla="*/ 0 h 1596472"/>
                  <a:gd name="connsiteX2" fmla="*/ 5425217 w 5425217"/>
                  <a:gd name="connsiteY2" fmla="*/ 1234781 h 1596472"/>
                  <a:gd name="connsiteX3" fmla="*/ 0 w 5425217"/>
                  <a:gd name="connsiteY3" fmla="*/ 1596472 h 1596472"/>
                  <a:gd name="connsiteX0" fmla="*/ 0 w 5203231"/>
                  <a:gd name="connsiteY0" fmla="*/ 1594397 h 1594397"/>
                  <a:gd name="connsiteX1" fmla="*/ 3176953 w 5203231"/>
                  <a:gd name="connsiteY1" fmla="*/ 0 h 1594397"/>
                  <a:gd name="connsiteX2" fmla="*/ 5203231 w 5203231"/>
                  <a:gd name="connsiteY2" fmla="*/ 1234781 h 1594397"/>
                  <a:gd name="connsiteX3" fmla="*/ 0 w 5203231"/>
                  <a:gd name="connsiteY3" fmla="*/ 1594397 h 1594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03231" h="1594397">
                    <a:moveTo>
                      <a:pt x="0" y="1594397"/>
                    </a:moveTo>
                    <a:lnTo>
                      <a:pt x="3176953" y="0"/>
                    </a:lnTo>
                    <a:lnTo>
                      <a:pt x="5203231" y="1234781"/>
                    </a:lnTo>
                    <a:lnTo>
                      <a:pt x="0" y="1594397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AC5627E-3FD8-AFB7-F596-6140EC79FC2F}"/>
                  </a:ext>
                </a:extLst>
              </p:cNvPr>
              <p:cNvGrpSpPr/>
              <p:nvPr/>
            </p:nvGrpSpPr>
            <p:grpSpPr>
              <a:xfrm>
                <a:off x="3505200" y="2795799"/>
                <a:ext cx="5235483" cy="349832"/>
                <a:chOff x="3505200" y="2795799"/>
                <a:chExt cx="5235483" cy="34983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A7A8124-74A2-A0EB-27DA-FAF513A3B2D9}"/>
                    </a:ext>
                  </a:extLst>
                </p:cNvPr>
                <p:cNvCxnSpPr>
                  <a:cxnSpLocks/>
                  <a:endCxn id="16" idx="0"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AC06E5F-7BB9-F61C-289B-75911848D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D67F66-852E-159A-4FBD-8A1814021E68}"/>
              </a:ext>
            </a:extLst>
          </p:cNvPr>
          <p:cNvGrpSpPr/>
          <p:nvPr/>
        </p:nvGrpSpPr>
        <p:grpSpPr>
          <a:xfrm>
            <a:off x="260889" y="8787483"/>
            <a:ext cx="7527316" cy="4391853"/>
            <a:chOff x="260889" y="5539021"/>
            <a:chExt cx="7527316" cy="439185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3E3ED1C-57C4-2DD3-A922-EA9F62C0D55C}"/>
                </a:ext>
              </a:extLst>
            </p:cNvPr>
            <p:cNvGrpSpPr/>
            <p:nvPr/>
          </p:nvGrpSpPr>
          <p:grpSpPr>
            <a:xfrm>
              <a:off x="260889" y="7311137"/>
              <a:ext cx="3463116" cy="2619737"/>
              <a:chOff x="19517543" y="14147071"/>
              <a:chExt cx="3463116" cy="261973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0D74641-9665-00B4-DF15-AC52B29CA172}"/>
                  </a:ext>
                </a:extLst>
              </p:cNvPr>
              <p:cNvGrpSpPr/>
              <p:nvPr/>
            </p:nvGrpSpPr>
            <p:grpSpPr>
              <a:xfrm>
                <a:off x="19517543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D29BB23C-9943-EB63-C037-4DBE3100A01B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7BFA30D-2AB5-EF5F-EB56-DBE21FC5C673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BBC6DF5-3CF3-1AF9-EF8C-0D0A47ABA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A79E1B0-1C9A-D312-5EC0-7FEB3699C7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4" name="Picture 33" descr="A white and black machine">
                <a:extLst>
                  <a:ext uri="{FF2B5EF4-FFF2-40B4-BE49-F238E27FC236}">
                    <a16:creationId xmlns:a16="http://schemas.microsoft.com/office/drawing/2014/main" id="{7739076B-0617-2729-BC5A-7177FA86E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1"/>
                <a:ext cx="616104" cy="755172"/>
              </a:xfrm>
              <a:prstGeom prst="rect">
                <a:avLst/>
              </a:prstGeom>
            </p:spPr>
          </p:pic>
        </p:grpSp>
        <p:pic>
          <p:nvPicPr>
            <p:cNvPr id="23" name="Picture 22" descr="A white and black machine">
              <a:extLst>
                <a:ext uri="{FF2B5EF4-FFF2-40B4-BE49-F238E27FC236}">
                  <a16:creationId xmlns:a16="http://schemas.microsoft.com/office/drawing/2014/main" id="{002C7C7F-1B72-E484-1353-C739B8139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722067" y="8429514"/>
              <a:ext cx="616105" cy="755172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A60AE1-96C5-21E3-853F-780AFDB47909}"/>
                </a:ext>
              </a:extLst>
            </p:cNvPr>
            <p:cNvCxnSpPr>
              <a:cxnSpLocks/>
            </p:cNvCxnSpPr>
            <p:nvPr/>
          </p:nvCxnSpPr>
          <p:spPr>
            <a:xfrm>
              <a:off x="1762154" y="9877795"/>
              <a:ext cx="3506375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B9D8D2-FCB8-BF95-90D5-AF07939B18AE}"/>
                </a:ext>
              </a:extLst>
            </p:cNvPr>
            <p:cNvCxnSpPr/>
            <p:nvPr/>
          </p:nvCxnSpPr>
          <p:spPr>
            <a:xfrm flipV="1">
              <a:off x="5268510" y="7977208"/>
              <a:ext cx="0" cy="19006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A white and black machine">
              <a:extLst>
                <a:ext uri="{FF2B5EF4-FFF2-40B4-BE49-F238E27FC236}">
                  <a16:creationId xmlns:a16="http://schemas.microsoft.com/office/drawing/2014/main" id="{E3A104AC-04F5-FED2-1426-4DD81FE2A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3190439" y="8047483"/>
              <a:ext cx="616105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25156E-B1BD-1F01-26A2-34EBB73BCC18}"/>
                </a:ext>
              </a:extLst>
            </p:cNvPr>
            <p:cNvCxnSpPr/>
            <p:nvPr/>
          </p:nvCxnSpPr>
          <p:spPr>
            <a:xfrm>
              <a:off x="2575579" y="5551934"/>
              <a:ext cx="2685328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A66796E-4557-F202-433C-2474721E8B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526" y="7117428"/>
              <a:ext cx="0" cy="10868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4FD1CE-AAD2-3502-B85C-55EF4C37C925}"/>
                </a:ext>
              </a:extLst>
            </p:cNvPr>
            <p:cNvCxnSpPr/>
            <p:nvPr/>
          </p:nvCxnSpPr>
          <p:spPr>
            <a:xfrm>
              <a:off x="2575577" y="5551937"/>
              <a:ext cx="0" cy="124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A white and black machine">
              <a:extLst>
                <a:ext uri="{FF2B5EF4-FFF2-40B4-BE49-F238E27FC236}">
                  <a16:creationId xmlns:a16="http://schemas.microsoft.com/office/drawing/2014/main" id="{614E4BB8-87DD-BEE9-81B2-0E2349AE5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4152160" y="6834716"/>
              <a:ext cx="616105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0A71BD-B372-8A2E-334A-AEFD444B3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716" y="5539021"/>
              <a:ext cx="5235489" cy="74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2CE30E-0B3C-1525-DA42-CE1633E26465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22" y="5726928"/>
              <a:ext cx="0" cy="1619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34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FC7DDE6-CD13-FFC3-DFB1-95734224CF67}"/>
              </a:ext>
            </a:extLst>
          </p:cNvPr>
          <p:cNvGrpSpPr/>
          <p:nvPr/>
        </p:nvGrpSpPr>
        <p:grpSpPr>
          <a:xfrm>
            <a:off x="277042" y="554952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8648334-E858-1F80-ADEE-30DD5BC75FBA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51AB93E-B092-8BCC-E947-258EF0A38E9F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2D4596-16CF-E195-466C-2942D7A947FA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2B4DAD0-A47B-110F-6406-D1380D3811E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534AE620-C0AE-89B5-7307-01E632201F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22135BA-4B1E-C568-8A71-DBBEB56EC1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7B6883AE-F9E7-39A5-95C3-67DEA36AFDCA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4170E3-860C-EDFD-7D70-3782C088EA22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8B7C32-AC9D-E750-DD39-1A610EE3651C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1049FD5-EC0E-D17D-F5E1-E998D938C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403A164-8DAA-83FA-9322-2687ED158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04384756-4BE2-A246-7FC4-864ED378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4500172" y="126766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88DC16-D20B-F0F3-98AE-57E58864D8CC}"/>
                </a:ext>
              </a:extLst>
            </p:cNvPr>
            <p:cNvGrpSpPr/>
            <p:nvPr/>
          </p:nvGrpSpPr>
          <p:grpSpPr>
            <a:xfrm>
              <a:off x="25126978" y="12409942"/>
              <a:ext cx="2134708" cy="2731652"/>
              <a:chOff x="6838953" y="2808726"/>
              <a:chExt cx="2134706" cy="2731649"/>
            </a:xfrm>
          </p:grpSpPr>
          <p:sp>
            <p:nvSpPr>
              <p:cNvPr id="16" name="Rectangle 27">
                <a:extLst>
                  <a:ext uri="{FF2B5EF4-FFF2-40B4-BE49-F238E27FC236}">
                    <a16:creationId xmlns:a16="http://schemas.microsoft.com/office/drawing/2014/main" id="{BCEEC8C6-5337-E7E0-8D31-DDF3B9292F10}"/>
                  </a:ext>
                </a:extLst>
              </p:cNvPr>
              <p:cNvSpPr/>
              <p:nvPr/>
            </p:nvSpPr>
            <p:spPr>
              <a:xfrm>
                <a:off x="6838953" y="2808726"/>
                <a:ext cx="2102956" cy="2731649"/>
              </a:xfrm>
              <a:custGeom>
                <a:avLst/>
                <a:gdLst>
                  <a:gd name="connsiteX0" fmla="*/ 0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0 w 2102956"/>
                  <a:gd name="connsiteY4" fmla="*/ 0 h 671074"/>
                  <a:gd name="connsiteX0" fmla="*/ 454025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454025 w 2102956"/>
                  <a:gd name="connsiteY4" fmla="*/ 0 h 671074"/>
                  <a:gd name="connsiteX0" fmla="*/ 454025 w 2102956"/>
                  <a:gd name="connsiteY0" fmla="*/ 0 h 2522099"/>
                  <a:gd name="connsiteX1" fmla="*/ 2102956 w 2102956"/>
                  <a:gd name="connsiteY1" fmla="*/ 0 h 2522099"/>
                  <a:gd name="connsiteX2" fmla="*/ 2083906 w 2102956"/>
                  <a:gd name="connsiteY2" fmla="*/ 2522099 h 2522099"/>
                  <a:gd name="connsiteX3" fmla="*/ 0 w 2102956"/>
                  <a:gd name="connsiteY3" fmla="*/ 671074 h 2522099"/>
                  <a:gd name="connsiteX4" fmla="*/ 454025 w 2102956"/>
                  <a:gd name="connsiteY4" fmla="*/ 0 h 2522099"/>
                  <a:gd name="connsiteX0" fmla="*/ 454025 w 2102956"/>
                  <a:gd name="connsiteY0" fmla="*/ 0 h 2731649"/>
                  <a:gd name="connsiteX1" fmla="*/ 2102956 w 2102956"/>
                  <a:gd name="connsiteY1" fmla="*/ 0 h 2731649"/>
                  <a:gd name="connsiteX2" fmla="*/ 2093431 w 2102956"/>
                  <a:gd name="connsiteY2" fmla="*/ 2731649 h 2731649"/>
                  <a:gd name="connsiteX3" fmla="*/ 0 w 2102956"/>
                  <a:gd name="connsiteY3" fmla="*/ 671074 h 2731649"/>
                  <a:gd name="connsiteX4" fmla="*/ 454025 w 2102956"/>
                  <a:gd name="connsiteY4" fmla="*/ 0 h 2731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956" h="2731649">
                    <a:moveTo>
                      <a:pt x="454025" y="0"/>
                    </a:moveTo>
                    <a:lnTo>
                      <a:pt x="2102956" y="0"/>
                    </a:lnTo>
                    <a:lnTo>
                      <a:pt x="2093431" y="2731649"/>
                    </a:lnTo>
                    <a:lnTo>
                      <a:pt x="0" y="671074"/>
                    </a:lnTo>
                    <a:lnTo>
                      <a:pt x="454025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519C554-54F8-FB14-7F47-7087E730B59C}"/>
                  </a:ext>
                </a:extLst>
              </p:cNvPr>
              <p:cNvGrpSpPr/>
              <p:nvPr/>
            </p:nvGrpSpPr>
            <p:grpSpPr>
              <a:xfrm>
                <a:off x="7308850" y="2808726"/>
                <a:ext cx="1664809" cy="2731649"/>
                <a:chOff x="7308850" y="2808726"/>
                <a:chExt cx="1664809" cy="2731649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D0D63AD-DCBE-D62B-CDDB-D7810858E16C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FB3991C-045E-D196-AC05-A8AA1BBE0FFF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B06E169-10D0-3A68-FB68-36B6C824D107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4870093-3FDA-2944-EBA7-FEAF5FC27EA9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EFB24D-0C67-B4F0-48BC-310EC98184C9}"/>
              </a:ext>
            </a:extLst>
          </p:cNvPr>
          <p:cNvGrpSpPr/>
          <p:nvPr/>
        </p:nvGrpSpPr>
        <p:grpSpPr>
          <a:xfrm>
            <a:off x="260889" y="8769195"/>
            <a:ext cx="7760291" cy="4391853"/>
            <a:chOff x="260889" y="5539021"/>
            <a:chExt cx="7760291" cy="43918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C68F3A-A005-1AF2-2B66-D32693149B44}"/>
                </a:ext>
              </a:extLst>
            </p:cNvPr>
            <p:cNvGrpSpPr/>
            <p:nvPr/>
          </p:nvGrpSpPr>
          <p:grpSpPr>
            <a:xfrm>
              <a:off x="260889" y="7311137"/>
              <a:ext cx="3463116" cy="2619737"/>
              <a:chOff x="19517543" y="14147071"/>
              <a:chExt cx="3463116" cy="261973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23A999D-FC93-457F-81B8-AF2E8D7B0E67}"/>
                  </a:ext>
                </a:extLst>
              </p:cNvPr>
              <p:cNvGrpSpPr/>
              <p:nvPr/>
            </p:nvGrpSpPr>
            <p:grpSpPr>
              <a:xfrm>
                <a:off x="19517543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7A5D9D8C-0522-148B-75FF-242810B0EDC3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C670F0-3AFF-FAB0-15E0-38A5738A4D02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59CC52C-BE10-A66B-1CF0-D97AA7388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C476BD2-7FC3-4C41-80AF-7E420C842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1" name="Picture 40" descr="A white and black machine">
                <a:extLst>
                  <a:ext uri="{FF2B5EF4-FFF2-40B4-BE49-F238E27FC236}">
                    <a16:creationId xmlns:a16="http://schemas.microsoft.com/office/drawing/2014/main" id="{3F9DD6EE-5763-0E06-B5BE-7C7B7A75D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1"/>
                <a:ext cx="616104" cy="755172"/>
              </a:xfrm>
              <a:prstGeom prst="rect">
                <a:avLst/>
              </a:prstGeom>
            </p:spPr>
          </p:pic>
        </p:grpSp>
        <p:pic>
          <p:nvPicPr>
            <p:cNvPr id="25" name="Picture 24" descr="A white and black machine">
              <a:extLst>
                <a:ext uri="{FF2B5EF4-FFF2-40B4-BE49-F238E27FC236}">
                  <a16:creationId xmlns:a16="http://schemas.microsoft.com/office/drawing/2014/main" id="{AE399CAF-C9CF-BACE-3474-305A2569E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722067" y="8429514"/>
              <a:ext cx="616105" cy="755172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37425-F68D-2E2A-DBE0-22B92DB519D6}"/>
                </a:ext>
              </a:extLst>
            </p:cNvPr>
            <p:cNvCxnSpPr>
              <a:cxnSpLocks/>
            </p:cNvCxnSpPr>
            <p:nvPr/>
          </p:nvCxnSpPr>
          <p:spPr>
            <a:xfrm>
              <a:off x="1762154" y="9877795"/>
              <a:ext cx="3506375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F948418-0932-D4F9-34F8-897D928E326F}"/>
                </a:ext>
              </a:extLst>
            </p:cNvPr>
            <p:cNvCxnSpPr/>
            <p:nvPr/>
          </p:nvCxnSpPr>
          <p:spPr>
            <a:xfrm flipV="1">
              <a:off x="5268510" y="7977208"/>
              <a:ext cx="0" cy="19006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A white and black machine">
              <a:extLst>
                <a:ext uri="{FF2B5EF4-FFF2-40B4-BE49-F238E27FC236}">
                  <a16:creationId xmlns:a16="http://schemas.microsoft.com/office/drawing/2014/main" id="{DD9220A2-1B82-204E-F128-23A83C99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3190439" y="8047483"/>
              <a:ext cx="616105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87C75B-C860-D965-A20D-9CD3416E9742}"/>
                </a:ext>
              </a:extLst>
            </p:cNvPr>
            <p:cNvCxnSpPr/>
            <p:nvPr/>
          </p:nvCxnSpPr>
          <p:spPr>
            <a:xfrm>
              <a:off x="2575579" y="5551934"/>
              <a:ext cx="2685328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5D1BD8-F121-104E-9CBB-054BFEB2E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526" y="7117428"/>
              <a:ext cx="0" cy="10868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ACF2F97-A478-0AF9-A690-DB212DF3BCC6}"/>
                </a:ext>
              </a:extLst>
            </p:cNvPr>
            <p:cNvCxnSpPr/>
            <p:nvPr/>
          </p:nvCxnSpPr>
          <p:spPr>
            <a:xfrm>
              <a:off x="2575577" y="5551937"/>
              <a:ext cx="0" cy="124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A white and black machine">
              <a:extLst>
                <a:ext uri="{FF2B5EF4-FFF2-40B4-BE49-F238E27FC236}">
                  <a16:creationId xmlns:a16="http://schemas.microsoft.com/office/drawing/2014/main" id="{6EC9BCF3-E35B-54B6-0BC7-3147A822B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4152160" y="6834716"/>
              <a:ext cx="616105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D7D759-BE08-45E7-BFE4-7A959F4FF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716" y="5539021"/>
              <a:ext cx="5235489" cy="74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BE3F8B-7403-1723-6B21-B62AED7A2B28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22" y="5726928"/>
              <a:ext cx="0" cy="1619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 descr="A white and black machine">
              <a:extLst>
                <a:ext uri="{FF2B5EF4-FFF2-40B4-BE49-F238E27FC236}">
                  <a16:creationId xmlns:a16="http://schemas.microsoft.com/office/drawing/2014/main" id="{F8BF2C78-F72D-7DA6-8E1C-BC579B9E3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5259675" y="58186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0A57563-DABA-7F48-1E86-742D79E68EAD}"/>
                </a:ext>
              </a:extLst>
            </p:cNvPr>
            <p:cNvCxnSpPr/>
            <p:nvPr/>
          </p:nvCxnSpPr>
          <p:spPr>
            <a:xfrm>
              <a:off x="6356370" y="5551921"/>
              <a:ext cx="1664810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7FDE7A8-E132-0E1C-AE49-4E27E56BAB5C}"/>
                </a:ext>
              </a:extLst>
            </p:cNvPr>
            <p:cNvCxnSpPr/>
            <p:nvPr/>
          </p:nvCxnSpPr>
          <p:spPr>
            <a:xfrm>
              <a:off x="7143767" y="5723008"/>
              <a:ext cx="0" cy="6203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790F8C-E67E-1D7B-6985-11663B7D56AB}"/>
                </a:ext>
              </a:extLst>
            </p:cNvPr>
            <p:cNvCxnSpPr/>
            <p:nvPr/>
          </p:nvCxnSpPr>
          <p:spPr>
            <a:xfrm>
              <a:off x="7989427" y="5551934"/>
              <a:ext cx="0" cy="18529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4B60650-B8AB-2867-F6A7-610C5F48880A}"/>
                </a:ext>
              </a:extLst>
            </p:cNvPr>
            <p:cNvCxnSpPr/>
            <p:nvPr/>
          </p:nvCxnSpPr>
          <p:spPr>
            <a:xfrm>
              <a:off x="7989427" y="6330604"/>
              <a:ext cx="0" cy="1952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539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44390-D818-CA56-8428-5994EAE7C701}"/>
              </a:ext>
            </a:extLst>
          </p:cNvPr>
          <p:cNvGrpSpPr/>
          <p:nvPr/>
        </p:nvGrpSpPr>
        <p:grpSpPr>
          <a:xfrm>
            <a:off x="277042" y="53666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7D8B21E-B47F-A886-136A-0AB8864F505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9D0AA50-E5D8-966F-66AC-121AE0CCCDBF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7C6D8A9-0CDF-86E4-A720-0A17D9224713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8EC22F7-B3C1-9F22-E180-35E8D7DFB7D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8878135-7B39-8EAC-200B-D4CC5CB8D8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E1A779D5-13CC-6F77-91FF-ADAA2FD659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D945296A-C2ED-AA55-F950-3361B14B5276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FA0896-7DC0-8062-74FF-F57D403D2325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AC9407-2A20-0C7A-43A1-25FBF7638CF1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E955C05-B954-A4D8-D1E5-700349986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9EC6A59-AEDE-E5E5-9ADF-E5D0620DF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B16D6CEC-466E-1D53-D31E-B20310AF7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6118636" y="136104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0099999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8F63EA-8CBE-A58A-A744-00B5C5481E36}"/>
                </a:ext>
              </a:extLst>
            </p:cNvPr>
            <p:cNvGrpSpPr/>
            <p:nvPr/>
          </p:nvGrpSpPr>
          <p:grpSpPr>
            <a:xfrm>
              <a:off x="24509042" y="14140816"/>
              <a:ext cx="4235844" cy="2588736"/>
              <a:chOff x="6221014" y="4539602"/>
              <a:chExt cx="4235848" cy="2588737"/>
            </a:xfrm>
          </p:grpSpPr>
          <p:sp>
            <p:nvSpPr>
              <p:cNvPr id="15" name="Isosceles Triangle 10">
                <a:extLst>
                  <a:ext uri="{FF2B5EF4-FFF2-40B4-BE49-F238E27FC236}">
                    <a16:creationId xmlns:a16="http://schemas.microsoft.com/office/drawing/2014/main" id="{57B1EB33-5DF2-0A37-ED0D-2C166CD2C52C}"/>
                  </a:ext>
                </a:extLst>
              </p:cNvPr>
              <p:cNvSpPr/>
              <p:nvPr/>
            </p:nvSpPr>
            <p:spPr>
              <a:xfrm rot="2282977">
                <a:off x="8242246" y="4539602"/>
                <a:ext cx="1010374" cy="651276"/>
              </a:xfrm>
              <a:custGeom>
                <a:avLst/>
                <a:gdLst>
                  <a:gd name="connsiteX0" fmla="*/ 0 w 1073147"/>
                  <a:gd name="connsiteY0" fmla="*/ 684482 h 684482"/>
                  <a:gd name="connsiteX1" fmla="*/ 536574 w 1073147"/>
                  <a:gd name="connsiteY1" fmla="*/ 0 h 684482"/>
                  <a:gd name="connsiteX2" fmla="*/ 1073147 w 1073147"/>
                  <a:gd name="connsiteY2" fmla="*/ 684482 h 684482"/>
                  <a:gd name="connsiteX3" fmla="*/ 0 w 1073147"/>
                  <a:gd name="connsiteY3" fmla="*/ 684482 h 684482"/>
                  <a:gd name="connsiteX0" fmla="*/ 0 w 1082198"/>
                  <a:gd name="connsiteY0" fmla="*/ 684482 h 707637"/>
                  <a:gd name="connsiteX1" fmla="*/ 536574 w 1082198"/>
                  <a:gd name="connsiteY1" fmla="*/ 0 h 707637"/>
                  <a:gd name="connsiteX2" fmla="*/ 1082198 w 1082198"/>
                  <a:gd name="connsiteY2" fmla="*/ 707637 h 707637"/>
                  <a:gd name="connsiteX3" fmla="*/ 0 w 1082198"/>
                  <a:gd name="connsiteY3" fmla="*/ 684482 h 707637"/>
                  <a:gd name="connsiteX0" fmla="*/ 0 w 922967"/>
                  <a:gd name="connsiteY0" fmla="*/ 644524 h 707637"/>
                  <a:gd name="connsiteX1" fmla="*/ 377343 w 922967"/>
                  <a:gd name="connsiteY1" fmla="*/ 0 h 707637"/>
                  <a:gd name="connsiteX2" fmla="*/ 922967 w 922967"/>
                  <a:gd name="connsiteY2" fmla="*/ 707637 h 707637"/>
                  <a:gd name="connsiteX3" fmla="*/ 0 w 922967"/>
                  <a:gd name="connsiteY3" fmla="*/ 644524 h 707637"/>
                  <a:gd name="connsiteX0" fmla="*/ 0 w 922967"/>
                  <a:gd name="connsiteY0" fmla="*/ 481383 h 544496"/>
                  <a:gd name="connsiteX1" fmla="*/ 505030 w 922967"/>
                  <a:gd name="connsiteY1" fmla="*/ 0 h 544496"/>
                  <a:gd name="connsiteX2" fmla="*/ 922967 w 922967"/>
                  <a:gd name="connsiteY2" fmla="*/ 544496 h 544496"/>
                  <a:gd name="connsiteX3" fmla="*/ 0 w 922967"/>
                  <a:gd name="connsiteY3" fmla="*/ 481383 h 544496"/>
                  <a:gd name="connsiteX0" fmla="*/ 0 w 1010374"/>
                  <a:gd name="connsiteY0" fmla="*/ 481383 h 647909"/>
                  <a:gd name="connsiteX1" fmla="*/ 505030 w 1010374"/>
                  <a:gd name="connsiteY1" fmla="*/ 0 h 647909"/>
                  <a:gd name="connsiteX2" fmla="*/ 1010374 w 1010374"/>
                  <a:gd name="connsiteY2" fmla="*/ 647909 h 647909"/>
                  <a:gd name="connsiteX3" fmla="*/ 0 w 1010374"/>
                  <a:gd name="connsiteY3" fmla="*/ 481383 h 647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374" h="647909">
                    <a:moveTo>
                      <a:pt x="0" y="481383"/>
                    </a:moveTo>
                    <a:lnTo>
                      <a:pt x="505030" y="0"/>
                    </a:lnTo>
                    <a:lnTo>
                      <a:pt x="1010374" y="647909"/>
                    </a:lnTo>
                    <a:lnTo>
                      <a:pt x="0" y="481383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BC45AE5-18C2-DBF6-8DB9-C0158751FD8F}"/>
                  </a:ext>
                </a:extLst>
              </p:cNvPr>
              <p:cNvGrpSpPr/>
              <p:nvPr/>
            </p:nvGrpSpPr>
            <p:grpSpPr>
              <a:xfrm>
                <a:off x="6221014" y="4608711"/>
                <a:ext cx="4235848" cy="2519628"/>
                <a:chOff x="6221014" y="4608711"/>
                <a:chExt cx="4235848" cy="2519628"/>
              </a:xfrm>
            </p:grpSpPr>
            <p:sp>
              <p:nvSpPr>
                <p:cNvPr id="17" name="Rectangle 7">
                  <a:extLst>
                    <a:ext uri="{FF2B5EF4-FFF2-40B4-BE49-F238E27FC236}">
                      <a16:creationId xmlns:a16="http://schemas.microsoft.com/office/drawing/2014/main" id="{BBF30D5B-2820-BF75-2240-4BECB0156B4E}"/>
                    </a:ext>
                  </a:extLst>
                </p:cNvPr>
                <p:cNvSpPr/>
                <p:nvPr/>
              </p:nvSpPr>
              <p:spPr>
                <a:xfrm>
                  <a:off x="6221014" y="4674917"/>
                  <a:ext cx="4235848" cy="2453422"/>
                </a:xfrm>
                <a:custGeom>
                  <a:avLst/>
                  <a:gdLst>
                    <a:gd name="connsiteX0" fmla="*/ 0 w 1894457"/>
                    <a:gd name="connsiteY0" fmla="*/ 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0 h 2492829"/>
                    <a:gd name="connsiteX0" fmla="*/ 0 w 1894457"/>
                    <a:gd name="connsiteY0" fmla="*/ 11430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143000 h 2492829"/>
                    <a:gd name="connsiteX0" fmla="*/ 0 w 1894457"/>
                    <a:gd name="connsiteY0" fmla="*/ 140335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403350 h 2492829"/>
                    <a:gd name="connsiteX0" fmla="*/ 0 w 1894457"/>
                    <a:gd name="connsiteY0" fmla="*/ 17653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765300 h 2492829"/>
                    <a:gd name="connsiteX0" fmla="*/ 0 w 1900807"/>
                    <a:gd name="connsiteY0" fmla="*/ 1873250 h 2492829"/>
                    <a:gd name="connsiteX1" fmla="*/ 1900807 w 1900807"/>
                    <a:gd name="connsiteY1" fmla="*/ 0 h 2492829"/>
                    <a:gd name="connsiteX2" fmla="*/ 1900807 w 1900807"/>
                    <a:gd name="connsiteY2" fmla="*/ 2492829 h 2492829"/>
                    <a:gd name="connsiteX3" fmla="*/ 6350 w 1900807"/>
                    <a:gd name="connsiteY3" fmla="*/ 2492829 h 2492829"/>
                    <a:gd name="connsiteX4" fmla="*/ 0 w 1900807"/>
                    <a:gd name="connsiteY4" fmla="*/ 1873250 h 2492829"/>
                    <a:gd name="connsiteX0" fmla="*/ 0 w 4713857"/>
                    <a:gd name="connsiteY0" fmla="*/ 1873250 h 2499179"/>
                    <a:gd name="connsiteX1" fmla="*/ 1900807 w 4713857"/>
                    <a:gd name="connsiteY1" fmla="*/ 0 h 2499179"/>
                    <a:gd name="connsiteX2" fmla="*/ 4713857 w 4713857"/>
                    <a:gd name="connsiteY2" fmla="*/ 2499179 h 2499179"/>
                    <a:gd name="connsiteX3" fmla="*/ 6350 w 4713857"/>
                    <a:gd name="connsiteY3" fmla="*/ 2492829 h 2499179"/>
                    <a:gd name="connsiteX4" fmla="*/ 0 w 4713857"/>
                    <a:gd name="connsiteY4" fmla="*/ 1873250 h 2499179"/>
                    <a:gd name="connsiteX0" fmla="*/ 0 w 4422699"/>
                    <a:gd name="connsiteY0" fmla="*/ 1873250 h 2492829"/>
                    <a:gd name="connsiteX1" fmla="*/ 1900807 w 4422699"/>
                    <a:gd name="connsiteY1" fmla="*/ 0 h 2492829"/>
                    <a:gd name="connsiteX2" fmla="*/ 4422699 w 4422699"/>
                    <a:gd name="connsiteY2" fmla="*/ 2479823 h 2492829"/>
                    <a:gd name="connsiteX3" fmla="*/ 6350 w 4422699"/>
                    <a:gd name="connsiteY3" fmla="*/ 2492829 h 2492829"/>
                    <a:gd name="connsiteX4" fmla="*/ 0 w 4422699"/>
                    <a:gd name="connsiteY4" fmla="*/ 1873250 h 2492829"/>
                    <a:gd name="connsiteX0" fmla="*/ 0 w 3963681"/>
                    <a:gd name="connsiteY0" fmla="*/ 1873250 h 2492829"/>
                    <a:gd name="connsiteX1" fmla="*/ 1900807 w 3963681"/>
                    <a:gd name="connsiteY1" fmla="*/ 0 h 2492829"/>
                    <a:gd name="connsiteX2" fmla="*/ 3963681 w 3963681"/>
                    <a:gd name="connsiteY2" fmla="*/ 2470145 h 2492829"/>
                    <a:gd name="connsiteX3" fmla="*/ 6350 w 3963681"/>
                    <a:gd name="connsiteY3" fmla="*/ 2492829 h 2492829"/>
                    <a:gd name="connsiteX4" fmla="*/ 0 w 3963681"/>
                    <a:gd name="connsiteY4" fmla="*/ 1873250 h 2492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3681" h="2492829">
                      <a:moveTo>
                        <a:pt x="0" y="1873250"/>
                      </a:moveTo>
                      <a:lnTo>
                        <a:pt x="1900807" y="0"/>
                      </a:lnTo>
                      <a:lnTo>
                        <a:pt x="3963681" y="2470145"/>
                      </a:lnTo>
                      <a:lnTo>
                        <a:pt x="6350" y="2492829"/>
                      </a:lnTo>
                      <a:cubicBezTo>
                        <a:pt x="4233" y="2286303"/>
                        <a:pt x="2117" y="2079776"/>
                        <a:pt x="0" y="1873250"/>
                      </a:cubicBez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1ED6FD5-2F65-13CF-14CE-B3790D83B641}"/>
                    </a:ext>
                  </a:extLst>
                </p:cNvPr>
                <p:cNvGrpSpPr/>
                <p:nvPr/>
              </p:nvGrpSpPr>
              <p:grpSpPr>
                <a:xfrm>
                  <a:off x="6221014" y="4608711"/>
                  <a:ext cx="4235848" cy="2519628"/>
                  <a:chOff x="6221014" y="4608711"/>
                  <a:chExt cx="4235848" cy="2519628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A6A82BA-2EFD-0A8B-E0F5-E77E03BF242D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6496050"/>
                    <a:ext cx="0" cy="632289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436E8848-6482-2D79-1BA2-B053809D4D6C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7128339"/>
                    <a:ext cx="4235848" cy="0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21F540E7-6AB6-172F-646C-749663718CA8}"/>
                      </a:ext>
                    </a:extLst>
                  </p:cNvPr>
                  <p:cNvCxnSpPr>
                    <a:stCxn id="15" idx="1"/>
                  </p:cNvCxnSpPr>
                  <p:nvPr/>
                </p:nvCxnSpPr>
                <p:spPr>
                  <a:xfrm flipH="1">
                    <a:off x="8941927" y="4608711"/>
                    <a:ext cx="6087" cy="929919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EDA446-6218-0B7B-55D8-88710E663B77}"/>
              </a:ext>
            </a:extLst>
          </p:cNvPr>
          <p:cNvGrpSpPr/>
          <p:nvPr/>
        </p:nvGrpSpPr>
        <p:grpSpPr>
          <a:xfrm>
            <a:off x="260889" y="8787483"/>
            <a:ext cx="9243490" cy="4391853"/>
            <a:chOff x="260889" y="5539021"/>
            <a:chExt cx="9243490" cy="43918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05DD55-AEF1-CBD9-2664-71E47F38B6C7}"/>
                </a:ext>
              </a:extLst>
            </p:cNvPr>
            <p:cNvGrpSpPr/>
            <p:nvPr/>
          </p:nvGrpSpPr>
          <p:grpSpPr>
            <a:xfrm>
              <a:off x="260889" y="7311137"/>
              <a:ext cx="3463116" cy="2619737"/>
              <a:chOff x="19517543" y="14147071"/>
              <a:chExt cx="3463116" cy="261973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564E63F-8BD4-3F9D-7261-64DFCCE6C31D}"/>
                  </a:ext>
                </a:extLst>
              </p:cNvPr>
              <p:cNvGrpSpPr/>
              <p:nvPr/>
            </p:nvGrpSpPr>
            <p:grpSpPr>
              <a:xfrm>
                <a:off x="19517543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995AA4CB-EAB2-CC17-9914-929125B32856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543928F-8291-878D-84A2-D9316B2EA3E8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6E88FC6-667B-2201-593F-13DFB62990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9E253C8-B6FF-4BA3-3EF8-5832A1477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5" name="Picture 44" descr="A white and black machine">
                <a:extLst>
                  <a:ext uri="{FF2B5EF4-FFF2-40B4-BE49-F238E27FC236}">
                    <a16:creationId xmlns:a16="http://schemas.microsoft.com/office/drawing/2014/main" id="{7915362D-0CC5-8515-1D4D-FA9FA4ED8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1"/>
                <a:ext cx="616104" cy="755172"/>
              </a:xfrm>
              <a:prstGeom prst="rect">
                <a:avLst/>
              </a:prstGeom>
            </p:spPr>
          </p:pic>
        </p:grpSp>
        <p:pic>
          <p:nvPicPr>
            <p:cNvPr id="24" name="Picture 23" descr="A white and black machine">
              <a:extLst>
                <a:ext uri="{FF2B5EF4-FFF2-40B4-BE49-F238E27FC236}">
                  <a16:creationId xmlns:a16="http://schemas.microsoft.com/office/drawing/2014/main" id="{364DDC52-A08D-B444-A3CE-5CC2F043A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722067" y="8429514"/>
              <a:ext cx="616105" cy="755172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2FECC0-A451-B489-BAAD-05B4850107C7}"/>
                </a:ext>
              </a:extLst>
            </p:cNvPr>
            <p:cNvCxnSpPr>
              <a:cxnSpLocks/>
            </p:cNvCxnSpPr>
            <p:nvPr/>
          </p:nvCxnSpPr>
          <p:spPr>
            <a:xfrm>
              <a:off x="1762154" y="9877795"/>
              <a:ext cx="3506375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C58ED8-DD0F-665F-CD41-307182FB8559}"/>
                </a:ext>
              </a:extLst>
            </p:cNvPr>
            <p:cNvCxnSpPr/>
            <p:nvPr/>
          </p:nvCxnSpPr>
          <p:spPr>
            <a:xfrm flipV="1">
              <a:off x="5268510" y="7977208"/>
              <a:ext cx="0" cy="19006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A white and black machine">
              <a:extLst>
                <a:ext uri="{FF2B5EF4-FFF2-40B4-BE49-F238E27FC236}">
                  <a16:creationId xmlns:a16="http://schemas.microsoft.com/office/drawing/2014/main" id="{85C69B3B-5FB8-35B3-1E7A-182184130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3190439" y="8047483"/>
              <a:ext cx="616105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C59279-C71B-5762-D153-B7FB2A024419}"/>
                </a:ext>
              </a:extLst>
            </p:cNvPr>
            <p:cNvCxnSpPr/>
            <p:nvPr/>
          </p:nvCxnSpPr>
          <p:spPr>
            <a:xfrm>
              <a:off x="2575579" y="5551934"/>
              <a:ext cx="2685328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987FD3-00A5-B970-FDC1-4FA9A3127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526" y="7117428"/>
              <a:ext cx="0" cy="10868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3F148F-ECBA-C6CE-3B62-819DAA92F528}"/>
                </a:ext>
              </a:extLst>
            </p:cNvPr>
            <p:cNvCxnSpPr/>
            <p:nvPr/>
          </p:nvCxnSpPr>
          <p:spPr>
            <a:xfrm>
              <a:off x="2575577" y="5551937"/>
              <a:ext cx="0" cy="124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A white and black machine">
              <a:extLst>
                <a:ext uri="{FF2B5EF4-FFF2-40B4-BE49-F238E27FC236}">
                  <a16:creationId xmlns:a16="http://schemas.microsoft.com/office/drawing/2014/main" id="{81669AC2-831F-04C1-1BB5-CB6FB9CE4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4152160" y="6834716"/>
              <a:ext cx="616105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BD08A4-C8E1-57BD-308F-EC31678E1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716" y="5539021"/>
              <a:ext cx="5235489" cy="74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91CFC0-C57B-9127-1A95-22040464C45E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22" y="5726928"/>
              <a:ext cx="0" cy="1619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 descr="A white and black machine">
              <a:extLst>
                <a:ext uri="{FF2B5EF4-FFF2-40B4-BE49-F238E27FC236}">
                  <a16:creationId xmlns:a16="http://schemas.microsoft.com/office/drawing/2014/main" id="{B42F0B09-3183-5547-1500-8FC8D67A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5259675" y="58186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58F56EE-7C99-CC2F-1D98-ABD6F33BE5C7}"/>
                </a:ext>
              </a:extLst>
            </p:cNvPr>
            <p:cNvCxnSpPr/>
            <p:nvPr/>
          </p:nvCxnSpPr>
          <p:spPr>
            <a:xfrm>
              <a:off x="6356370" y="5551921"/>
              <a:ext cx="1664810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EE776A-8FC4-35DF-A18F-45E7FF6D20E9}"/>
                </a:ext>
              </a:extLst>
            </p:cNvPr>
            <p:cNvCxnSpPr/>
            <p:nvPr/>
          </p:nvCxnSpPr>
          <p:spPr>
            <a:xfrm>
              <a:off x="7143767" y="5723008"/>
              <a:ext cx="0" cy="6203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EE55FD-E170-3EF5-0D7B-1E9786FE781E}"/>
                </a:ext>
              </a:extLst>
            </p:cNvPr>
            <p:cNvCxnSpPr/>
            <p:nvPr/>
          </p:nvCxnSpPr>
          <p:spPr>
            <a:xfrm>
              <a:off x="7989427" y="5551934"/>
              <a:ext cx="0" cy="18529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605988-007E-5DFB-A93B-9447D7AE3621}"/>
                </a:ext>
              </a:extLst>
            </p:cNvPr>
            <p:cNvCxnSpPr/>
            <p:nvPr/>
          </p:nvCxnSpPr>
          <p:spPr>
            <a:xfrm>
              <a:off x="7989427" y="6330604"/>
              <a:ext cx="0" cy="1952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 descr="A white and black machine">
              <a:extLst>
                <a:ext uri="{FF2B5EF4-FFF2-40B4-BE49-F238E27FC236}">
                  <a16:creationId xmlns:a16="http://schemas.microsoft.com/office/drawing/2014/main" id="{7CECAB90-F071-613F-E525-494B35058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6878139" y="67524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0099999"/>
              </a:camera>
              <a:lightRig rig="threePt" dir="t"/>
            </a:scene3d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6605B7-EE45-BA8B-017B-833303440B71}"/>
                </a:ext>
              </a:extLst>
            </p:cNvPr>
            <p:cNvCxnSpPr/>
            <p:nvPr/>
          </p:nvCxnSpPr>
          <p:spPr>
            <a:xfrm>
              <a:off x="5268534" y="9239247"/>
              <a:ext cx="0" cy="632288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9597C9-B511-9AB4-E3D2-F8E4E8647219}"/>
                </a:ext>
              </a:extLst>
            </p:cNvPr>
            <p:cNvCxnSpPr/>
            <p:nvPr/>
          </p:nvCxnSpPr>
          <p:spPr>
            <a:xfrm>
              <a:off x="5268535" y="9871532"/>
              <a:ext cx="423584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62D429-61D9-3681-6F76-E88918A74668}"/>
                </a:ext>
              </a:extLst>
            </p:cNvPr>
            <p:cNvCxnSpPr/>
            <p:nvPr/>
          </p:nvCxnSpPr>
          <p:spPr>
            <a:xfrm flipH="1">
              <a:off x="7989456" y="7351918"/>
              <a:ext cx="6087" cy="92991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272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3C2C4ED-CF68-2425-BEE4-B12A1FA0F1E1}"/>
              </a:ext>
            </a:extLst>
          </p:cNvPr>
          <p:cNvGrpSpPr/>
          <p:nvPr/>
        </p:nvGrpSpPr>
        <p:grpSpPr>
          <a:xfrm>
            <a:off x="277047" y="536664"/>
            <a:ext cx="9732929" cy="6095572"/>
            <a:chOff x="19517548" y="10668234"/>
            <a:chExt cx="973293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DE5086-87E7-9DC7-8581-A8F15A392A99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D6FEDB7-7A0F-6ED3-B7BF-8D84750C0B4C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0D7BCEC-5BF6-1165-82AC-9B96C5BD5427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0032306-F4A0-6788-3B8F-08794045BDFB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168A973A-9A5A-5BD6-5562-12A3EDB490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846DEFC7-60B3-97F5-9F9A-81A272154D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400A37D-AC19-4948-324C-5DE4734F2B7C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3BEC9C-C5B9-CBE9-033F-4DBE6203DC37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335BA9-CBBE-0F3F-4722-327BE31C3414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0C9862E-407D-DAB0-B22B-FD1C1DDD7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15F463D-0C46-814D-9399-105E840D6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EE7368B2-29BA-3484-C66A-4AD5D1EE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6813016" y="1570553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DBC856-D790-8FD0-CD81-208887A35146}"/>
                </a:ext>
              </a:extLst>
            </p:cNvPr>
            <p:cNvGrpSpPr/>
            <p:nvPr/>
          </p:nvGrpSpPr>
          <p:grpSpPr>
            <a:xfrm>
              <a:off x="27412962" y="12998472"/>
              <a:ext cx="1837516" cy="3737336"/>
              <a:chOff x="27412952" y="12998450"/>
              <a:chExt cx="1837516" cy="3737339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86D4D528-5E8E-035C-E0A2-E6C9AF3D87F6}"/>
                  </a:ext>
                </a:extLst>
              </p:cNvPr>
              <p:cNvSpPr/>
              <p:nvPr/>
            </p:nvSpPr>
            <p:spPr>
              <a:xfrm>
                <a:off x="27412952" y="12998450"/>
                <a:ext cx="1826539" cy="3737339"/>
              </a:xfrm>
              <a:custGeom>
                <a:avLst/>
                <a:gdLst>
                  <a:gd name="connsiteX0" fmla="*/ 0 w 1455604"/>
                  <a:gd name="connsiteY0" fmla="*/ 0 h 878748"/>
                  <a:gd name="connsiteX1" fmla="*/ 1455604 w 1455604"/>
                  <a:gd name="connsiteY1" fmla="*/ 0 h 878748"/>
                  <a:gd name="connsiteX2" fmla="*/ 1455604 w 1455604"/>
                  <a:gd name="connsiteY2" fmla="*/ 878748 h 878748"/>
                  <a:gd name="connsiteX3" fmla="*/ 0 w 1455604"/>
                  <a:gd name="connsiteY3" fmla="*/ 878748 h 878748"/>
                  <a:gd name="connsiteX4" fmla="*/ 0 w 1455604"/>
                  <a:gd name="connsiteY4" fmla="*/ 0 h 878748"/>
                  <a:gd name="connsiteX0" fmla="*/ 0 w 1455604"/>
                  <a:gd name="connsiteY0" fmla="*/ 0 h 885098"/>
                  <a:gd name="connsiteX1" fmla="*/ 1455604 w 1455604"/>
                  <a:gd name="connsiteY1" fmla="*/ 0 h 885098"/>
                  <a:gd name="connsiteX2" fmla="*/ 1455604 w 1455604"/>
                  <a:gd name="connsiteY2" fmla="*/ 878748 h 885098"/>
                  <a:gd name="connsiteX3" fmla="*/ 285750 w 1455604"/>
                  <a:gd name="connsiteY3" fmla="*/ 885098 h 885098"/>
                  <a:gd name="connsiteX4" fmla="*/ 0 w 1455604"/>
                  <a:gd name="connsiteY4" fmla="*/ 0 h 885098"/>
                  <a:gd name="connsiteX0" fmla="*/ 0 w 1461954"/>
                  <a:gd name="connsiteY0" fmla="*/ 3556000 h 4441098"/>
                  <a:gd name="connsiteX1" fmla="*/ 1461954 w 1461954"/>
                  <a:gd name="connsiteY1" fmla="*/ 0 h 4441098"/>
                  <a:gd name="connsiteX2" fmla="*/ 1455604 w 1461954"/>
                  <a:gd name="connsiteY2" fmla="*/ 4434748 h 4441098"/>
                  <a:gd name="connsiteX3" fmla="*/ 285750 w 1461954"/>
                  <a:gd name="connsiteY3" fmla="*/ 4441098 h 4441098"/>
                  <a:gd name="connsiteX4" fmla="*/ 0 w 1461954"/>
                  <a:gd name="connsiteY4" fmla="*/ 3556000 h 4441098"/>
                  <a:gd name="connsiteX0" fmla="*/ 0 w 1456215"/>
                  <a:gd name="connsiteY0" fmla="*/ 4298950 h 5184048"/>
                  <a:gd name="connsiteX1" fmla="*/ 1455604 w 1456215"/>
                  <a:gd name="connsiteY1" fmla="*/ 0 h 5184048"/>
                  <a:gd name="connsiteX2" fmla="*/ 1455604 w 1456215"/>
                  <a:gd name="connsiteY2" fmla="*/ 5177698 h 5184048"/>
                  <a:gd name="connsiteX3" fmla="*/ 285750 w 1456215"/>
                  <a:gd name="connsiteY3" fmla="*/ 5184048 h 5184048"/>
                  <a:gd name="connsiteX4" fmla="*/ 0 w 1456215"/>
                  <a:gd name="connsiteY4" fmla="*/ 4298950 h 518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215" h="5184048">
                    <a:moveTo>
                      <a:pt x="0" y="4298950"/>
                    </a:moveTo>
                    <a:lnTo>
                      <a:pt x="1455604" y="0"/>
                    </a:lnTo>
                    <a:cubicBezTo>
                      <a:pt x="1453487" y="1478249"/>
                      <a:pt x="1457721" y="3699449"/>
                      <a:pt x="1455604" y="5177698"/>
                    </a:cubicBezTo>
                    <a:lnTo>
                      <a:pt x="285750" y="5184048"/>
                    </a:lnTo>
                    <a:lnTo>
                      <a:pt x="0" y="429895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3C994A3-711C-497A-F2E2-0987CE7864BF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B226BBD-6FA6-F0ED-12F7-6EF74A2C5606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401C92-49FC-BDE4-ACC3-225664842B61}"/>
              </a:ext>
            </a:extLst>
          </p:cNvPr>
          <p:cNvGrpSpPr/>
          <p:nvPr/>
        </p:nvGrpSpPr>
        <p:grpSpPr>
          <a:xfrm>
            <a:off x="260889" y="8603302"/>
            <a:ext cx="9749089" cy="4391853"/>
            <a:chOff x="260889" y="5539021"/>
            <a:chExt cx="9749089" cy="439185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D2971C-863E-A9ED-E8B0-BFDDC999FE0C}"/>
                </a:ext>
              </a:extLst>
            </p:cNvPr>
            <p:cNvGrpSpPr/>
            <p:nvPr/>
          </p:nvGrpSpPr>
          <p:grpSpPr>
            <a:xfrm>
              <a:off x="260889" y="7311137"/>
              <a:ext cx="3463116" cy="2619737"/>
              <a:chOff x="19517543" y="14147071"/>
              <a:chExt cx="3463116" cy="261973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78009BA-6A74-93E8-2693-7E57BE7ED824}"/>
                  </a:ext>
                </a:extLst>
              </p:cNvPr>
              <p:cNvGrpSpPr/>
              <p:nvPr/>
            </p:nvGrpSpPr>
            <p:grpSpPr>
              <a:xfrm>
                <a:off x="19517543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9C421EE3-D68C-D184-61BC-A70195FF1C78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D0FEB3F-3C12-BAA7-84C1-3C1F73498C8C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42625E6-A4E6-B7E1-4E52-14B9D0072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BA5AA88-3A2F-9F56-325D-7AB7C31B2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4" name="Picture 43" descr="A white and black machine">
                <a:extLst>
                  <a:ext uri="{FF2B5EF4-FFF2-40B4-BE49-F238E27FC236}">
                    <a16:creationId xmlns:a16="http://schemas.microsoft.com/office/drawing/2014/main" id="{94D542A7-DEC8-8E8E-0DFE-492986760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1"/>
                <a:ext cx="616104" cy="755172"/>
              </a:xfrm>
              <a:prstGeom prst="rect">
                <a:avLst/>
              </a:prstGeom>
            </p:spPr>
          </p:pic>
        </p:grpSp>
        <p:pic>
          <p:nvPicPr>
            <p:cNvPr id="19" name="Picture 18" descr="A white and black machine">
              <a:extLst>
                <a:ext uri="{FF2B5EF4-FFF2-40B4-BE49-F238E27FC236}">
                  <a16:creationId xmlns:a16="http://schemas.microsoft.com/office/drawing/2014/main" id="{BA62DD5F-E044-92E5-4D8A-E6338C0F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722067" y="8429514"/>
              <a:ext cx="616105" cy="755172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17F80D-E06C-DA3B-A8BE-C58B7C11C8BE}"/>
                </a:ext>
              </a:extLst>
            </p:cNvPr>
            <p:cNvCxnSpPr>
              <a:cxnSpLocks/>
            </p:cNvCxnSpPr>
            <p:nvPr/>
          </p:nvCxnSpPr>
          <p:spPr>
            <a:xfrm>
              <a:off x="1762154" y="9877795"/>
              <a:ext cx="3506375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95EB1F-A88A-C5CC-E3D2-1F6CBB9FD53C}"/>
                </a:ext>
              </a:extLst>
            </p:cNvPr>
            <p:cNvCxnSpPr/>
            <p:nvPr/>
          </p:nvCxnSpPr>
          <p:spPr>
            <a:xfrm flipV="1">
              <a:off x="5268510" y="7977208"/>
              <a:ext cx="0" cy="19006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A white and black machine">
              <a:extLst>
                <a:ext uri="{FF2B5EF4-FFF2-40B4-BE49-F238E27FC236}">
                  <a16:creationId xmlns:a16="http://schemas.microsoft.com/office/drawing/2014/main" id="{0E2B215B-DE14-38C6-7A7A-D6E52C008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3190439" y="8047483"/>
              <a:ext cx="616105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51AB4A-9871-2A79-831A-CE40316544C8}"/>
                </a:ext>
              </a:extLst>
            </p:cNvPr>
            <p:cNvCxnSpPr/>
            <p:nvPr/>
          </p:nvCxnSpPr>
          <p:spPr>
            <a:xfrm>
              <a:off x="2575579" y="5551934"/>
              <a:ext cx="2685328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C358F5-D15A-A9AE-0645-E38FCDBC2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526" y="7117428"/>
              <a:ext cx="0" cy="10868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A08F6-8071-2206-7B10-FB489A287DBB}"/>
                </a:ext>
              </a:extLst>
            </p:cNvPr>
            <p:cNvCxnSpPr/>
            <p:nvPr/>
          </p:nvCxnSpPr>
          <p:spPr>
            <a:xfrm>
              <a:off x="2575577" y="5551937"/>
              <a:ext cx="0" cy="124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A white and black machine">
              <a:extLst>
                <a:ext uri="{FF2B5EF4-FFF2-40B4-BE49-F238E27FC236}">
                  <a16:creationId xmlns:a16="http://schemas.microsoft.com/office/drawing/2014/main" id="{3B6EC0BD-B77F-153D-EE8D-8A3B6EB22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4152160" y="6834716"/>
              <a:ext cx="616105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564751-5A50-5F5B-75DD-504621749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716" y="5539021"/>
              <a:ext cx="5235489" cy="74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6DDABB-B1DD-B4D5-75F9-95672F40C007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22" y="5726928"/>
              <a:ext cx="0" cy="1619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A white and black machine">
              <a:extLst>
                <a:ext uri="{FF2B5EF4-FFF2-40B4-BE49-F238E27FC236}">
                  <a16:creationId xmlns:a16="http://schemas.microsoft.com/office/drawing/2014/main" id="{4164A1CE-FCCC-CCE3-840A-67FC0461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5259675" y="58186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8492AD-8DB0-7064-1DA9-52489461906B}"/>
                </a:ext>
              </a:extLst>
            </p:cNvPr>
            <p:cNvCxnSpPr/>
            <p:nvPr/>
          </p:nvCxnSpPr>
          <p:spPr>
            <a:xfrm>
              <a:off x="6356370" y="5551921"/>
              <a:ext cx="1664810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235CA7-D0A1-0263-620C-29736B15ACC8}"/>
                </a:ext>
              </a:extLst>
            </p:cNvPr>
            <p:cNvCxnSpPr/>
            <p:nvPr/>
          </p:nvCxnSpPr>
          <p:spPr>
            <a:xfrm>
              <a:off x="7143767" y="5723008"/>
              <a:ext cx="0" cy="6203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1F6EF4-CE10-EC78-0FA3-601C74E8B172}"/>
                </a:ext>
              </a:extLst>
            </p:cNvPr>
            <p:cNvCxnSpPr/>
            <p:nvPr/>
          </p:nvCxnSpPr>
          <p:spPr>
            <a:xfrm>
              <a:off x="7989427" y="5551934"/>
              <a:ext cx="0" cy="18529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BF17C0-8159-421C-667F-2160CABA4BA1}"/>
                </a:ext>
              </a:extLst>
            </p:cNvPr>
            <p:cNvCxnSpPr/>
            <p:nvPr/>
          </p:nvCxnSpPr>
          <p:spPr>
            <a:xfrm>
              <a:off x="7989427" y="6330604"/>
              <a:ext cx="0" cy="1952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white and black machine">
              <a:extLst>
                <a:ext uri="{FF2B5EF4-FFF2-40B4-BE49-F238E27FC236}">
                  <a16:creationId xmlns:a16="http://schemas.microsoft.com/office/drawing/2014/main" id="{2ED812D0-287B-91F1-776B-FA91D36F7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6878139" y="67524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0099999"/>
              </a:camera>
              <a:lightRig rig="threePt" dir="t"/>
            </a:scene3d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FD2F4F-2C3C-03A5-5CA8-A42BF79ACE3E}"/>
                </a:ext>
              </a:extLst>
            </p:cNvPr>
            <p:cNvCxnSpPr/>
            <p:nvPr/>
          </p:nvCxnSpPr>
          <p:spPr>
            <a:xfrm>
              <a:off x="5268534" y="9239247"/>
              <a:ext cx="0" cy="632288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73F4B6E-0F5E-A069-7C83-73C10E8E24C1}"/>
                </a:ext>
              </a:extLst>
            </p:cNvPr>
            <p:cNvCxnSpPr/>
            <p:nvPr/>
          </p:nvCxnSpPr>
          <p:spPr>
            <a:xfrm>
              <a:off x="5268535" y="9871532"/>
              <a:ext cx="423584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44C29D8-42DF-DEBD-CCF0-81069813A24B}"/>
                </a:ext>
              </a:extLst>
            </p:cNvPr>
            <p:cNvCxnSpPr/>
            <p:nvPr/>
          </p:nvCxnSpPr>
          <p:spPr>
            <a:xfrm flipH="1">
              <a:off x="7989456" y="7351918"/>
              <a:ext cx="6087" cy="92991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 descr="A white and black machine">
              <a:extLst>
                <a:ext uri="{FF2B5EF4-FFF2-40B4-BE49-F238E27FC236}">
                  <a16:creationId xmlns:a16="http://schemas.microsoft.com/office/drawing/2014/main" id="{1DCA7BFD-97FE-FA5E-8455-C9C0491A1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7572514" y="884751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63D672A-0753-CF47-7DE7-E1B5D91152F1}"/>
                </a:ext>
              </a:extLst>
            </p:cNvPr>
            <p:cNvCxnSpPr/>
            <p:nvPr/>
          </p:nvCxnSpPr>
          <p:spPr>
            <a:xfrm>
              <a:off x="8521709" y="9877788"/>
              <a:ext cx="148826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5F0E91-5388-DE4F-4CCE-C4522C7B8BC4}"/>
                </a:ext>
              </a:extLst>
            </p:cNvPr>
            <p:cNvCxnSpPr/>
            <p:nvPr/>
          </p:nvCxnSpPr>
          <p:spPr>
            <a:xfrm flipH="1" flipV="1">
              <a:off x="9999001" y="6140452"/>
              <a:ext cx="10977" cy="373733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74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FF8ACBC-A3A8-9138-329B-3435A500282C}"/>
              </a:ext>
            </a:extLst>
          </p:cNvPr>
          <p:cNvGrpSpPr/>
          <p:nvPr/>
        </p:nvGrpSpPr>
        <p:grpSpPr>
          <a:xfrm>
            <a:off x="264662" y="478263"/>
            <a:ext cx="9757699" cy="6139218"/>
            <a:chOff x="19517548" y="10624588"/>
            <a:chExt cx="9757698" cy="61392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860605-4E4F-21C8-34E7-E4BA1616612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67680CA-3A65-CA26-8229-8BF1417BD09A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7657E32-A16A-8895-19E9-06E77AAD4207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429F185-BC0E-6395-89A5-3A458935A6BC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8C10C902-7D86-F5F1-7219-23F0EF3F1C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C1865392-057A-85E7-4D82-D484AF5CC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BD43493-3C61-3070-2045-9E3B45C30029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9E9563F-2CE4-CA56-5346-0032B574E69A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D9BEFE-5191-8602-E34B-8AEBCDFB44DB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ADAB5DD-85A4-6D50-DD25-E6D64A9A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1AF5DEA-4F96-B274-60BA-2FD4700E5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8F1F0C78-718E-E0AB-F397-0A1BD6F18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8365096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D0732D-7C4E-924F-CA5D-07E4B729DBB5}"/>
                </a:ext>
              </a:extLst>
            </p:cNvPr>
            <p:cNvGrpSpPr/>
            <p:nvPr/>
          </p:nvGrpSpPr>
          <p:grpSpPr>
            <a:xfrm>
              <a:off x="26266154" y="10624588"/>
              <a:ext cx="3009092" cy="4325864"/>
              <a:chOff x="26266140" y="10624582"/>
              <a:chExt cx="3009089" cy="4325858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91D71EA1-CDD0-E778-D56C-BC7285677A73}"/>
                  </a:ext>
                </a:extLst>
              </p:cNvPr>
              <p:cNvSpPr/>
              <p:nvPr/>
            </p:nvSpPr>
            <p:spPr>
              <a:xfrm>
                <a:off x="26266140" y="10640226"/>
                <a:ext cx="3009089" cy="4310214"/>
              </a:xfrm>
              <a:custGeom>
                <a:avLst/>
                <a:gdLst>
                  <a:gd name="connsiteX0" fmla="*/ 0 w 584024"/>
                  <a:gd name="connsiteY0" fmla="*/ 0 h 4256875"/>
                  <a:gd name="connsiteX1" fmla="*/ 584024 w 584024"/>
                  <a:gd name="connsiteY1" fmla="*/ 0 h 4256875"/>
                  <a:gd name="connsiteX2" fmla="*/ 584024 w 584024"/>
                  <a:gd name="connsiteY2" fmla="*/ 4256875 h 4256875"/>
                  <a:gd name="connsiteX3" fmla="*/ 0 w 584024"/>
                  <a:gd name="connsiteY3" fmla="*/ 4256875 h 4256875"/>
                  <a:gd name="connsiteX4" fmla="*/ 0 w 584024"/>
                  <a:gd name="connsiteY4" fmla="*/ 0 h 4256875"/>
                  <a:gd name="connsiteX0" fmla="*/ 0 w 2984324"/>
                  <a:gd name="connsiteY0" fmla="*/ 30480 h 4256875"/>
                  <a:gd name="connsiteX1" fmla="*/ 2984324 w 2984324"/>
                  <a:gd name="connsiteY1" fmla="*/ 0 h 4256875"/>
                  <a:gd name="connsiteX2" fmla="*/ 2984324 w 2984324"/>
                  <a:gd name="connsiteY2" fmla="*/ 4256875 h 4256875"/>
                  <a:gd name="connsiteX3" fmla="*/ 2400300 w 2984324"/>
                  <a:gd name="connsiteY3" fmla="*/ 4256875 h 4256875"/>
                  <a:gd name="connsiteX4" fmla="*/ 0 w 2984324"/>
                  <a:gd name="connsiteY4" fmla="*/ 30480 h 4256875"/>
                  <a:gd name="connsiteX0" fmla="*/ 0 w 2999564"/>
                  <a:gd name="connsiteY0" fmla="*/ 30480 h 4256875"/>
                  <a:gd name="connsiteX1" fmla="*/ 2984324 w 2999564"/>
                  <a:gd name="connsiteY1" fmla="*/ 0 h 4256875"/>
                  <a:gd name="connsiteX2" fmla="*/ 2999564 w 2999564"/>
                  <a:gd name="connsiteY2" fmla="*/ 3906355 h 4256875"/>
                  <a:gd name="connsiteX3" fmla="*/ 2400300 w 2999564"/>
                  <a:gd name="connsiteY3" fmla="*/ 4256875 h 4256875"/>
                  <a:gd name="connsiteX4" fmla="*/ 0 w 2999564"/>
                  <a:gd name="connsiteY4" fmla="*/ 30480 h 4256875"/>
                  <a:gd name="connsiteX0" fmla="*/ 0 w 3009089"/>
                  <a:gd name="connsiteY0" fmla="*/ 30480 h 4256875"/>
                  <a:gd name="connsiteX1" fmla="*/ 2984324 w 3009089"/>
                  <a:gd name="connsiteY1" fmla="*/ 0 h 4256875"/>
                  <a:gd name="connsiteX2" fmla="*/ 3009089 w 3009089"/>
                  <a:gd name="connsiteY2" fmla="*/ 4038055 h 4256875"/>
                  <a:gd name="connsiteX3" fmla="*/ 2400300 w 3009089"/>
                  <a:gd name="connsiteY3" fmla="*/ 4256875 h 4256875"/>
                  <a:gd name="connsiteX4" fmla="*/ 0 w 3009089"/>
                  <a:gd name="connsiteY4" fmla="*/ 30480 h 425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089" h="4256875">
                    <a:moveTo>
                      <a:pt x="0" y="30480"/>
                    </a:moveTo>
                    <a:lnTo>
                      <a:pt x="2984324" y="0"/>
                    </a:lnTo>
                    <a:lnTo>
                      <a:pt x="3009089" y="4038055"/>
                    </a:lnTo>
                    <a:lnTo>
                      <a:pt x="2400300" y="4256875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sp>
            <p:nvSpPr>
              <p:cNvPr id="16" name="Isosceles Triangle 6">
                <a:extLst>
                  <a:ext uri="{FF2B5EF4-FFF2-40B4-BE49-F238E27FC236}">
                    <a16:creationId xmlns:a16="http://schemas.microsoft.com/office/drawing/2014/main" id="{B376757E-2B30-436A-F10A-0E33DE38621F}"/>
                  </a:ext>
                </a:extLst>
              </p:cNvPr>
              <p:cNvSpPr/>
              <p:nvPr/>
            </p:nvSpPr>
            <p:spPr>
              <a:xfrm>
                <a:off x="27256740" y="12440815"/>
                <a:ext cx="1400175" cy="2490575"/>
              </a:xfrm>
              <a:custGeom>
                <a:avLst/>
                <a:gdLst>
                  <a:gd name="connsiteX0" fmla="*/ 0 w 1371600"/>
                  <a:gd name="connsiteY0" fmla="*/ 2524865 h 2524865"/>
                  <a:gd name="connsiteX1" fmla="*/ 685800 w 1371600"/>
                  <a:gd name="connsiteY1" fmla="*/ 0 h 2524865"/>
                  <a:gd name="connsiteX2" fmla="*/ 1371600 w 1371600"/>
                  <a:gd name="connsiteY2" fmla="*/ 2524865 h 2524865"/>
                  <a:gd name="connsiteX3" fmla="*/ 0 w 1371600"/>
                  <a:gd name="connsiteY3" fmla="*/ 2524865 h 2524865"/>
                  <a:gd name="connsiteX0" fmla="*/ 0 w 1371600"/>
                  <a:gd name="connsiteY0" fmla="*/ 2509625 h 2509625"/>
                  <a:gd name="connsiteX1" fmla="*/ 7620 w 1371600"/>
                  <a:gd name="connsiteY1" fmla="*/ 0 h 2509625"/>
                  <a:gd name="connsiteX2" fmla="*/ 1371600 w 1371600"/>
                  <a:gd name="connsiteY2" fmla="*/ 2509625 h 2509625"/>
                  <a:gd name="connsiteX3" fmla="*/ 0 w 1371600"/>
                  <a:gd name="connsiteY3" fmla="*/ 2509625 h 2509625"/>
                  <a:gd name="connsiteX0" fmla="*/ 0 w 1400175"/>
                  <a:gd name="connsiteY0" fmla="*/ 2509625 h 2509625"/>
                  <a:gd name="connsiteX1" fmla="*/ 7620 w 1400175"/>
                  <a:gd name="connsiteY1" fmla="*/ 0 h 2509625"/>
                  <a:gd name="connsiteX2" fmla="*/ 1400175 w 1400175"/>
                  <a:gd name="connsiteY2" fmla="*/ 2490575 h 2509625"/>
                  <a:gd name="connsiteX3" fmla="*/ 0 w 1400175"/>
                  <a:gd name="connsiteY3" fmla="*/ 2509625 h 2509625"/>
                  <a:gd name="connsiteX0" fmla="*/ 0 w 1400175"/>
                  <a:gd name="connsiteY0" fmla="*/ 2057188 h 2490575"/>
                  <a:gd name="connsiteX1" fmla="*/ 7620 w 1400175"/>
                  <a:gd name="connsiteY1" fmla="*/ 0 h 2490575"/>
                  <a:gd name="connsiteX2" fmla="*/ 1400175 w 1400175"/>
                  <a:gd name="connsiteY2" fmla="*/ 2490575 h 2490575"/>
                  <a:gd name="connsiteX3" fmla="*/ 0 w 1400175"/>
                  <a:gd name="connsiteY3" fmla="*/ 2057188 h 24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175" h="2490575">
                    <a:moveTo>
                      <a:pt x="0" y="2057188"/>
                    </a:moveTo>
                    <a:lnTo>
                      <a:pt x="7620" y="0"/>
                    </a:lnTo>
                    <a:lnTo>
                      <a:pt x="1400175" y="2490575"/>
                    </a:lnTo>
                    <a:lnTo>
                      <a:pt x="0" y="2057188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F34D2EB-B058-0AB4-CD2B-C7BD1773B3F1}"/>
                  </a:ext>
                </a:extLst>
              </p:cNvPr>
              <p:cNvGrpSpPr/>
              <p:nvPr/>
            </p:nvGrpSpPr>
            <p:grpSpPr>
              <a:xfrm>
                <a:off x="26266140" y="10624582"/>
                <a:ext cx="3009089" cy="4104296"/>
                <a:chOff x="26266140" y="10624582"/>
                <a:chExt cx="3009089" cy="4104296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4217070-5E7D-29EA-523E-C5CFD280F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66140" y="10624582"/>
                  <a:ext cx="2148354" cy="1564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A4D44CE-F434-49FE-D612-D91847E62236}"/>
                    </a:ext>
                  </a:extLst>
                </p:cNvPr>
                <p:cNvCxnSpPr>
                  <a:endCxn id="15" idx="2"/>
                </p:cNvCxnSpPr>
                <p:nvPr/>
              </p:nvCxnSpPr>
              <p:spPr>
                <a:xfrm>
                  <a:off x="29250468" y="10640220"/>
                  <a:ext cx="24761" cy="4088658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92BD427-99A6-B22F-9E3B-408426BB40B5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47F96C1-11A1-AD41-E23C-4EB369BD985F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01F81FA3-79E0-CB2A-0843-C5F64769624E}"/>
                    </a:ext>
                  </a:extLst>
                </p:cNvPr>
                <p:cNvSpPr/>
                <p:nvPr/>
              </p:nvSpPr>
              <p:spPr>
                <a:xfrm rot="10645868">
                  <a:off x="28400964" y="10644468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3493DC-3582-C6E6-DB68-647FD6B0A166}"/>
              </a:ext>
            </a:extLst>
          </p:cNvPr>
          <p:cNvGrpSpPr/>
          <p:nvPr/>
        </p:nvGrpSpPr>
        <p:grpSpPr>
          <a:xfrm>
            <a:off x="260889" y="7051621"/>
            <a:ext cx="9761474" cy="6142470"/>
            <a:chOff x="260889" y="3788404"/>
            <a:chExt cx="9761474" cy="614247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2C6763-43B9-65E5-B635-1CA10FE03B3B}"/>
                </a:ext>
              </a:extLst>
            </p:cNvPr>
            <p:cNvGrpSpPr/>
            <p:nvPr/>
          </p:nvGrpSpPr>
          <p:grpSpPr>
            <a:xfrm>
              <a:off x="260889" y="7311137"/>
              <a:ext cx="3463116" cy="2619737"/>
              <a:chOff x="19517543" y="14147071"/>
              <a:chExt cx="3463116" cy="261973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5AF579-CEAD-ED0D-EBFF-0EADE17EA45F}"/>
                  </a:ext>
                </a:extLst>
              </p:cNvPr>
              <p:cNvGrpSpPr/>
              <p:nvPr/>
            </p:nvGrpSpPr>
            <p:grpSpPr>
              <a:xfrm>
                <a:off x="19517543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D816E6A3-C165-716B-9933-59E027C8F0CA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8084FED-43D9-E82D-C1D0-240D3D9EEDD6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49D4A6A-8FA2-B431-2ED3-D70EE3051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9F511EB-980C-BA28-265F-35045722C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4" name="Picture 53" descr="A white and black machine">
                <a:extLst>
                  <a:ext uri="{FF2B5EF4-FFF2-40B4-BE49-F238E27FC236}">
                    <a16:creationId xmlns:a16="http://schemas.microsoft.com/office/drawing/2014/main" id="{5900DAC0-0D5B-D27F-AB71-E5DD0FA9B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1"/>
                <a:ext cx="616104" cy="755172"/>
              </a:xfrm>
              <a:prstGeom prst="rect">
                <a:avLst/>
              </a:prstGeom>
            </p:spPr>
          </p:pic>
        </p:grpSp>
        <p:pic>
          <p:nvPicPr>
            <p:cNvPr id="25" name="Picture 24" descr="A white and black machine">
              <a:extLst>
                <a:ext uri="{FF2B5EF4-FFF2-40B4-BE49-F238E27FC236}">
                  <a16:creationId xmlns:a16="http://schemas.microsoft.com/office/drawing/2014/main" id="{FAF75959-6E23-F7F9-3CA0-7A0F0F760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722067" y="8429514"/>
              <a:ext cx="616105" cy="755172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F61141-3DE6-8C7B-E2F4-7CAE3F1752B0}"/>
                </a:ext>
              </a:extLst>
            </p:cNvPr>
            <p:cNvCxnSpPr>
              <a:cxnSpLocks/>
            </p:cNvCxnSpPr>
            <p:nvPr/>
          </p:nvCxnSpPr>
          <p:spPr>
            <a:xfrm>
              <a:off x="1762154" y="9877795"/>
              <a:ext cx="3506375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28A530-5B87-91EC-9A92-B49B2FD1B1F6}"/>
                </a:ext>
              </a:extLst>
            </p:cNvPr>
            <p:cNvCxnSpPr/>
            <p:nvPr/>
          </p:nvCxnSpPr>
          <p:spPr>
            <a:xfrm flipV="1">
              <a:off x="5268510" y="7977208"/>
              <a:ext cx="0" cy="19006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A white and black machine">
              <a:extLst>
                <a:ext uri="{FF2B5EF4-FFF2-40B4-BE49-F238E27FC236}">
                  <a16:creationId xmlns:a16="http://schemas.microsoft.com/office/drawing/2014/main" id="{F023615C-52B9-2F06-B88A-72DE19F70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3190439" y="8047483"/>
              <a:ext cx="616105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5D85A1-30A3-E13B-822C-547E17679D02}"/>
                </a:ext>
              </a:extLst>
            </p:cNvPr>
            <p:cNvCxnSpPr/>
            <p:nvPr/>
          </p:nvCxnSpPr>
          <p:spPr>
            <a:xfrm>
              <a:off x="2575579" y="5551934"/>
              <a:ext cx="2685328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3229A7A-6D92-E5F1-31C2-02B639301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526" y="7117428"/>
              <a:ext cx="0" cy="10868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A03007-ACAD-B8B4-41CC-8C98286A0C1F}"/>
                </a:ext>
              </a:extLst>
            </p:cNvPr>
            <p:cNvCxnSpPr/>
            <p:nvPr/>
          </p:nvCxnSpPr>
          <p:spPr>
            <a:xfrm>
              <a:off x="2575577" y="5551937"/>
              <a:ext cx="0" cy="124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A white and black machine">
              <a:extLst>
                <a:ext uri="{FF2B5EF4-FFF2-40B4-BE49-F238E27FC236}">
                  <a16:creationId xmlns:a16="http://schemas.microsoft.com/office/drawing/2014/main" id="{0AD24E0C-391E-F1DC-8DC6-654CAB5A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4152160" y="6834716"/>
              <a:ext cx="616105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87E4148-978F-8039-4290-2DF96B867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716" y="5539021"/>
              <a:ext cx="5235489" cy="74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E03B5D3-EDAF-ACB7-F65F-FDD32AF8262C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22" y="5726928"/>
              <a:ext cx="0" cy="1619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 descr="A white and black machine">
              <a:extLst>
                <a:ext uri="{FF2B5EF4-FFF2-40B4-BE49-F238E27FC236}">
                  <a16:creationId xmlns:a16="http://schemas.microsoft.com/office/drawing/2014/main" id="{A3D4DB56-3949-7192-E63B-F3A870E82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5259675" y="58186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BA5A45-7CF8-613B-187F-75900DF44EA0}"/>
                </a:ext>
              </a:extLst>
            </p:cNvPr>
            <p:cNvCxnSpPr/>
            <p:nvPr/>
          </p:nvCxnSpPr>
          <p:spPr>
            <a:xfrm>
              <a:off x="6356370" y="5551921"/>
              <a:ext cx="1664810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F225-AF53-B8DE-5883-AC7B1B8F0E4E}"/>
                </a:ext>
              </a:extLst>
            </p:cNvPr>
            <p:cNvCxnSpPr/>
            <p:nvPr/>
          </p:nvCxnSpPr>
          <p:spPr>
            <a:xfrm>
              <a:off x="7143767" y="5723008"/>
              <a:ext cx="0" cy="6203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59A202-4455-597D-B1B0-880F73D9D0CF}"/>
                </a:ext>
              </a:extLst>
            </p:cNvPr>
            <p:cNvCxnSpPr/>
            <p:nvPr/>
          </p:nvCxnSpPr>
          <p:spPr>
            <a:xfrm>
              <a:off x="7989427" y="5551934"/>
              <a:ext cx="0" cy="18529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D28E95-61CB-6807-968F-6F91A1897957}"/>
                </a:ext>
              </a:extLst>
            </p:cNvPr>
            <p:cNvCxnSpPr/>
            <p:nvPr/>
          </p:nvCxnSpPr>
          <p:spPr>
            <a:xfrm>
              <a:off x="7989427" y="6330604"/>
              <a:ext cx="0" cy="1952972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A white and black machine">
              <a:extLst>
                <a:ext uri="{FF2B5EF4-FFF2-40B4-BE49-F238E27FC236}">
                  <a16:creationId xmlns:a16="http://schemas.microsoft.com/office/drawing/2014/main" id="{70A9CD87-8719-C941-5A25-ADB053F6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6878139" y="675243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0099999"/>
              </a:camera>
              <a:lightRig rig="threePt" dir="t"/>
            </a:scene3d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134B909-5E9B-F51D-B157-D1042F1B1A7E}"/>
                </a:ext>
              </a:extLst>
            </p:cNvPr>
            <p:cNvCxnSpPr/>
            <p:nvPr/>
          </p:nvCxnSpPr>
          <p:spPr>
            <a:xfrm>
              <a:off x="5268534" y="9239247"/>
              <a:ext cx="0" cy="632288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F03F36-B565-8987-7805-3C52000B2C81}"/>
                </a:ext>
              </a:extLst>
            </p:cNvPr>
            <p:cNvCxnSpPr/>
            <p:nvPr/>
          </p:nvCxnSpPr>
          <p:spPr>
            <a:xfrm>
              <a:off x="5268535" y="9871532"/>
              <a:ext cx="423584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EAF85A6-E257-AF2C-AF50-816BE762FBAC}"/>
                </a:ext>
              </a:extLst>
            </p:cNvPr>
            <p:cNvCxnSpPr/>
            <p:nvPr/>
          </p:nvCxnSpPr>
          <p:spPr>
            <a:xfrm flipH="1">
              <a:off x="7989456" y="7351918"/>
              <a:ext cx="6087" cy="92991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 descr="A white and black machine">
              <a:extLst>
                <a:ext uri="{FF2B5EF4-FFF2-40B4-BE49-F238E27FC236}">
                  <a16:creationId xmlns:a16="http://schemas.microsoft.com/office/drawing/2014/main" id="{04BAEC34-227F-CFCE-A0FA-4CA25A774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7572514" y="884751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19865D-5857-C242-722D-133FC2BB0442}"/>
                </a:ext>
              </a:extLst>
            </p:cNvPr>
            <p:cNvCxnSpPr/>
            <p:nvPr/>
          </p:nvCxnSpPr>
          <p:spPr>
            <a:xfrm>
              <a:off x="8521709" y="9877788"/>
              <a:ext cx="148826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3775FFE-860C-08EA-4945-66D5B43E80A6}"/>
                </a:ext>
              </a:extLst>
            </p:cNvPr>
            <p:cNvCxnSpPr/>
            <p:nvPr/>
          </p:nvCxnSpPr>
          <p:spPr>
            <a:xfrm flipH="1" flipV="1">
              <a:off x="9999001" y="6140452"/>
              <a:ext cx="10977" cy="373733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 descr="A white and black machine">
              <a:extLst>
                <a:ext uri="{FF2B5EF4-FFF2-40B4-BE49-F238E27FC236}">
                  <a16:creationId xmlns:a16="http://schemas.microsoft.com/office/drawing/2014/main" id="{2A9BF0E6-A559-E424-5FB6-54D48F5C0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9112211" y="8028825"/>
              <a:ext cx="616105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4C40A60-5550-4B31-BA7D-BB6CE7C02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258" y="3788404"/>
              <a:ext cx="2148356" cy="1564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7C26A4-6EE3-4BAF-2E9C-BB2551E0D2A2}"/>
                </a:ext>
              </a:extLst>
            </p:cNvPr>
            <p:cNvCxnSpPr/>
            <p:nvPr/>
          </p:nvCxnSpPr>
          <p:spPr>
            <a:xfrm>
              <a:off x="9997602" y="3804029"/>
              <a:ext cx="24761" cy="408866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207E6E-6755-C111-07FF-515F55FEB822}"/>
                </a:ext>
              </a:extLst>
            </p:cNvPr>
            <p:cNvCxnSpPr/>
            <p:nvPr/>
          </p:nvCxnSpPr>
          <p:spPr>
            <a:xfrm flipV="1">
              <a:off x="7977050" y="5573754"/>
              <a:ext cx="26810" cy="2115717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C2E6489-26DA-5C34-073E-862DEEBCC750}"/>
                </a:ext>
              </a:extLst>
            </p:cNvPr>
            <p:cNvSpPr/>
            <p:nvPr/>
          </p:nvSpPr>
          <p:spPr>
            <a:xfrm rot="10645868">
              <a:off x="9148082" y="3808279"/>
              <a:ext cx="712560" cy="857252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</p:grpSp>
    </p:spTree>
    <p:extLst>
      <p:ext uri="{BB962C8B-B14F-4D97-AF65-F5344CB8AC3E}">
        <p14:creationId xmlns:p14="http://schemas.microsoft.com/office/powerpoint/2010/main" val="78274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6</Words>
  <Application>Microsoft Office PowerPoint</Application>
  <PresentationFormat>Custom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saad Ibrahim fathallah Eldesouky</dc:creator>
  <cp:lastModifiedBy>Abdelrahman saad Ibrahim fathallah Eldesouky</cp:lastModifiedBy>
  <cp:revision>267</cp:revision>
  <dcterms:created xsi:type="dcterms:W3CDTF">2024-10-26T13:21:13Z</dcterms:created>
  <dcterms:modified xsi:type="dcterms:W3CDTF">2024-11-05T19:56:01Z</dcterms:modified>
</cp:coreProperties>
</file>