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"/>
  </p:notesMasterIdLst>
  <p:sldIdLst>
    <p:sldId id="256" r:id="rId2"/>
  </p:sldIdLst>
  <p:sldSz cx="9601200" cy="12801600" type="A3"/>
  <p:notesSz cx="7099300" cy="10234613"/>
  <p:defaultTextStyle>
    <a:defPPr>
      <a:defRPr lang="pt-BR"/>
    </a:defPPr>
    <a:lvl1pPr algn="l" defTabSz="1279525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39763" indent="-182563" algn="l" defTabSz="1279525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79525" indent="-365125" algn="l" defTabSz="1279525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919288" indent="-547688" algn="l" defTabSz="1279525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559050" indent="-730250" algn="l" defTabSz="1279525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156" y="-1092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1385888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1385888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E57059B1-A220-4D57-B69C-563CB0F0A7D7}" type="datetimeFigureOut">
              <a:rPr lang="pt-BR"/>
              <a:pPr>
                <a:defRPr/>
              </a:pPr>
              <a:t>26/08/2017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768350"/>
            <a:ext cx="2878138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1385888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1385888">
              <a:defRPr sz="1300">
                <a:latin typeface="Calibri" panose="020F0502020204030204" pitchFamily="34" charset="0"/>
              </a:defRPr>
            </a:lvl1pPr>
          </a:lstStyle>
          <a:p>
            <a:fld id="{713DD847-5DA4-41B9-9756-CC598B8B8A5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059004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279525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39763" algn="l" defTabSz="1279525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79525" algn="l" defTabSz="1279525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19288" algn="l" defTabSz="1279525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59050" algn="l" defTabSz="1279525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00286" algn="l" defTabSz="1280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40343" algn="l" defTabSz="1280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80400" algn="l" defTabSz="1280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20457" algn="l" defTabSz="1280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410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385888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385888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385888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385888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385888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38588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38588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38588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38588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7E9E722-0DFA-4014-978B-DA5C18D61CC9}" type="slidenum">
              <a:rPr lang="pt-BR" altLang="pt-BR" sz="1300">
                <a:latin typeface="Calibri" panose="020F0502020204030204" pitchFamily="34" charset="0"/>
              </a:rPr>
              <a:pPr eaLnBrk="1" hangingPunct="1"/>
              <a:t>1</a:t>
            </a:fld>
            <a:endParaRPr lang="pt-BR" altLang="pt-BR" sz="13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59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0090" y="3976802"/>
            <a:ext cx="8161020" cy="2744047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39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79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19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58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98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38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7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17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13BF8-CF80-4AA2-87BE-8B1CE6C986D8}" type="datetimeFigureOut">
              <a:rPr lang="pt-BR"/>
              <a:pPr>
                <a:defRPr/>
              </a:pPr>
              <a:t>26/08/2017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3D4219-326C-4CA2-9B5A-4EDF8F94713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3993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68111-5224-46F8-9D1D-35E989BD96F9}" type="datetimeFigureOut">
              <a:rPr lang="pt-BR"/>
              <a:pPr>
                <a:defRPr/>
              </a:pPr>
              <a:t>26/08/2017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63DBA1-167F-4E88-803C-8046AE683D5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797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9185732" y="2690707"/>
            <a:ext cx="5954077" cy="5734642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323498" y="2690707"/>
            <a:ext cx="17702213" cy="5734642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F30DD-C23C-4D2B-9552-BF576CCA6934}" type="datetimeFigureOut">
              <a:rPr lang="pt-BR"/>
              <a:pPr>
                <a:defRPr/>
              </a:pPr>
              <a:t>26/08/2017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ED33C-07F5-4524-8B0E-1A2A49CAD09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6016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2E1A0C-F3CF-4875-9C06-4E6361580436}" type="datetimeFigureOut">
              <a:rPr lang="pt-BR"/>
              <a:pPr>
                <a:defRPr/>
              </a:pPr>
              <a:t>26/08/2017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D498A9-CBB3-4EAF-800F-03ACEE0B9D8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60546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8429" y="8226220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58429" y="5425869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396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7937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1905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5874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19843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3811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7780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174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77A98-E1AA-41F6-9E22-2F7FA99ECAA5}" type="datetimeFigureOut">
              <a:rPr lang="pt-BR"/>
              <a:pPr>
                <a:defRPr/>
              </a:pPr>
              <a:t>26/08/2017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19820C-51D1-4DC8-A503-FCFED249242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3626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23499" y="15681961"/>
            <a:ext cx="11828145" cy="44355173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311664" y="15681961"/>
            <a:ext cx="11828145" cy="44355173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FFF22-FC2A-499E-B4B4-BA8D5F4348D2}" type="datetimeFigureOut">
              <a:rPr lang="pt-BR"/>
              <a:pPr>
                <a:defRPr/>
              </a:pPr>
              <a:t>26/08/2017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3770EC-AF97-4CE4-A598-A514F75FCCA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0301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80060" y="2865544"/>
            <a:ext cx="4242197" cy="119422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39687" indent="0">
              <a:buNone/>
              <a:defRPr sz="2800" b="1"/>
            </a:lvl2pPr>
            <a:lvl3pPr marL="1279372" indent="0">
              <a:buNone/>
              <a:defRPr sz="2500" b="1"/>
            </a:lvl3pPr>
            <a:lvl4pPr marL="1919057" indent="0">
              <a:buNone/>
              <a:defRPr sz="2200" b="1"/>
            </a:lvl4pPr>
            <a:lvl5pPr marL="2558745" indent="0">
              <a:buNone/>
              <a:defRPr sz="2200" b="1"/>
            </a:lvl5pPr>
            <a:lvl6pPr marL="3198432" indent="0">
              <a:buNone/>
              <a:defRPr sz="2200" b="1"/>
            </a:lvl6pPr>
            <a:lvl7pPr marL="3838114" indent="0">
              <a:buNone/>
              <a:defRPr sz="2200" b="1"/>
            </a:lvl7pPr>
            <a:lvl8pPr marL="4477802" indent="0">
              <a:buNone/>
              <a:defRPr sz="2200" b="1"/>
            </a:lvl8pPr>
            <a:lvl9pPr marL="5117489" indent="0">
              <a:buNone/>
              <a:defRPr sz="2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0060" y="4059767"/>
            <a:ext cx="4242197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877278" y="2865544"/>
            <a:ext cx="4243864" cy="119422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39687" indent="0">
              <a:buNone/>
              <a:defRPr sz="2800" b="1"/>
            </a:lvl2pPr>
            <a:lvl3pPr marL="1279372" indent="0">
              <a:buNone/>
              <a:defRPr sz="2500" b="1"/>
            </a:lvl3pPr>
            <a:lvl4pPr marL="1919057" indent="0">
              <a:buNone/>
              <a:defRPr sz="2200" b="1"/>
            </a:lvl4pPr>
            <a:lvl5pPr marL="2558745" indent="0">
              <a:buNone/>
              <a:defRPr sz="2200" b="1"/>
            </a:lvl5pPr>
            <a:lvl6pPr marL="3198432" indent="0">
              <a:buNone/>
              <a:defRPr sz="2200" b="1"/>
            </a:lvl6pPr>
            <a:lvl7pPr marL="3838114" indent="0">
              <a:buNone/>
              <a:defRPr sz="2200" b="1"/>
            </a:lvl7pPr>
            <a:lvl8pPr marL="4477802" indent="0">
              <a:buNone/>
              <a:defRPr sz="2200" b="1"/>
            </a:lvl8pPr>
            <a:lvl9pPr marL="5117489" indent="0">
              <a:buNone/>
              <a:defRPr sz="2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877278" y="4059767"/>
            <a:ext cx="4243864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D0424-F68B-4793-B490-A50E55B29FBD}" type="datetimeFigureOut">
              <a:rPr lang="pt-BR"/>
              <a:pPr>
                <a:defRPr/>
              </a:pPr>
              <a:t>26/08/2017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D5F43C-96D6-4E3A-A51D-5C015052485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0270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81E77-3A1F-4C0D-A344-BBC7F08EA669}" type="datetimeFigureOut">
              <a:rPr lang="pt-BR"/>
              <a:pPr>
                <a:defRPr/>
              </a:pPr>
              <a:t>26/08/2017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CAA26-1703-4B0C-B4B5-A7E94B42744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134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7F03C-B9D6-456C-9B40-AFA570559986}" type="datetimeFigureOut">
              <a:rPr lang="pt-BR"/>
              <a:pPr>
                <a:defRPr/>
              </a:pPr>
              <a:t>26/08/2017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275628-2F95-4675-840B-8440426CCF6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4298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065" y="509693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53803" y="509702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80065" y="2678862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39687" indent="0">
              <a:buNone/>
              <a:defRPr sz="1700"/>
            </a:lvl2pPr>
            <a:lvl3pPr marL="1279372" indent="0">
              <a:buNone/>
              <a:defRPr sz="1400"/>
            </a:lvl3pPr>
            <a:lvl4pPr marL="1919057" indent="0">
              <a:buNone/>
              <a:defRPr sz="1200"/>
            </a:lvl4pPr>
            <a:lvl5pPr marL="2558745" indent="0">
              <a:buNone/>
              <a:defRPr sz="1200"/>
            </a:lvl5pPr>
            <a:lvl6pPr marL="3198432" indent="0">
              <a:buNone/>
              <a:defRPr sz="1200"/>
            </a:lvl6pPr>
            <a:lvl7pPr marL="3838114" indent="0">
              <a:buNone/>
              <a:defRPr sz="1200"/>
            </a:lvl7pPr>
            <a:lvl8pPr marL="4477802" indent="0">
              <a:buNone/>
              <a:defRPr sz="1200"/>
            </a:lvl8pPr>
            <a:lvl9pPr marL="5117489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8720C-AE6C-4E65-9986-0DBADBBDCB3E}" type="datetimeFigureOut">
              <a:rPr lang="pt-BR"/>
              <a:pPr>
                <a:defRPr/>
              </a:pPr>
              <a:t>26/08/2017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8A62C5-979D-43F3-8D0E-51220310DA1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9073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81902" y="8961120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81902" y="1143847"/>
            <a:ext cx="5760720" cy="7680960"/>
          </a:xfrm>
        </p:spPr>
        <p:txBody>
          <a:bodyPr rtlCol="0">
            <a:normAutofit/>
          </a:bodyPr>
          <a:lstStyle>
            <a:lvl1pPr marL="0" indent="0">
              <a:buNone/>
              <a:defRPr sz="4500"/>
            </a:lvl1pPr>
            <a:lvl2pPr marL="639687" indent="0">
              <a:buNone/>
              <a:defRPr sz="3900"/>
            </a:lvl2pPr>
            <a:lvl3pPr marL="1279372" indent="0">
              <a:buNone/>
              <a:defRPr sz="3400"/>
            </a:lvl3pPr>
            <a:lvl4pPr marL="1919057" indent="0">
              <a:buNone/>
              <a:defRPr sz="2800"/>
            </a:lvl4pPr>
            <a:lvl5pPr marL="2558745" indent="0">
              <a:buNone/>
              <a:defRPr sz="2800"/>
            </a:lvl5pPr>
            <a:lvl6pPr marL="3198432" indent="0">
              <a:buNone/>
              <a:defRPr sz="2800"/>
            </a:lvl6pPr>
            <a:lvl7pPr marL="3838114" indent="0">
              <a:buNone/>
              <a:defRPr sz="2800"/>
            </a:lvl7pPr>
            <a:lvl8pPr marL="4477802" indent="0">
              <a:buNone/>
              <a:defRPr sz="2800"/>
            </a:lvl8pPr>
            <a:lvl9pPr marL="5117489" indent="0">
              <a:buNone/>
              <a:defRPr sz="28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81902" y="10019031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39687" indent="0">
              <a:buNone/>
              <a:defRPr sz="1700"/>
            </a:lvl2pPr>
            <a:lvl3pPr marL="1279372" indent="0">
              <a:buNone/>
              <a:defRPr sz="1400"/>
            </a:lvl3pPr>
            <a:lvl4pPr marL="1919057" indent="0">
              <a:buNone/>
              <a:defRPr sz="1200"/>
            </a:lvl4pPr>
            <a:lvl5pPr marL="2558745" indent="0">
              <a:buNone/>
              <a:defRPr sz="1200"/>
            </a:lvl5pPr>
            <a:lvl6pPr marL="3198432" indent="0">
              <a:buNone/>
              <a:defRPr sz="1200"/>
            </a:lvl6pPr>
            <a:lvl7pPr marL="3838114" indent="0">
              <a:buNone/>
              <a:defRPr sz="1200"/>
            </a:lvl7pPr>
            <a:lvl8pPr marL="4477802" indent="0">
              <a:buNone/>
              <a:defRPr sz="1200"/>
            </a:lvl8pPr>
            <a:lvl9pPr marL="5117489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EBB7C-858A-4537-A253-E4787CD7EA73}" type="datetimeFigureOut">
              <a:rPr lang="pt-BR"/>
              <a:pPr>
                <a:defRPr/>
              </a:pPr>
              <a:t>26/08/2017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4C7501-B2F7-4C9F-BE37-B2C91389404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7441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79425" y="512763"/>
            <a:ext cx="86423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7939" tIns="63967" rIns="127939" bIns="6396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79425" y="2987675"/>
            <a:ext cx="8642350" cy="844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7939" tIns="63967" rIns="127939" bIns="639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79425" y="11864975"/>
            <a:ext cx="2241550" cy="681038"/>
          </a:xfrm>
          <a:prstGeom prst="rect">
            <a:avLst/>
          </a:prstGeom>
        </p:spPr>
        <p:txBody>
          <a:bodyPr vert="horz" lIns="127939" tIns="63967" rIns="127939" bIns="63967" rtlCol="0" anchor="ctr"/>
          <a:lstStyle>
            <a:lvl1pPr algn="l" defTabSz="1280114" fontAlgn="auto">
              <a:spcBef>
                <a:spcPts val="0"/>
              </a:spcBef>
              <a:spcAft>
                <a:spcPts val="0"/>
              </a:spcAft>
              <a:defRPr sz="17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16EA311-1879-451C-8514-B2C88B0E8552}" type="datetimeFigureOut">
              <a:rPr lang="pt-BR"/>
              <a:pPr>
                <a:defRPr/>
              </a:pPr>
              <a:t>26/08/2017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279775" y="11864975"/>
            <a:ext cx="3041650" cy="681038"/>
          </a:xfrm>
          <a:prstGeom prst="rect">
            <a:avLst/>
          </a:prstGeom>
        </p:spPr>
        <p:txBody>
          <a:bodyPr vert="horz" lIns="127939" tIns="63967" rIns="127939" bIns="63967" rtlCol="0" anchor="ctr"/>
          <a:lstStyle>
            <a:lvl1pPr algn="ctr" defTabSz="1280114" fontAlgn="auto">
              <a:spcBef>
                <a:spcPts val="0"/>
              </a:spcBef>
              <a:spcAft>
                <a:spcPts val="0"/>
              </a:spcAft>
              <a:defRPr sz="17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880225" y="11864975"/>
            <a:ext cx="2241550" cy="681038"/>
          </a:xfrm>
          <a:prstGeom prst="rect">
            <a:avLst/>
          </a:prstGeom>
        </p:spPr>
        <p:txBody>
          <a:bodyPr vert="horz" wrap="square" lIns="127939" tIns="63967" rIns="127939" bIns="63967" numCol="1" anchor="ctr" anchorCtr="0" compatLnSpc="1">
            <a:prstTxWarp prst="textNoShape">
              <a:avLst/>
            </a:prstTxWarp>
          </a:bodyPr>
          <a:lstStyle>
            <a:lvl1pPr algn="r">
              <a:defRPr sz="17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85691E18-DC86-4408-852C-773DE137C73D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1277938" rtl="0" eaLnBrk="0" fontAlgn="base" hangingPunct="0">
        <a:spcBef>
          <a:spcPct val="0"/>
        </a:spcBef>
        <a:spcAft>
          <a:spcPct val="0"/>
        </a:spcAft>
        <a:defRPr sz="6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77938" rtl="0" eaLnBrk="0" fontAlgn="base" hangingPunct="0">
        <a:spcBef>
          <a:spcPct val="0"/>
        </a:spcBef>
        <a:spcAft>
          <a:spcPct val="0"/>
        </a:spcAft>
        <a:defRPr sz="6100">
          <a:solidFill>
            <a:schemeClr val="tx1"/>
          </a:solidFill>
          <a:latin typeface="Calibri" pitchFamily="34" charset="0"/>
        </a:defRPr>
      </a:lvl2pPr>
      <a:lvl3pPr algn="ctr" defTabSz="1277938" rtl="0" eaLnBrk="0" fontAlgn="base" hangingPunct="0">
        <a:spcBef>
          <a:spcPct val="0"/>
        </a:spcBef>
        <a:spcAft>
          <a:spcPct val="0"/>
        </a:spcAft>
        <a:defRPr sz="6100">
          <a:solidFill>
            <a:schemeClr val="tx1"/>
          </a:solidFill>
          <a:latin typeface="Calibri" pitchFamily="34" charset="0"/>
        </a:defRPr>
      </a:lvl3pPr>
      <a:lvl4pPr algn="ctr" defTabSz="1277938" rtl="0" eaLnBrk="0" fontAlgn="base" hangingPunct="0">
        <a:spcBef>
          <a:spcPct val="0"/>
        </a:spcBef>
        <a:spcAft>
          <a:spcPct val="0"/>
        </a:spcAft>
        <a:defRPr sz="6100">
          <a:solidFill>
            <a:schemeClr val="tx1"/>
          </a:solidFill>
          <a:latin typeface="Calibri" pitchFamily="34" charset="0"/>
        </a:defRPr>
      </a:lvl4pPr>
      <a:lvl5pPr algn="ctr" defTabSz="1277938" rtl="0" eaLnBrk="0" fontAlgn="base" hangingPunct="0">
        <a:spcBef>
          <a:spcPct val="0"/>
        </a:spcBef>
        <a:spcAft>
          <a:spcPct val="0"/>
        </a:spcAft>
        <a:defRPr sz="6100">
          <a:solidFill>
            <a:schemeClr val="tx1"/>
          </a:solidFill>
          <a:latin typeface="Calibri" pitchFamily="34" charset="0"/>
        </a:defRPr>
      </a:lvl5pPr>
      <a:lvl6pPr marL="457200" algn="ctr" defTabSz="1277938" rtl="0" fontAlgn="base">
        <a:spcBef>
          <a:spcPct val="0"/>
        </a:spcBef>
        <a:spcAft>
          <a:spcPct val="0"/>
        </a:spcAft>
        <a:defRPr sz="6100">
          <a:solidFill>
            <a:schemeClr val="tx1"/>
          </a:solidFill>
          <a:latin typeface="Calibri" pitchFamily="34" charset="0"/>
        </a:defRPr>
      </a:lvl6pPr>
      <a:lvl7pPr marL="914400" algn="ctr" defTabSz="1277938" rtl="0" fontAlgn="base">
        <a:spcBef>
          <a:spcPct val="0"/>
        </a:spcBef>
        <a:spcAft>
          <a:spcPct val="0"/>
        </a:spcAft>
        <a:defRPr sz="6100">
          <a:solidFill>
            <a:schemeClr val="tx1"/>
          </a:solidFill>
          <a:latin typeface="Calibri" pitchFamily="34" charset="0"/>
        </a:defRPr>
      </a:lvl7pPr>
      <a:lvl8pPr marL="1371600" algn="ctr" defTabSz="1277938" rtl="0" fontAlgn="base">
        <a:spcBef>
          <a:spcPct val="0"/>
        </a:spcBef>
        <a:spcAft>
          <a:spcPct val="0"/>
        </a:spcAft>
        <a:defRPr sz="6100">
          <a:solidFill>
            <a:schemeClr val="tx1"/>
          </a:solidFill>
          <a:latin typeface="Calibri" pitchFamily="34" charset="0"/>
        </a:defRPr>
      </a:lvl8pPr>
      <a:lvl9pPr marL="1828800" algn="ctr" defTabSz="1277938" rtl="0" fontAlgn="base">
        <a:spcBef>
          <a:spcPct val="0"/>
        </a:spcBef>
        <a:spcAft>
          <a:spcPct val="0"/>
        </a:spcAft>
        <a:defRPr sz="6100">
          <a:solidFill>
            <a:schemeClr val="tx1"/>
          </a:solidFill>
          <a:latin typeface="Calibri" pitchFamily="34" charset="0"/>
        </a:defRPr>
      </a:lvl9pPr>
    </p:titleStyle>
    <p:bodyStyle>
      <a:lvl1pPr marL="479425" indent="-479425" algn="l" defTabSz="127793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38225" indent="-398463" algn="l" defTabSz="127793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598613" indent="-319088" algn="l" defTabSz="127793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38375" indent="-319088" algn="l" defTabSz="127793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78138" indent="-319088" algn="l" defTabSz="127793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18272" indent="-319844" algn="l" defTabSz="127937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57958" indent="-319844" algn="l" defTabSz="127937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797645" indent="-319844" algn="l" defTabSz="127937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37333" indent="-319844" algn="l" defTabSz="127937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79372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39687" algn="l" defTabSz="1279372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79372" algn="l" defTabSz="1279372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19057" algn="l" defTabSz="1279372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58745" algn="l" defTabSz="1279372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98432" algn="l" defTabSz="1279372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38114" algn="l" defTabSz="1279372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77802" algn="l" defTabSz="1279372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17489" algn="l" defTabSz="1279372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479425" y="176213"/>
            <a:ext cx="8066088" cy="834014"/>
          </a:xfrm>
          <a:prstGeom prst="rect">
            <a:avLst/>
          </a:prstGeom>
          <a:noFill/>
        </p:spPr>
        <p:txBody>
          <a:bodyPr lIns="33467" tIns="16734" rIns="33467" bIns="16734">
            <a:spAutoFit/>
          </a:bodyPr>
          <a:lstStyle/>
          <a:p>
            <a:pPr defTabSz="128011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Ciência da Computação                                         </a:t>
            </a:r>
          </a:p>
          <a:p>
            <a:pPr defTabSz="128011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ESCOLA DE ENGENHARIA DE PIRACICABA - EEP</a:t>
            </a:r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109538" y="1263650"/>
            <a:ext cx="9377362" cy="788988"/>
          </a:xfrm>
          <a:prstGeom prst="rect">
            <a:avLst/>
          </a:prstGeom>
          <a:solidFill>
            <a:schemeClr val="tx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lIns="33467" tIns="16734" rIns="33467" bIns="16734"/>
          <a:lstStyle/>
          <a:p>
            <a:pPr algn="ctr">
              <a:defRPr/>
            </a:pPr>
            <a:r>
              <a:rPr lang="pt-B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EEECE1"/>
                  </a:outerShdw>
                </a:effectLst>
                <a:latin typeface="Calibri" pitchFamily="34" charset="0"/>
              </a:rPr>
              <a:t>SISTEMA DE SIMPLIFICAÇÃO E RESOLUÇÃO DE EXPRESSÕES ALGÉBRICAS</a:t>
            </a:r>
            <a:endParaRPr lang="pt-BR" sz="2400" b="1" dirty="0">
              <a:solidFill>
                <a:schemeClr val="bg1"/>
              </a:solidFill>
              <a:effectLst>
                <a:outerShdw blurRad="38100" dist="38100" dir="2700000" algn="tl">
                  <a:srgbClr val="EEECE1"/>
                </a:outerShdw>
              </a:effectLst>
              <a:latin typeface="Calibri" pitchFamily="34" charset="0"/>
            </a:endParaRPr>
          </a:p>
          <a:p>
            <a:pPr algn="ctr">
              <a:defRPr/>
            </a:pP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EEECE1"/>
                </a:outerShdw>
              </a:effectLst>
              <a:latin typeface="Calibri" pitchFamily="34" charset="0"/>
            </a:endParaRPr>
          </a:p>
        </p:txBody>
      </p:sp>
      <p:sp>
        <p:nvSpPr>
          <p:cNvPr id="2052" name="CaixaDeTexto 9"/>
          <p:cNvSpPr txBox="1">
            <a:spLocks noChangeArrowheads="1"/>
          </p:cNvSpPr>
          <p:nvPr/>
        </p:nvSpPr>
        <p:spPr bwMode="auto">
          <a:xfrm>
            <a:off x="109538" y="2041525"/>
            <a:ext cx="9377362" cy="31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467" tIns="16734" rIns="33467" bIns="16734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b="1" dirty="0">
                <a:latin typeface="Calibri" panose="020F0502020204030204" pitchFamily="34" charset="0"/>
              </a:rPr>
              <a:t>Discente: </a:t>
            </a:r>
            <a:r>
              <a:rPr lang="pt-BR" altLang="pt-BR" sz="18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Antonio</a:t>
            </a:r>
            <a:r>
              <a:rPr lang="pt-BR" altLang="pt-BR" sz="1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Raphael de Arruda Basso</a:t>
            </a:r>
            <a:r>
              <a:rPr lang="pt-BR" altLang="pt-BR" sz="1800" b="1" dirty="0" smtClean="0">
                <a:latin typeface="Calibri" panose="020F0502020204030204" pitchFamily="34" charset="0"/>
              </a:rPr>
              <a:t>                   Docente </a:t>
            </a:r>
            <a:r>
              <a:rPr lang="pt-BR" altLang="pt-BR" sz="1800" b="1" dirty="0">
                <a:latin typeface="Calibri" panose="020F0502020204030204" pitchFamily="34" charset="0"/>
              </a:rPr>
              <a:t>Orientador:  </a:t>
            </a:r>
            <a:r>
              <a:rPr lang="pt-BR" altLang="pt-BR" sz="18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Odahyr</a:t>
            </a:r>
            <a:r>
              <a:rPr lang="pt-BR" altLang="pt-BR" sz="1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pt-BR" altLang="pt-BR" sz="18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Cavalini</a:t>
            </a:r>
            <a:r>
              <a:rPr lang="pt-BR" altLang="pt-BR" sz="1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Júnior</a:t>
            </a:r>
            <a:endParaRPr lang="pt-BR" altLang="pt-BR" sz="1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25907" y="2478013"/>
            <a:ext cx="4059880" cy="4185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3467" tIns="16734" rIns="33467" bIns="16734">
            <a:spAutoFit/>
          </a:bodyPr>
          <a:lstStyle/>
          <a:p>
            <a:pPr algn="ctr" defTabSz="128011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cap="all" dirty="0">
                <a:solidFill>
                  <a:schemeClr val="tx1"/>
                </a:solidFill>
                <a:cs typeface="Calibri" pitchFamily="34" charset="0"/>
              </a:rPr>
              <a:t>Introdução</a:t>
            </a:r>
            <a:endParaRPr lang="pt-BR" sz="2400" dirty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2056" name="CaixaDeTexto 14"/>
          <p:cNvSpPr txBox="1">
            <a:spLocks noChangeArrowheads="1"/>
          </p:cNvSpPr>
          <p:nvPr/>
        </p:nvSpPr>
        <p:spPr bwMode="auto">
          <a:xfrm>
            <a:off x="230188" y="2994025"/>
            <a:ext cx="4056062" cy="282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467" tIns="16734" rIns="33467" bIns="16734"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pt-BR" altLang="pt-BR" sz="1300" dirty="0" err="1">
                <a:latin typeface="Calibri" panose="020F0502020204030204" pitchFamily="34" charset="0"/>
              </a:rPr>
              <a:t>Xxxxxxxxxxxxxxxxx</a:t>
            </a:r>
            <a:endParaRPr lang="pt-BR" altLang="pt-BR" sz="1300" dirty="0">
              <a:latin typeface="Calibri" panose="020F0502020204030204" pitchFamily="34" charset="0"/>
            </a:endParaRPr>
          </a:p>
          <a:p>
            <a:pPr algn="just" eaLnBrk="1" hangingPunct="1"/>
            <a:r>
              <a:rPr lang="pt-BR" altLang="pt-BR" sz="1300" dirty="0">
                <a:latin typeface="Calibri" panose="020F0502020204030204" pitchFamily="34" charset="0"/>
              </a:rPr>
              <a:t>X</a:t>
            </a:r>
          </a:p>
          <a:p>
            <a:pPr algn="just" eaLnBrk="1" hangingPunct="1"/>
            <a:r>
              <a:rPr lang="pt-BR" altLang="pt-BR" sz="1300" dirty="0">
                <a:latin typeface="Calibri" panose="020F0502020204030204" pitchFamily="34" charset="0"/>
              </a:rPr>
              <a:t>X</a:t>
            </a:r>
          </a:p>
          <a:p>
            <a:pPr algn="just" eaLnBrk="1" hangingPunct="1"/>
            <a:r>
              <a:rPr lang="pt-BR" altLang="pt-BR" sz="1300" dirty="0">
                <a:latin typeface="Calibri" panose="020F0502020204030204" pitchFamily="34" charset="0"/>
              </a:rPr>
              <a:t>X</a:t>
            </a:r>
          </a:p>
          <a:p>
            <a:pPr algn="just" eaLnBrk="1" hangingPunct="1"/>
            <a:r>
              <a:rPr lang="pt-BR" altLang="pt-BR" sz="1300" dirty="0">
                <a:latin typeface="Calibri" panose="020F0502020204030204" pitchFamily="34" charset="0"/>
              </a:rPr>
              <a:t>X</a:t>
            </a:r>
          </a:p>
          <a:p>
            <a:pPr algn="just" eaLnBrk="1" hangingPunct="1"/>
            <a:r>
              <a:rPr lang="pt-BR" altLang="pt-BR" sz="1300" b="1" dirty="0">
                <a:solidFill>
                  <a:srgbClr val="FF0000"/>
                </a:solidFill>
                <a:latin typeface="Calibri" panose="020F0502020204030204" pitchFamily="34" charset="0"/>
              </a:rPr>
              <a:t>TAMANHO POSTER:  75 cm (largura)  X 120  cm (altura)</a:t>
            </a:r>
          </a:p>
          <a:p>
            <a:pPr algn="just" eaLnBrk="1" hangingPunct="1"/>
            <a:r>
              <a:rPr lang="pt-BR" altLang="pt-BR" sz="1300" dirty="0">
                <a:latin typeface="Calibri" panose="020F0502020204030204" pitchFamily="34" charset="0"/>
              </a:rPr>
              <a:t>X</a:t>
            </a:r>
          </a:p>
          <a:p>
            <a:pPr algn="just" eaLnBrk="1" hangingPunct="1"/>
            <a:r>
              <a:rPr lang="pt-BR" altLang="pt-BR" sz="1300" dirty="0">
                <a:latin typeface="Calibri" panose="020F0502020204030204" pitchFamily="34" charset="0"/>
              </a:rPr>
              <a:t>X</a:t>
            </a:r>
          </a:p>
          <a:p>
            <a:pPr algn="just" eaLnBrk="1" hangingPunct="1"/>
            <a:r>
              <a:rPr lang="pt-BR" altLang="pt-BR" sz="1300" dirty="0">
                <a:latin typeface="Calibri" panose="020F0502020204030204" pitchFamily="34" charset="0"/>
              </a:rPr>
              <a:t>X</a:t>
            </a:r>
          </a:p>
          <a:p>
            <a:pPr algn="just" eaLnBrk="1" hangingPunct="1"/>
            <a:r>
              <a:rPr lang="pt-BR" altLang="pt-BR" sz="1300" dirty="0">
                <a:latin typeface="Calibri" panose="020F0502020204030204" pitchFamily="34" charset="0"/>
              </a:rPr>
              <a:t>X</a:t>
            </a:r>
          </a:p>
          <a:p>
            <a:pPr algn="just" eaLnBrk="1" hangingPunct="1"/>
            <a:r>
              <a:rPr lang="pt-BR" altLang="pt-BR" sz="1300" dirty="0">
                <a:latin typeface="Calibri" panose="020F0502020204030204" pitchFamily="34" charset="0"/>
              </a:rPr>
              <a:t>X</a:t>
            </a:r>
          </a:p>
          <a:p>
            <a:pPr algn="just" eaLnBrk="1" hangingPunct="1"/>
            <a:r>
              <a:rPr lang="pt-BR" altLang="pt-BR" sz="1300" dirty="0">
                <a:latin typeface="Calibri" panose="020F0502020204030204" pitchFamily="34" charset="0"/>
              </a:rPr>
              <a:t>X</a:t>
            </a:r>
          </a:p>
          <a:p>
            <a:pPr algn="just" eaLnBrk="1" hangingPunct="1"/>
            <a:r>
              <a:rPr lang="pt-BR" altLang="pt-BR" sz="1300" dirty="0">
                <a:latin typeface="Calibri" panose="020F0502020204030204" pitchFamily="34" charset="0"/>
              </a:rPr>
              <a:t>X</a:t>
            </a:r>
          </a:p>
          <a:p>
            <a:pPr algn="just" eaLnBrk="1" hangingPunct="1"/>
            <a:r>
              <a:rPr lang="pt-BR" altLang="pt-BR" sz="1300" dirty="0"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225907" y="5985327"/>
            <a:ext cx="4059880" cy="4185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3467" tIns="16734" rIns="33467" bIns="16734">
            <a:spAutoFit/>
          </a:bodyPr>
          <a:lstStyle/>
          <a:p>
            <a:pPr algn="ctr" defTabSz="128011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cap="all" dirty="0">
                <a:solidFill>
                  <a:schemeClr val="tx1"/>
                </a:solidFill>
                <a:cs typeface="Calibri" pitchFamily="34" charset="0"/>
              </a:rPr>
              <a:t>OBJETIVO</a:t>
            </a:r>
            <a:endParaRPr lang="pt-BR" sz="2400" dirty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2060" name="CaixaDeTexto 19"/>
          <p:cNvSpPr txBox="1">
            <a:spLocks noChangeArrowheads="1"/>
          </p:cNvSpPr>
          <p:nvPr/>
        </p:nvSpPr>
        <p:spPr bwMode="auto">
          <a:xfrm>
            <a:off x="230188" y="6513513"/>
            <a:ext cx="4056062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467" tIns="16734" rIns="33467" bIns="16734"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pt-BR" altLang="pt-BR" sz="1300" dirty="0">
                <a:latin typeface="Calibri" panose="020F0502020204030204" pitchFamily="34" charset="0"/>
              </a:rPr>
              <a:t>Esse trabalho tem como objetivo x</a:t>
            </a:r>
          </a:p>
          <a:p>
            <a:pPr algn="just" eaLnBrk="1" hangingPunct="1"/>
            <a:r>
              <a:rPr lang="pt-BR" altLang="pt-BR" sz="1300" dirty="0">
                <a:latin typeface="Calibri" panose="020F0502020204030204" pitchFamily="34" charset="0"/>
              </a:rPr>
              <a:t>X</a:t>
            </a:r>
          </a:p>
          <a:p>
            <a:pPr algn="just" eaLnBrk="1" hangingPunct="1"/>
            <a:r>
              <a:rPr lang="pt-BR" altLang="pt-BR" sz="1300" dirty="0">
                <a:latin typeface="Calibri" panose="020F0502020204030204" pitchFamily="34" charset="0"/>
              </a:rPr>
              <a:t>X</a:t>
            </a:r>
          </a:p>
          <a:p>
            <a:pPr algn="just" eaLnBrk="1" hangingPunct="1"/>
            <a:r>
              <a:rPr lang="pt-BR" altLang="pt-BR" sz="1300" dirty="0">
                <a:latin typeface="Calibri" panose="020F0502020204030204" pitchFamily="34" charset="0"/>
              </a:rPr>
              <a:t>X</a:t>
            </a:r>
          </a:p>
          <a:p>
            <a:pPr algn="just" eaLnBrk="1" hangingPunct="1"/>
            <a:r>
              <a:rPr lang="pt-BR" altLang="pt-BR" sz="1300" dirty="0">
                <a:latin typeface="Calibri" panose="020F0502020204030204" pitchFamily="34" charset="0"/>
              </a:rPr>
              <a:t>X</a:t>
            </a:r>
          </a:p>
          <a:p>
            <a:pPr algn="just" eaLnBrk="1" hangingPunct="1"/>
            <a:r>
              <a:rPr lang="pt-BR" altLang="pt-BR" sz="1300" dirty="0">
                <a:latin typeface="Calibri" panose="020F0502020204030204" pitchFamily="34" charset="0"/>
              </a:rPr>
              <a:t>X</a:t>
            </a:r>
          </a:p>
          <a:p>
            <a:pPr algn="just" eaLnBrk="1" hangingPunct="1"/>
            <a:r>
              <a:rPr lang="pt-BR" altLang="pt-BR" sz="1300" dirty="0">
                <a:latin typeface="Calibri" panose="020F0502020204030204" pitchFamily="34" charset="0"/>
              </a:rPr>
              <a:t>X</a:t>
            </a:r>
          </a:p>
          <a:p>
            <a:pPr algn="just" eaLnBrk="1" hangingPunct="1"/>
            <a:r>
              <a:rPr lang="pt-BR" altLang="pt-BR" sz="1300" dirty="0">
                <a:latin typeface="Calibri" panose="020F0502020204030204" pitchFamily="34" charset="0"/>
              </a:rPr>
              <a:t>X</a:t>
            </a:r>
          </a:p>
          <a:p>
            <a:pPr algn="just" eaLnBrk="1" hangingPunct="1"/>
            <a:r>
              <a:rPr lang="pt-BR" altLang="pt-BR" sz="1300" dirty="0">
                <a:latin typeface="Calibri" panose="020F0502020204030204" pitchFamily="34" charset="0"/>
              </a:rPr>
              <a:t>X</a:t>
            </a:r>
          </a:p>
          <a:p>
            <a:pPr algn="just" eaLnBrk="1" hangingPunct="1"/>
            <a:r>
              <a:rPr lang="pt-BR" altLang="pt-BR" sz="1300" dirty="0">
                <a:latin typeface="Calibri" panose="020F0502020204030204" pitchFamily="34" charset="0"/>
              </a:rPr>
              <a:t>X</a:t>
            </a:r>
          </a:p>
          <a:p>
            <a:pPr algn="just" eaLnBrk="1" hangingPunct="1"/>
            <a:endParaRPr lang="pt-BR" altLang="pt-BR" sz="1300" dirty="0">
              <a:latin typeface="Calibri" panose="020F0502020204030204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225907" y="8902119"/>
            <a:ext cx="4059880" cy="4185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3467" tIns="16734" rIns="33467" bIns="16734">
            <a:spAutoFit/>
          </a:bodyPr>
          <a:lstStyle/>
          <a:p>
            <a:pPr algn="ctr" defTabSz="128011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cap="all" dirty="0">
                <a:solidFill>
                  <a:schemeClr val="tx1"/>
                </a:solidFill>
                <a:cs typeface="Calibri" pitchFamily="34" charset="0"/>
              </a:rPr>
              <a:t>METODOLOGIA</a:t>
            </a:r>
            <a:endParaRPr lang="pt-BR" sz="2400" dirty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2064" name="CaixaDeTexto 21"/>
          <p:cNvSpPr txBox="1">
            <a:spLocks noChangeArrowheads="1"/>
          </p:cNvSpPr>
          <p:nvPr/>
        </p:nvSpPr>
        <p:spPr bwMode="auto">
          <a:xfrm>
            <a:off x="230188" y="9440863"/>
            <a:ext cx="4056062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467" tIns="16734" rIns="33467" bIns="16734"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pt-BR" altLang="pt-BR" sz="1300" dirty="0">
                <a:latin typeface="Calibri" panose="020F0502020204030204" pitchFamily="34" charset="0"/>
              </a:rPr>
              <a:t>A metodologia utilizada é </a:t>
            </a:r>
          </a:p>
          <a:p>
            <a:pPr algn="just" eaLnBrk="1" hangingPunct="1"/>
            <a:r>
              <a:rPr lang="pt-BR" altLang="pt-BR" sz="1300" dirty="0">
                <a:latin typeface="Calibri" panose="020F0502020204030204" pitchFamily="34" charset="0"/>
              </a:rPr>
              <a:t>X</a:t>
            </a:r>
          </a:p>
          <a:p>
            <a:pPr algn="just" eaLnBrk="1" hangingPunct="1"/>
            <a:r>
              <a:rPr lang="pt-BR" altLang="pt-BR" sz="1300" dirty="0">
                <a:latin typeface="Calibri" panose="020F0502020204030204" pitchFamily="34" charset="0"/>
              </a:rPr>
              <a:t>X</a:t>
            </a:r>
          </a:p>
          <a:p>
            <a:pPr algn="just" eaLnBrk="1" hangingPunct="1"/>
            <a:r>
              <a:rPr lang="pt-BR" altLang="pt-BR" sz="1300" dirty="0">
                <a:latin typeface="Calibri" panose="020F0502020204030204" pitchFamily="34" charset="0"/>
              </a:rPr>
              <a:t>X</a:t>
            </a:r>
          </a:p>
          <a:p>
            <a:pPr algn="just" eaLnBrk="1" hangingPunct="1"/>
            <a:r>
              <a:rPr lang="pt-BR" altLang="pt-BR" sz="1300" dirty="0">
                <a:latin typeface="Calibri" panose="020F0502020204030204" pitchFamily="34" charset="0"/>
              </a:rPr>
              <a:t>X</a:t>
            </a:r>
          </a:p>
          <a:p>
            <a:pPr algn="just" eaLnBrk="1" hangingPunct="1"/>
            <a:r>
              <a:rPr lang="pt-BR" altLang="pt-BR" sz="1300" dirty="0">
                <a:latin typeface="Calibri" panose="020F0502020204030204" pitchFamily="34" charset="0"/>
              </a:rPr>
              <a:t>X</a:t>
            </a:r>
          </a:p>
          <a:p>
            <a:pPr algn="just" eaLnBrk="1" hangingPunct="1"/>
            <a:r>
              <a:rPr lang="pt-BR" altLang="pt-BR" sz="1300" dirty="0">
                <a:latin typeface="Calibri" panose="020F0502020204030204" pitchFamily="34" charset="0"/>
              </a:rPr>
              <a:t>X</a:t>
            </a:r>
          </a:p>
          <a:p>
            <a:pPr algn="just" eaLnBrk="1" hangingPunct="1"/>
            <a:r>
              <a:rPr lang="pt-BR" altLang="pt-BR" sz="1300" dirty="0">
                <a:latin typeface="Calibri" panose="020F0502020204030204" pitchFamily="34" charset="0"/>
              </a:rPr>
              <a:t>X</a:t>
            </a:r>
          </a:p>
          <a:p>
            <a:pPr algn="just" eaLnBrk="1" hangingPunct="1"/>
            <a:r>
              <a:rPr lang="pt-BR" altLang="pt-BR" sz="1300" dirty="0">
                <a:latin typeface="Calibri" panose="020F0502020204030204" pitchFamily="34" charset="0"/>
              </a:rPr>
              <a:t>X</a:t>
            </a:r>
          </a:p>
          <a:p>
            <a:pPr algn="just" eaLnBrk="1" hangingPunct="1"/>
            <a:r>
              <a:rPr lang="pt-BR" altLang="pt-BR" sz="1300" dirty="0">
                <a:latin typeface="Calibri" panose="020F0502020204030204" pitchFamily="34" charset="0"/>
              </a:rPr>
              <a:t>X</a:t>
            </a:r>
          </a:p>
          <a:p>
            <a:pPr algn="just" eaLnBrk="1" hangingPunct="1"/>
            <a:r>
              <a:rPr lang="pt-BR" altLang="pt-BR" sz="1300" dirty="0">
                <a:latin typeface="Calibri" panose="020F0502020204030204" pitchFamily="34" charset="0"/>
              </a:rPr>
              <a:t>X</a:t>
            </a:r>
          </a:p>
          <a:p>
            <a:pPr algn="just" eaLnBrk="1" hangingPunct="1"/>
            <a:r>
              <a:rPr lang="pt-BR" altLang="pt-BR" sz="1300" dirty="0">
                <a:latin typeface="Calibri" panose="020F0502020204030204" pitchFamily="34" charset="0"/>
              </a:rPr>
              <a:t>X</a:t>
            </a:r>
          </a:p>
          <a:p>
            <a:pPr algn="just" eaLnBrk="1" hangingPunct="1"/>
            <a:r>
              <a:rPr lang="pt-BR" altLang="pt-BR" sz="1300" dirty="0">
                <a:latin typeface="Calibri" panose="020F0502020204030204" pitchFamily="34" charset="0"/>
              </a:rPr>
              <a:t>X</a:t>
            </a:r>
          </a:p>
          <a:p>
            <a:pPr algn="just" eaLnBrk="1" hangingPunct="1"/>
            <a:r>
              <a:rPr lang="pt-BR" altLang="pt-BR" sz="1300" dirty="0"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5310220" y="2478013"/>
            <a:ext cx="4059880" cy="4185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3467" tIns="16734" rIns="33467" bIns="16734">
            <a:spAutoFit/>
          </a:bodyPr>
          <a:lstStyle>
            <a:defPPr>
              <a:defRPr lang="pt-BR"/>
            </a:defPPr>
            <a:lvl1pPr algn="ctr">
              <a:defRPr b="1" cap="all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defTabSz="128011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solidFill>
                  <a:schemeClr val="tx1"/>
                </a:solidFill>
              </a:rPr>
              <a:t>Resultados</a:t>
            </a:r>
          </a:p>
        </p:txBody>
      </p:sp>
      <p:sp>
        <p:nvSpPr>
          <p:cNvPr id="2068" name="CaixaDeTexto 23"/>
          <p:cNvSpPr txBox="1">
            <a:spLocks noChangeArrowheads="1"/>
          </p:cNvSpPr>
          <p:nvPr/>
        </p:nvSpPr>
        <p:spPr bwMode="auto">
          <a:xfrm>
            <a:off x="5307013" y="2994025"/>
            <a:ext cx="4056062" cy="282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467" tIns="16734" rIns="33467" bIns="16734"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pt-BR" altLang="pt-BR" sz="1300" dirty="0">
                <a:latin typeface="Calibri" panose="020F0502020204030204" pitchFamily="34" charset="0"/>
              </a:rPr>
              <a:t>X</a:t>
            </a:r>
          </a:p>
          <a:p>
            <a:pPr algn="just" eaLnBrk="1" hangingPunct="1"/>
            <a:r>
              <a:rPr lang="pt-BR" altLang="pt-BR" sz="1300" dirty="0">
                <a:latin typeface="Calibri" panose="020F0502020204030204" pitchFamily="34" charset="0"/>
              </a:rPr>
              <a:t>X</a:t>
            </a:r>
          </a:p>
          <a:p>
            <a:pPr algn="just" eaLnBrk="1" hangingPunct="1"/>
            <a:r>
              <a:rPr lang="pt-BR" altLang="pt-BR" sz="1300" dirty="0">
                <a:latin typeface="Calibri" panose="020F0502020204030204" pitchFamily="34" charset="0"/>
              </a:rPr>
              <a:t>X</a:t>
            </a:r>
          </a:p>
          <a:p>
            <a:pPr algn="just" eaLnBrk="1" hangingPunct="1"/>
            <a:r>
              <a:rPr lang="pt-BR" altLang="pt-BR" sz="1300" dirty="0">
                <a:latin typeface="Calibri" panose="020F0502020204030204" pitchFamily="34" charset="0"/>
              </a:rPr>
              <a:t>X</a:t>
            </a:r>
          </a:p>
          <a:p>
            <a:pPr algn="just" eaLnBrk="1" hangingPunct="1"/>
            <a:r>
              <a:rPr lang="pt-BR" altLang="pt-BR" sz="1300" dirty="0">
                <a:latin typeface="Calibri" panose="020F0502020204030204" pitchFamily="34" charset="0"/>
              </a:rPr>
              <a:t>X</a:t>
            </a:r>
          </a:p>
          <a:p>
            <a:pPr algn="just" eaLnBrk="1" hangingPunct="1"/>
            <a:r>
              <a:rPr lang="pt-BR" altLang="pt-BR" sz="1300" dirty="0">
                <a:latin typeface="Calibri" panose="020F0502020204030204" pitchFamily="34" charset="0"/>
              </a:rPr>
              <a:t>X</a:t>
            </a:r>
          </a:p>
          <a:p>
            <a:pPr algn="just" eaLnBrk="1" hangingPunct="1"/>
            <a:r>
              <a:rPr lang="pt-BR" altLang="pt-BR" sz="1300" dirty="0">
                <a:latin typeface="Calibri" panose="020F0502020204030204" pitchFamily="34" charset="0"/>
              </a:rPr>
              <a:t>X</a:t>
            </a:r>
          </a:p>
          <a:p>
            <a:pPr algn="just" eaLnBrk="1" hangingPunct="1"/>
            <a:r>
              <a:rPr lang="pt-BR" altLang="pt-BR" sz="1300" dirty="0">
                <a:latin typeface="Calibri" panose="020F0502020204030204" pitchFamily="34" charset="0"/>
              </a:rPr>
              <a:t>X</a:t>
            </a:r>
          </a:p>
          <a:p>
            <a:pPr algn="just" eaLnBrk="1" hangingPunct="1"/>
            <a:r>
              <a:rPr lang="pt-BR" altLang="pt-BR" sz="1300" dirty="0">
                <a:latin typeface="Calibri" panose="020F0502020204030204" pitchFamily="34" charset="0"/>
              </a:rPr>
              <a:t>X</a:t>
            </a:r>
          </a:p>
          <a:p>
            <a:pPr algn="just" eaLnBrk="1" hangingPunct="1"/>
            <a:r>
              <a:rPr lang="pt-BR" altLang="pt-BR" sz="1300" dirty="0">
                <a:latin typeface="Calibri" panose="020F0502020204030204" pitchFamily="34" charset="0"/>
              </a:rPr>
              <a:t>X</a:t>
            </a:r>
          </a:p>
          <a:p>
            <a:pPr algn="just" eaLnBrk="1" hangingPunct="1"/>
            <a:r>
              <a:rPr lang="pt-BR" altLang="pt-BR" sz="1300" dirty="0">
                <a:latin typeface="Calibri" panose="020F0502020204030204" pitchFamily="34" charset="0"/>
              </a:rPr>
              <a:t>X</a:t>
            </a:r>
          </a:p>
          <a:p>
            <a:pPr algn="just" eaLnBrk="1" hangingPunct="1"/>
            <a:r>
              <a:rPr lang="pt-BR" altLang="pt-BR" sz="1300" dirty="0">
                <a:latin typeface="Calibri" panose="020F0502020204030204" pitchFamily="34" charset="0"/>
              </a:rPr>
              <a:t>X</a:t>
            </a:r>
          </a:p>
          <a:p>
            <a:pPr algn="just" eaLnBrk="1" hangingPunct="1"/>
            <a:r>
              <a:rPr lang="pt-BR" altLang="pt-BR" sz="1300" dirty="0">
                <a:latin typeface="Calibri" panose="020F0502020204030204" pitchFamily="34" charset="0"/>
              </a:rPr>
              <a:t>X</a:t>
            </a:r>
          </a:p>
          <a:p>
            <a:pPr algn="just" eaLnBrk="1" hangingPunct="1"/>
            <a:r>
              <a:rPr lang="pt-BR" altLang="pt-BR" sz="1300" dirty="0">
                <a:latin typeface="Calibri" panose="020F0502020204030204" pitchFamily="34" charset="0"/>
              </a:rPr>
              <a:t>x.</a:t>
            </a:r>
          </a:p>
        </p:txBody>
      </p:sp>
      <p:sp>
        <p:nvSpPr>
          <p:cNvPr id="2069" name="CaixaDeTexto 15"/>
          <p:cNvSpPr txBox="1">
            <a:spLocks noChangeArrowheads="1"/>
          </p:cNvSpPr>
          <p:nvPr/>
        </p:nvSpPr>
        <p:spPr bwMode="auto">
          <a:xfrm>
            <a:off x="5305425" y="5829300"/>
            <a:ext cx="4057419" cy="22343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33467" tIns="16734" rIns="33467" bIns="16734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1100" dirty="0">
              <a:latin typeface="Calibri" panose="020F0502020204030204" pitchFamily="34" charset="0"/>
            </a:endParaRPr>
          </a:p>
          <a:p>
            <a:pPr algn="ctr" eaLnBrk="1" hangingPunct="1"/>
            <a:endParaRPr lang="pt-BR" altLang="pt-BR" sz="1100" dirty="0">
              <a:latin typeface="Calibri" panose="020F0502020204030204" pitchFamily="34" charset="0"/>
            </a:endParaRPr>
          </a:p>
          <a:p>
            <a:pPr algn="ctr" eaLnBrk="1" hangingPunct="1"/>
            <a:endParaRPr lang="pt-BR" altLang="pt-BR" sz="1100" dirty="0">
              <a:latin typeface="Calibri" panose="020F0502020204030204" pitchFamily="34" charset="0"/>
            </a:endParaRPr>
          </a:p>
          <a:p>
            <a:pPr algn="ctr" eaLnBrk="1" hangingPunct="1"/>
            <a:endParaRPr lang="pt-BR" altLang="pt-BR" sz="1100" dirty="0">
              <a:latin typeface="Calibri" panose="020F0502020204030204" pitchFamily="34" charset="0"/>
            </a:endParaRPr>
          </a:p>
          <a:p>
            <a:pPr algn="ctr" eaLnBrk="1" hangingPunct="1"/>
            <a:endParaRPr lang="pt-BR" altLang="pt-BR" sz="1100" dirty="0">
              <a:latin typeface="Calibri" panose="020F0502020204030204" pitchFamily="34" charset="0"/>
            </a:endParaRPr>
          </a:p>
          <a:p>
            <a:pPr algn="ctr" eaLnBrk="1" hangingPunct="1"/>
            <a:endParaRPr lang="pt-BR" altLang="pt-BR" sz="1100" dirty="0">
              <a:latin typeface="Calibri" panose="020F0502020204030204" pitchFamily="34" charset="0"/>
            </a:endParaRPr>
          </a:p>
          <a:p>
            <a:pPr algn="ctr" eaLnBrk="1" hangingPunct="1"/>
            <a:endParaRPr lang="pt-BR" altLang="pt-BR" sz="1100" dirty="0">
              <a:latin typeface="Calibri" panose="020F0502020204030204" pitchFamily="34" charset="0"/>
            </a:endParaRPr>
          </a:p>
          <a:p>
            <a:pPr algn="ctr" eaLnBrk="1" hangingPunct="1"/>
            <a:endParaRPr lang="pt-BR" altLang="pt-BR" sz="1100" dirty="0">
              <a:latin typeface="Calibri" panose="020F0502020204030204" pitchFamily="34" charset="0"/>
            </a:endParaRPr>
          </a:p>
          <a:p>
            <a:pPr algn="ctr" eaLnBrk="1" hangingPunct="1"/>
            <a:endParaRPr lang="pt-BR" altLang="pt-BR" sz="1100" dirty="0">
              <a:latin typeface="Calibri" panose="020F0502020204030204" pitchFamily="34" charset="0"/>
            </a:endParaRPr>
          </a:p>
          <a:p>
            <a:pPr algn="ctr" eaLnBrk="1" hangingPunct="1"/>
            <a:endParaRPr lang="pt-BR" altLang="pt-BR" sz="1100" dirty="0">
              <a:latin typeface="Calibri" panose="020F0502020204030204" pitchFamily="34" charset="0"/>
            </a:endParaRPr>
          </a:p>
          <a:p>
            <a:pPr algn="ctr" eaLnBrk="1" hangingPunct="1"/>
            <a:endParaRPr lang="pt-BR" altLang="pt-BR" sz="1100" dirty="0">
              <a:latin typeface="Calibri" panose="020F0502020204030204" pitchFamily="34" charset="0"/>
            </a:endParaRPr>
          </a:p>
          <a:p>
            <a:pPr algn="ctr" eaLnBrk="1" hangingPunct="1"/>
            <a:endParaRPr lang="pt-BR" altLang="pt-BR" sz="1100" dirty="0">
              <a:latin typeface="Calibri" panose="020F0502020204030204" pitchFamily="34" charset="0"/>
            </a:endParaRPr>
          </a:p>
          <a:p>
            <a:pPr algn="ctr" eaLnBrk="1" hangingPunct="1"/>
            <a:r>
              <a:rPr lang="pt-BR" altLang="pt-BR" sz="1100" dirty="0">
                <a:latin typeface="Calibri" panose="020F0502020204030204" pitchFamily="34" charset="0"/>
              </a:rPr>
              <a:t>Figura. </a:t>
            </a:r>
            <a:r>
              <a:rPr lang="pt-BR" altLang="pt-BR" sz="1100" dirty="0" err="1">
                <a:latin typeface="Calibri" panose="020F0502020204030204" pitchFamily="34" charset="0"/>
              </a:rPr>
              <a:t>xxxxxxxx</a:t>
            </a:r>
            <a:endParaRPr lang="pt-BR" altLang="pt-BR" sz="1100" dirty="0">
              <a:latin typeface="Calibri" panose="020F0502020204030204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5312847" y="8287211"/>
            <a:ext cx="4059880" cy="4185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3467" tIns="16734" rIns="33467" bIns="16734">
            <a:spAutoFit/>
          </a:bodyPr>
          <a:lstStyle/>
          <a:p>
            <a:pPr algn="ctr" defTabSz="128011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cap="all" dirty="0">
                <a:solidFill>
                  <a:schemeClr val="tx1"/>
                </a:solidFill>
                <a:cs typeface="Calibri" pitchFamily="34" charset="0"/>
              </a:rPr>
              <a:t>CONCLUSÃO</a:t>
            </a:r>
            <a:endParaRPr lang="pt-BR" sz="2400" dirty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2073" name="CaixaDeTexto 27"/>
          <p:cNvSpPr txBox="1">
            <a:spLocks noChangeArrowheads="1"/>
          </p:cNvSpPr>
          <p:nvPr/>
        </p:nvSpPr>
        <p:spPr bwMode="auto">
          <a:xfrm>
            <a:off x="5307013" y="8785225"/>
            <a:ext cx="4056062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467" tIns="16734" rIns="33467" bIns="16734"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pt-BR" altLang="pt-BR" sz="1300" dirty="0">
                <a:latin typeface="Calibri" panose="020F0502020204030204" pitchFamily="34" charset="0"/>
              </a:rPr>
              <a:t>X</a:t>
            </a:r>
          </a:p>
          <a:p>
            <a:pPr algn="just" eaLnBrk="1" hangingPunct="1"/>
            <a:r>
              <a:rPr lang="pt-BR" altLang="pt-BR" sz="1300" dirty="0">
                <a:latin typeface="Calibri" panose="020F0502020204030204" pitchFamily="34" charset="0"/>
              </a:rPr>
              <a:t>X</a:t>
            </a:r>
          </a:p>
          <a:p>
            <a:pPr algn="just" eaLnBrk="1" hangingPunct="1"/>
            <a:r>
              <a:rPr lang="pt-BR" altLang="pt-BR" sz="1300" dirty="0">
                <a:latin typeface="Calibri" panose="020F0502020204030204" pitchFamily="34" charset="0"/>
              </a:rPr>
              <a:t>X</a:t>
            </a:r>
          </a:p>
          <a:p>
            <a:pPr algn="just" eaLnBrk="1" hangingPunct="1"/>
            <a:r>
              <a:rPr lang="pt-BR" altLang="pt-BR" sz="1300" dirty="0">
                <a:latin typeface="Calibri" panose="020F0502020204030204" pitchFamily="34" charset="0"/>
              </a:rPr>
              <a:t>X</a:t>
            </a:r>
          </a:p>
          <a:p>
            <a:pPr algn="just" eaLnBrk="1" hangingPunct="1"/>
            <a:r>
              <a:rPr lang="pt-BR" altLang="pt-BR" sz="1300" dirty="0">
                <a:latin typeface="Calibri" panose="020F0502020204030204" pitchFamily="34" charset="0"/>
              </a:rPr>
              <a:t>X</a:t>
            </a:r>
          </a:p>
          <a:p>
            <a:pPr algn="just" eaLnBrk="1" hangingPunct="1"/>
            <a:r>
              <a:rPr lang="pt-BR" altLang="pt-BR" sz="1300" dirty="0">
                <a:latin typeface="Calibri" panose="020F0502020204030204" pitchFamily="34" charset="0"/>
              </a:rPr>
              <a:t>X</a:t>
            </a:r>
          </a:p>
          <a:p>
            <a:pPr algn="just" eaLnBrk="1" hangingPunct="1"/>
            <a:r>
              <a:rPr lang="pt-BR" altLang="pt-BR" sz="1300" dirty="0">
                <a:latin typeface="Calibri" panose="020F0502020204030204" pitchFamily="34" charset="0"/>
              </a:rPr>
              <a:t>x.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302964" y="10324058"/>
            <a:ext cx="4059880" cy="4185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3467" tIns="16734" rIns="33467" bIns="16734">
            <a:spAutoFit/>
          </a:bodyPr>
          <a:lstStyle/>
          <a:p>
            <a:pPr algn="ctr" defTabSz="128011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cap="all" dirty="0">
                <a:solidFill>
                  <a:schemeClr val="tx1"/>
                </a:solidFill>
                <a:cs typeface="Calibri" pitchFamily="34" charset="0"/>
              </a:rPr>
              <a:t>REFERÊNCIAS</a:t>
            </a:r>
            <a:endParaRPr lang="pt-BR" sz="2400" dirty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2077" name="CaixaDeTexto 30"/>
          <p:cNvSpPr txBox="1">
            <a:spLocks noChangeArrowheads="1"/>
          </p:cNvSpPr>
          <p:nvPr/>
        </p:nvSpPr>
        <p:spPr bwMode="auto">
          <a:xfrm>
            <a:off x="5348288" y="10841157"/>
            <a:ext cx="4056062" cy="170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467" tIns="16734" rIns="33467" bIns="16734"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5000"/>
              </a:lnSpc>
              <a:spcAft>
                <a:spcPct val="30000"/>
              </a:spcAft>
            </a:pPr>
            <a:r>
              <a:rPr lang="pt-BR" altLang="pt-BR" sz="1200" dirty="0">
                <a:latin typeface="Calibri" panose="020F0502020204030204" pitchFamily="34" charset="0"/>
              </a:rPr>
              <a:t>1.</a:t>
            </a:r>
          </a:p>
          <a:p>
            <a:pPr algn="just" eaLnBrk="1" hangingPunct="1">
              <a:lnSpc>
                <a:spcPct val="85000"/>
              </a:lnSpc>
              <a:spcAft>
                <a:spcPct val="30000"/>
              </a:spcAft>
            </a:pPr>
            <a:endParaRPr lang="pt-BR" altLang="pt-BR" sz="1200" dirty="0">
              <a:latin typeface="Calibri" panose="020F0502020204030204" pitchFamily="34" charset="0"/>
            </a:endParaRPr>
          </a:p>
          <a:p>
            <a:pPr algn="just" eaLnBrk="1" hangingPunct="1">
              <a:lnSpc>
                <a:spcPct val="85000"/>
              </a:lnSpc>
              <a:spcAft>
                <a:spcPct val="30000"/>
              </a:spcAft>
            </a:pPr>
            <a:r>
              <a:rPr lang="pt-BR" altLang="pt-BR" sz="1200" dirty="0">
                <a:latin typeface="Calibri" panose="020F0502020204030204" pitchFamily="34" charset="0"/>
              </a:rPr>
              <a:t>2.</a:t>
            </a:r>
          </a:p>
          <a:p>
            <a:pPr algn="just" eaLnBrk="1" hangingPunct="1">
              <a:lnSpc>
                <a:spcPct val="85000"/>
              </a:lnSpc>
              <a:spcAft>
                <a:spcPct val="30000"/>
              </a:spcAft>
            </a:pPr>
            <a:endParaRPr lang="pt-BR" altLang="pt-BR" sz="1200" dirty="0">
              <a:latin typeface="Calibri" panose="020F0502020204030204" pitchFamily="34" charset="0"/>
            </a:endParaRPr>
          </a:p>
          <a:p>
            <a:pPr algn="just" eaLnBrk="1" hangingPunct="1">
              <a:lnSpc>
                <a:spcPct val="85000"/>
              </a:lnSpc>
              <a:spcAft>
                <a:spcPct val="30000"/>
              </a:spcAft>
            </a:pPr>
            <a:r>
              <a:rPr lang="pt-BR" altLang="pt-BR" sz="1200" dirty="0">
                <a:latin typeface="Calibri" panose="020F0502020204030204" pitchFamily="34" charset="0"/>
              </a:rPr>
              <a:t>3.</a:t>
            </a:r>
          </a:p>
        </p:txBody>
      </p:sp>
      <p:pic>
        <p:nvPicPr>
          <p:cNvPr id="28" name="Imagem 27" descr="C:\Users\Luiz\Pictures\EEP - Log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204" y="110464"/>
            <a:ext cx="1183640" cy="11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868</TotalTime>
  <Words>129</Words>
  <Application>Microsoft Office PowerPoint</Application>
  <PresentationFormat>Papel A3 (297x420 mm)</PresentationFormat>
  <Paragraphs>88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ModeloPosterTCC_A3</dc:title>
  <dc:creator>Martins</dc:creator>
  <cp:lastModifiedBy>Raphael Basso</cp:lastModifiedBy>
  <cp:revision>78</cp:revision>
  <dcterms:created xsi:type="dcterms:W3CDTF">2011-09-24T17:40:52Z</dcterms:created>
  <dcterms:modified xsi:type="dcterms:W3CDTF">2017-08-26T13:06:18Z</dcterms:modified>
</cp:coreProperties>
</file>