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
  </p:notesMasterIdLst>
  <p:sldIdLst>
    <p:sldId id="256" r:id="rId2"/>
  </p:sldIdLst>
  <p:sldSz cx="27000200" cy="43200638"/>
  <p:notesSz cx="7099300" cy="10234613"/>
  <p:defaultTextStyle>
    <a:defPPr>
      <a:defRPr lang="pt-BR"/>
    </a:defPPr>
    <a:lvl1pPr algn="l" defTabSz="4009392" rtl="0" fontAlgn="base">
      <a:spcBef>
        <a:spcPct val="0"/>
      </a:spcBef>
      <a:spcAft>
        <a:spcPct val="0"/>
      </a:spcAft>
      <a:defRPr sz="7834" kern="1200">
        <a:solidFill>
          <a:schemeClr val="tx1"/>
        </a:solidFill>
        <a:latin typeface="Arial" panose="020B0604020202020204" pitchFamily="34" charset="0"/>
        <a:ea typeface="+mn-ea"/>
        <a:cs typeface="+mn-cs"/>
      </a:defRPr>
    </a:lvl1pPr>
    <a:lvl2pPr marL="2004697" indent="-572061" algn="l" defTabSz="4009392" rtl="0" fontAlgn="base">
      <a:spcBef>
        <a:spcPct val="0"/>
      </a:spcBef>
      <a:spcAft>
        <a:spcPct val="0"/>
      </a:spcAft>
      <a:defRPr sz="7834" kern="1200">
        <a:solidFill>
          <a:schemeClr val="tx1"/>
        </a:solidFill>
        <a:latin typeface="Arial" panose="020B0604020202020204" pitchFamily="34" charset="0"/>
        <a:ea typeface="+mn-ea"/>
        <a:cs typeface="+mn-cs"/>
      </a:defRPr>
    </a:lvl2pPr>
    <a:lvl3pPr marL="4009392" indent="-1144119" algn="l" defTabSz="4009392" rtl="0" fontAlgn="base">
      <a:spcBef>
        <a:spcPct val="0"/>
      </a:spcBef>
      <a:spcAft>
        <a:spcPct val="0"/>
      </a:spcAft>
      <a:defRPr sz="7834" kern="1200">
        <a:solidFill>
          <a:schemeClr val="tx1"/>
        </a:solidFill>
        <a:latin typeface="Arial" panose="020B0604020202020204" pitchFamily="34" charset="0"/>
        <a:ea typeface="+mn-ea"/>
        <a:cs typeface="+mn-cs"/>
      </a:defRPr>
    </a:lvl3pPr>
    <a:lvl4pPr marL="6014089" indent="-1716180" algn="l" defTabSz="4009392" rtl="0" fontAlgn="base">
      <a:spcBef>
        <a:spcPct val="0"/>
      </a:spcBef>
      <a:spcAft>
        <a:spcPct val="0"/>
      </a:spcAft>
      <a:defRPr sz="7834" kern="1200">
        <a:solidFill>
          <a:schemeClr val="tx1"/>
        </a:solidFill>
        <a:latin typeface="Arial" panose="020B0604020202020204" pitchFamily="34" charset="0"/>
        <a:ea typeface="+mn-ea"/>
        <a:cs typeface="+mn-cs"/>
      </a:defRPr>
    </a:lvl4pPr>
    <a:lvl5pPr marL="8018783" indent="-2288238" algn="l" defTabSz="4009392" rtl="0" fontAlgn="base">
      <a:spcBef>
        <a:spcPct val="0"/>
      </a:spcBef>
      <a:spcAft>
        <a:spcPct val="0"/>
      </a:spcAft>
      <a:defRPr sz="7834" kern="1200">
        <a:solidFill>
          <a:schemeClr val="tx1"/>
        </a:solidFill>
        <a:latin typeface="Arial" panose="020B0604020202020204" pitchFamily="34" charset="0"/>
        <a:ea typeface="+mn-ea"/>
        <a:cs typeface="+mn-cs"/>
      </a:defRPr>
    </a:lvl5pPr>
    <a:lvl6pPr marL="7163181" algn="l" defTabSz="2865272" rtl="0" eaLnBrk="1" latinLnBrk="0" hangingPunct="1">
      <a:defRPr sz="7834" kern="1200">
        <a:solidFill>
          <a:schemeClr val="tx1"/>
        </a:solidFill>
        <a:latin typeface="Arial" panose="020B0604020202020204" pitchFamily="34" charset="0"/>
        <a:ea typeface="+mn-ea"/>
        <a:cs typeface="+mn-cs"/>
      </a:defRPr>
    </a:lvl6pPr>
    <a:lvl7pPr marL="8595817" algn="l" defTabSz="2865272" rtl="0" eaLnBrk="1" latinLnBrk="0" hangingPunct="1">
      <a:defRPr sz="7834" kern="1200">
        <a:solidFill>
          <a:schemeClr val="tx1"/>
        </a:solidFill>
        <a:latin typeface="Arial" panose="020B0604020202020204" pitchFamily="34" charset="0"/>
        <a:ea typeface="+mn-ea"/>
        <a:cs typeface="+mn-cs"/>
      </a:defRPr>
    </a:lvl7pPr>
    <a:lvl8pPr marL="10028453" algn="l" defTabSz="2865272" rtl="0" eaLnBrk="1" latinLnBrk="0" hangingPunct="1">
      <a:defRPr sz="7834" kern="1200">
        <a:solidFill>
          <a:schemeClr val="tx1"/>
        </a:solidFill>
        <a:latin typeface="Arial" panose="020B0604020202020204" pitchFamily="34" charset="0"/>
        <a:ea typeface="+mn-ea"/>
        <a:cs typeface="+mn-cs"/>
      </a:defRPr>
    </a:lvl8pPr>
    <a:lvl9pPr marL="11461090" algn="l" defTabSz="2865272" rtl="0" eaLnBrk="1" latinLnBrk="0" hangingPunct="1">
      <a:defRPr sz="7834"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607" userDrawn="1">
          <p15:clr>
            <a:srgbClr val="A4A3A4"/>
          </p15:clr>
        </p15:guide>
        <p15:guide id="2" pos="85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F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4" d="100"/>
          <a:sy n="14" d="100"/>
        </p:scale>
        <p:origin x="2693" y="173"/>
      </p:cViewPr>
      <p:guideLst>
        <p:guide orient="horz" pos="13607"/>
        <p:guide pos="85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1385888">
              <a:defRPr sz="1300" smtClean="0">
                <a:latin typeface="Calibri" pitchFamily="34" charset="0"/>
              </a:defRPr>
            </a:lvl1pPr>
          </a:lstStyle>
          <a:p>
            <a:pPr>
              <a:defRPr/>
            </a:pPr>
            <a:endParaRPr lang="pt-BR"/>
          </a:p>
        </p:txBody>
      </p:sp>
      <p:sp>
        <p:nvSpPr>
          <p:cNvPr id="3" name="Espaço Reservado para Data 2"/>
          <p:cNvSpPr>
            <a:spLocks noGrp="1"/>
          </p:cNvSpPr>
          <p:nvPr>
            <p:ph type="dt" idx="1"/>
          </p:nvPr>
        </p:nvSpPr>
        <p:spPr bwMode="auto">
          <a:xfrm>
            <a:off x="4021138"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1385888">
              <a:defRPr sz="1300" smtClean="0">
                <a:latin typeface="Calibri" pitchFamily="34" charset="0"/>
              </a:defRPr>
            </a:lvl1pPr>
          </a:lstStyle>
          <a:p>
            <a:pPr>
              <a:defRPr/>
            </a:pPr>
            <a:fld id="{E57059B1-A220-4D57-B69C-563CB0F0A7D7}" type="datetimeFigureOut">
              <a:rPr lang="pt-BR"/>
              <a:pPr>
                <a:defRPr/>
              </a:pPr>
              <a:t>01/12/2017</a:t>
            </a:fld>
            <a:endParaRPr lang="pt-BR"/>
          </a:p>
        </p:txBody>
      </p:sp>
      <p:sp>
        <p:nvSpPr>
          <p:cNvPr id="4" name="Espaço Reservado para Imagem de Slide 3"/>
          <p:cNvSpPr>
            <a:spLocks noGrp="1" noRot="1" noChangeAspect="1"/>
          </p:cNvSpPr>
          <p:nvPr>
            <p:ph type="sldImg" idx="2"/>
          </p:nvPr>
        </p:nvSpPr>
        <p:spPr>
          <a:xfrm>
            <a:off x="2351088" y="768350"/>
            <a:ext cx="2398712" cy="3836988"/>
          </a:xfrm>
          <a:prstGeom prst="rect">
            <a:avLst/>
          </a:prstGeom>
          <a:noFill/>
          <a:ln w="12700">
            <a:solidFill>
              <a:prstClr val="black"/>
            </a:solidFill>
          </a:ln>
        </p:spPr>
        <p:txBody>
          <a:bodyPr vert="horz" lIns="91440" tIns="45720" rIns="91440" bIns="45720" rtlCol="0" anchor="ctr"/>
          <a:lstStyle/>
          <a:p>
            <a:pPr lvl="0"/>
            <a:endParaRPr lang="pt-BR" noProof="0" dirty="0"/>
          </a:p>
        </p:txBody>
      </p:sp>
      <p:sp>
        <p:nvSpPr>
          <p:cNvPr id="5" name="Espaço Reservado para Anotações 4"/>
          <p:cNvSpPr>
            <a:spLocks noGrp="1"/>
          </p:cNvSpPr>
          <p:nvPr>
            <p:ph type="body" sz="quarter" idx="3"/>
          </p:nvPr>
        </p:nvSpPr>
        <p:spPr bwMode="auto">
          <a:xfrm>
            <a:off x="709613" y="4860925"/>
            <a:ext cx="5680075" cy="46053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pt-BR" noProof="0"/>
              <a:t>Clique para editar 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bwMode="auto">
          <a:xfrm>
            <a:off x="0"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1385888">
              <a:defRPr sz="1300" smtClean="0">
                <a:latin typeface="Calibri" pitchFamily="34" charset="0"/>
              </a:defRPr>
            </a:lvl1pPr>
          </a:lstStyle>
          <a:p>
            <a:pPr>
              <a:defRPr/>
            </a:pPr>
            <a:endParaRPr lang="pt-BR"/>
          </a:p>
        </p:txBody>
      </p:sp>
      <p:sp>
        <p:nvSpPr>
          <p:cNvPr id="7" name="Espaço Reservado para Número de Slide 6"/>
          <p:cNvSpPr>
            <a:spLocks noGrp="1"/>
          </p:cNvSpPr>
          <p:nvPr>
            <p:ph type="sldNum" sz="quarter" idx="5"/>
          </p:nvPr>
        </p:nvSpPr>
        <p:spPr bwMode="auto">
          <a:xfrm>
            <a:off x="4021138"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1385888">
              <a:defRPr sz="1300">
                <a:latin typeface="Calibri" panose="020F0502020204030204" pitchFamily="34" charset="0"/>
              </a:defRPr>
            </a:lvl1pPr>
          </a:lstStyle>
          <a:p>
            <a:fld id="{713DD847-5DA4-41B9-9756-CC598B8B8A5A}" type="slidenum">
              <a:rPr lang="pt-BR" altLang="pt-BR"/>
              <a:pPr/>
              <a:t>‹nº›</a:t>
            </a:fld>
            <a:endParaRPr lang="pt-BR" altLang="pt-BR"/>
          </a:p>
        </p:txBody>
      </p:sp>
    </p:spTree>
    <p:extLst>
      <p:ext uri="{BB962C8B-B14F-4D97-AF65-F5344CB8AC3E}">
        <p14:creationId xmlns:p14="http://schemas.microsoft.com/office/powerpoint/2010/main" val="2993951780"/>
      </p:ext>
    </p:extLst>
  </p:cSld>
  <p:clrMap bg1="lt1" tx1="dk1" bg2="lt2" tx2="dk2" accent1="accent1" accent2="accent2" accent3="accent3" accent4="accent4" accent5="accent5" accent6="accent6" hlink="hlink" folHlink="folHlink"/>
  <p:notesStyle>
    <a:lvl1pPr algn="l" defTabSz="4009392" rtl="0" eaLnBrk="0" fontAlgn="base" hangingPunct="0">
      <a:spcBef>
        <a:spcPct val="30000"/>
      </a:spcBef>
      <a:spcAft>
        <a:spcPct val="0"/>
      </a:spcAft>
      <a:defRPr sz="5327" kern="1200">
        <a:solidFill>
          <a:schemeClr val="tx1"/>
        </a:solidFill>
        <a:latin typeface="+mn-lt"/>
        <a:ea typeface="+mn-ea"/>
        <a:cs typeface="+mn-cs"/>
      </a:defRPr>
    </a:lvl1pPr>
    <a:lvl2pPr marL="2004697" algn="l" defTabSz="4009392" rtl="0" eaLnBrk="0" fontAlgn="base" hangingPunct="0">
      <a:spcBef>
        <a:spcPct val="30000"/>
      </a:spcBef>
      <a:spcAft>
        <a:spcPct val="0"/>
      </a:spcAft>
      <a:defRPr sz="5327" kern="1200">
        <a:solidFill>
          <a:schemeClr val="tx1"/>
        </a:solidFill>
        <a:latin typeface="+mn-lt"/>
        <a:ea typeface="+mn-ea"/>
        <a:cs typeface="+mn-cs"/>
      </a:defRPr>
    </a:lvl2pPr>
    <a:lvl3pPr marL="4009392" algn="l" defTabSz="4009392" rtl="0" eaLnBrk="0" fontAlgn="base" hangingPunct="0">
      <a:spcBef>
        <a:spcPct val="30000"/>
      </a:spcBef>
      <a:spcAft>
        <a:spcPct val="0"/>
      </a:spcAft>
      <a:defRPr sz="5327" kern="1200">
        <a:solidFill>
          <a:schemeClr val="tx1"/>
        </a:solidFill>
        <a:latin typeface="+mn-lt"/>
        <a:ea typeface="+mn-ea"/>
        <a:cs typeface="+mn-cs"/>
      </a:defRPr>
    </a:lvl3pPr>
    <a:lvl4pPr marL="6014089" algn="l" defTabSz="4009392" rtl="0" eaLnBrk="0" fontAlgn="base" hangingPunct="0">
      <a:spcBef>
        <a:spcPct val="30000"/>
      </a:spcBef>
      <a:spcAft>
        <a:spcPct val="0"/>
      </a:spcAft>
      <a:defRPr sz="5327" kern="1200">
        <a:solidFill>
          <a:schemeClr val="tx1"/>
        </a:solidFill>
        <a:latin typeface="+mn-lt"/>
        <a:ea typeface="+mn-ea"/>
        <a:cs typeface="+mn-cs"/>
      </a:defRPr>
    </a:lvl4pPr>
    <a:lvl5pPr marL="8018783" algn="l" defTabSz="4009392" rtl="0" eaLnBrk="0" fontAlgn="base" hangingPunct="0">
      <a:spcBef>
        <a:spcPct val="30000"/>
      </a:spcBef>
      <a:spcAft>
        <a:spcPct val="0"/>
      </a:spcAft>
      <a:defRPr sz="5327" kern="1200">
        <a:solidFill>
          <a:schemeClr val="tx1"/>
        </a:solidFill>
        <a:latin typeface="+mn-lt"/>
        <a:ea typeface="+mn-ea"/>
        <a:cs typeface="+mn-cs"/>
      </a:defRPr>
    </a:lvl5pPr>
    <a:lvl6pPr marL="10028096" algn="l" defTabSz="4011237" rtl="0" eaLnBrk="1" latinLnBrk="0" hangingPunct="1">
      <a:defRPr sz="5327" kern="1200">
        <a:solidFill>
          <a:schemeClr val="tx1"/>
        </a:solidFill>
        <a:latin typeface="+mn-lt"/>
        <a:ea typeface="+mn-ea"/>
        <a:cs typeface="+mn-cs"/>
      </a:defRPr>
    </a:lvl6pPr>
    <a:lvl7pPr marL="12033715" algn="l" defTabSz="4011237" rtl="0" eaLnBrk="1" latinLnBrk="0" hangingPunct="1">
      <a:defRPr sz="5327" kern="1200">
        <a:solidFill>
          <a:schemeClr val="tx1"/>
        </a:solidFill>
        <a:latin typeface="+mn-lt"/>
        <a:ea typeface="+mn-ea"/>
        <a:cs typeface="+mn-cs"/>
      </a:defRPr>
    </a:lvl7pPr>
    <a:lvl8pPr marL="14039333" algn="l" defTabSz="4011237" rtl="0" eaLnBrk="1" latinLnBrk="0" hangingPunct="1">
      <a:defRPr sz="5327" kern="1200">
        <a:solidFill>
          <a:schemeClr val="tx1"/>
        </a:solidFill>
        <a:latin typeface="+mn-lt"/>
        <a:ea typeface="+mn-ea"/>
        <a:cs typeface="+mn-cs"/>
      </a:defRPr>
    </a:lvl8pPr>
    <a:lvl9pPr marL="16044952" algn="l" defTabSz="4011237" rtl="0" eaLnBrk="1" latinLnBrk="0" hangingPunct="1">
      <a:defRPr sz="532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ço Reservado para Imagem de Slide 1"/>
          <p:cNvSpPr>
            <a:spLocks noGrp="1" noRot="1" noChangeAspect="1" noTextEdit="1"/>
          </p:cNvSpPr>
          <p:nvPr>
            <p:ph type="sldImg"/>
          </p:nvPr>
        </p:nvSpPr>
        <p:spPr bwMode="auto">
          <a:xfrm>
            <a:off x="2351088" y="768350"/>
            <a:ext cx="2398712"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Espaço Reservado para Anotaçõ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pt-BR" altLang="pt-BR"/>
          </a:p>
        </p:txBody>
      </p:sp>
      <p:sp>
        <p:nvSpPr>
          <p:cNvPr id="4100" name="Espaço Reservado para Número de Slid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385888" eaLnBrk="0" hangingPunct="0">
              <a:defRPr sz="2500">
                <a:solidFill>
                  <a:schemeClr val="tx1"/>
                </a:solidFill>
                <a:latin typeface="Arial" panose="020B0604020202020204" pitchFamily="34" charset="0"/>
              </a:defRPr>
            </a:lvl1pPr>
            <a:lvl2pPr marL="742950" indent="-285750" defTabSz="1385888" eaLnBrk="0" hangingPunct="0">
              <a:defRPr sz="2500">
                <a:solidFill>
                  <a:schemeClr val="tx1"/>
                </a:solidFill>
                <a:latin typeface="Arial" panose="020B0604020202020204" pitchFamily="34" charset="0"/>
              </a:defRPr>
            </a:lvl2pPr>
            <a:lvl3pPr marL="1143000" indent="-228600" defTabSz="1385888" eaLnBrk="0" hangingPunct="0">
              <a:defRPr sz="2500">
                <a:solidFill>
                  <a:schemeClr val="tx1"/>
                </a:solidFill>
                <a:latin typeface="Arial" panose="020B0604020202020204" pitchFamily="34" charset="0"/>
              </a:defRPr>
            </a:lvl3pPr>
            <a:lvl4pPr marL="1600200" indent="-228600" defTabSz="1385888" eaLnBrk="0" hangingPunct="0">
              <a:defRPr sz="2500">
                <a:solidFill>
                  <a:schemeClr val="tx1"/>
                </a:solidFill>
                <a:latin typeface="Arial" panose="020B0604020202020204" pitchFamily="34" charset="0"/>
              </a:defRPr>
            </a:lvl4pPr>
            <a:lvl5pPr marL="2057400" indent="-228600" defTabSz="1385888" eaLnBrk="0" hangingPunct="0">
              <a:defRPr sz="2500">
                <a:solidFill>
                  <a:schemeClr val="tx1"/>
                </a:solidFill>
                <a:latin typeface="Arial" panose="020B0604020202020204" pitchFamily="34" charset="0"/>
              </a:defRPr>
            </a:lvl5pPr>
            <a:lvl6pPr marL="2514600" indent="-228600" defTabSz="1385888" eaLnBrk="0" fontAlgn="base" hangingPunct="0">
              <a:spcBef>
                <a:spcPct val="0"/>
              </a:spcBef>
              <a:spcAft>
                <a:spcPct val="0"/>
              </a:spcAft>
              <a:defRPr sz="2500">
                <a:solidFill>
                  <a:schemeClr val="tx1"/>
                </a:solidFill>
                <a:latin typeface="Arial" panose="020B0604020202020204" pitchFamily="34" charset="0"/>
              </a:defRPr>
            </a:lvl6pPr>
            <a:lvl7pPr marL="2971800" indent="-228600" defTabSz="1385888" eaLnBrk="0" fontAlgn="base" hangingPunct="0">
              <a:spcBef>
                <a:spcPct val="0"/>
              </a:spcBef>
              <a:spcAft>
                <a:spcPct val="0"/>
              </a:spcAft>
              <a:defRPr sz="2500">
                <a:solidFill>
                  <a:schemeClr val="tx1"/>
                </a:solidFill>
                <a:latin typeface="Arial" panose="020B0604020202020204" pitchFamily="34" charset="0"/>
              </a:defRPr>
            </a:lvl7pPr>
            <a:lvl8pPr marL="3429000" indent="-228600" defTabSz="1385888" eaLnBrk="0" fontAlgn="base" hangingPunct="0">
              <a:spcBef>
                <a:spcPct val="0"/>
              </a:spcBef>
              <a:spcAft>
                <a:spcPct val="0"/>
              </a:spcAft>
              <a:defRPr sz="2500">
                <a:solidFill>
                  <a:schemeClr val="tx1"/>
                </a:solidFill>
                <a:latin typeface="Arial" panose="020B0604020202020204" pitchFamily="34" charset="0"/>
              </a:defRPr>
            </a:lvl8pPr>
            <a:lvl9pPr marL="3886200" indent="-228600" defTabSz="1385888" eaLnBrk="0" fontAlgn="base" hangingPunct="0">
              <a:spcBef>
                <a:spcPct val="0"/>
              </a:spcBef>
              <a:spcAft>
                <a:spcPct val="0"/>
              </a:spcAft>
              <a:defRPr sz="2500">
                <a:solidFill>
                  <a:schemeClr val="tx1"/>
                </a:solidFill>
                <a:latin typeface="Arial" panose="020B0604020202020204" pitchFamily="34" charset="0"/>
              </a:defRPr>
            </a:lvl9pPr>
          </a:lstStyle>
          <a:p>
            <a:pPr eaLnBrk="1" hangingPunct="1"/>
            <a:fld id="{07E9E722-0DFA-4014-978B-DA5C18D61CC9}" type="slidenum">
              <a:rPr lang="pt-BR" altLang="pt-BR" sz="1300">
                <a:latin typeface="Calibri" panose="020F0502020204030204" pitchFamily="34" charset="0"/>
              </a:rPr>
              <a:pPr eaLnBrk="1" hangingPunct="1"/>
              <a:t>1</a:t>
            </a:fld>
            <a:endParaRPr lang="pt-BR" altLang="pt-BR" sz="1300">
              <a:latin typeface="Calibri" panose="020F0502020204030204" pitchFamily="34" charset="0"/>
            </a:endParaRPr>
          </a:p>
        </p:txBody>
      </p:sp>
    </p:spTree>
    <p:extLst>
      <p:ext uri="{BB962C8B-B14F-4D97-AF65-F5344CB8AC3E}">
        <p14:creationId xmlns:p14="http://schemas.microsoft.com/office/powerpoint/2010/main" val="915257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025015" y="13420229"/>
            <a:ext cx="22950170" cy="9260138"/>
          </a:xfrm>
        </p:spPr>
        <p:txBody>
          <a:bodyPr/>
          <a:lstStyle/>
          <a:p>
            <a:r>
              <a:rPr lang="pt-BR"/>
              <a:t>Clique para editar o título mestre</a:t>
            </a:r>
          </a:p>
        </p:txBody>
      </p:sp>
      <p:sp>
        <p:nvSpPr>
          <p:cNvPr id="3" name="Subtítulo 2"/>
          <p:cNvSpPr>
            <a:spLocks noGrp="1"/>
          </p:cNvSpPr>
          <p:nvPr>
            <p:ph type="subTitle" idx="1"/>
          </p:nvPr>
        </p:nvSpPr>
        <p:spPr>
          <a:xfrm>
            <a:off x="4050030" y="24480362"/>
            <a:ext cx="18900140" cy="11040163"/>
          </a:xfrm>
        </p:spPr>
        <p:txBody>
          <a:bodyPr/>
          <a:lstStyle>
            <a:lvl1pPr marL="0" indent="0" algn="ctr">
              <a:buNone/>
              <a:defRPr>
                <a:solidFill>
                  <a:schemeClr val="tx1">
                    <a:tint val="75000"/>
                  </a:schemeClr>
                </a:solidFill>
              </a:defRPr>
            </a:lvl1pPr>
            <a:lvl2pPr marL="1798928" indent="0" algn="ctr">
              <a:buNone/>
              <a:defRPr>
                <a:solidFill>
                  <a:schemeClr val="tx1">
                    <a:tint val="75000"/>
                  </a:schemeClr>
                </a:solidFill>
              </a:defRPr>
            </a:lvl2pPr>
            <a:lvl3pPr marL="3597850" indent="0" algn="ctr">
              <a:buNone/>
              <a:defRPr>
                <a:solidFill>
                  <a:schemeClr val="tx1">
                    <a:tint val="75000"/>
                  </a:schemeClr>
                </a:solidFill>
              </a:defRPr>
            </a:lvl3pPr>
            <a:lvl4pPr marL="5396772" indent="0" algn="ctr">
              <a:buNone/>
              <a:defRPr>
                <a:solidFill>
                  <a:schemeClr val="tx1">
                    <a:tint val="75000"/>
                  </a:schemeClr>
                </a:solidFill>
              </a:defRPr>
            </a:lvl4pPr>
            <a:lvl5pPr marL="7195703" indent="0" algn="ctr">
              <a:buNone/>
              <a:defRPr>
                <a:solidFill>
                  <a:schemeClr val="tx1">
                    <a:tint val="75000"/>
                  </a:schemeClr>
                </a:solidFill>
              </a:defRPr>
            </a:lvl5pPr>
            <a:lvl6pPr marL="8994630" indent="0" algn="ctr">
              <a:buNone/>
              <a:defRPr>
                <a:solidFill>
                  <a:schemeClr val="tx1">
                    <a:tint val="75000"/>
                  </a:schemeClr>
                </a:solidFill>
              </a:defRPr>
            </a:lvl6pPr>
            <a:lvl7pPr marL="10793544" indent="0" algn="ctr">
              <a:buNone/>
              <a:defRPr>
                <a:solidFill>
                  <a:schemeClr val="tx1">
                    <a:tint val="75000"/>
                  </a:schemeClr>
                </a:solidFill>
              </a:defRPr>
            </a:lvl7pPr>
            <a:lvl8pPr marL="12592475" indent="0" algn="ctr">
              <a:buNone/>
              <a:defRPr>
                <a:solidFill>
                  <a:schemeClr val="tx1">
                    <a:tint val="75000"/>
                  </a:schemeClr>
                </a:solidFill>
              </a:defRPr>
            </a:lvl8pPr>
            <a:lvl9pPr marL="14391403"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lvl1pPr>
              <a:defRPr/>
            </a:lvl1pPr>
          </a:lstStyle>
          <a:p>
            <a:pPr>
              <a:defRPr/>
            </a:pPr>
            <a:fld id="{B5013BF8-CF80-4AA2-87BE-8B1CE6C986D8}" type="datetimeFigureOut">
              <a:rPr lang="pt-BR"/>
              <a:pPr>
                <a:defRPr/>
              </a:pPr>
              <a:t>01/12/2017</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963D4219-326C-4CA2-9B5A-4EDF8F94713D}" type="slidenum">
              <a:rPr lang="pt-BR" altLang="pt-BR"/>
              <a:pPr/>
              <a:t>‹nº›</a:t>
            </a:fld>
            <a:endParaRPr lang="pt-BR" altLang="pt-BR"/>
          </a:p>
        </p:txBody>
      </p:sp>
    </p:spTree>
    <p:extLst>
      <p:ext uri="{BB962C8B-B14F-4D97-AF65-F5344CB8AC3E}">
        <p14:creationId xmlns:p14="http://schemas.microsoft.com/office/powerpoint/2010/main" val="3739936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96C68111-5224-46F8-9D1D-35E989BD96F9}" type="datetimeFigureOut">
              <a:rPr lang="pt-BR"/>
              <a:pPr>
                <a:defRPr/>
              </a:pPr>
              <a:t>01/12/2017</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6E63DBA1-167F-4E88-803C-8046AE683D57}" type="slidenum">
              <a:rPr lang="pt-BR" altLang="pt-BR"/>
              <a:pPr/>
              <a:t>‹nº›</a:t>
            </a:fld>
            <a:endParaRPr lang="pt-BR" altLang="pt-BR"/>
          </a:p>
        </p:txBody>
      </p:sp>
    </p:spTree>
    <p:extLst>
      <p:ext uri="{BB962C8B-B14F-4D97-AF65-F5344CB8AC3E}">
        <p14:creationId xmlns:p14="http://schemas.microsoft.com/office/powerpoint/2010/main" val="137973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53953528" y="9080137"/>
            <a:ext cx="16743873" cy="193522859"/>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3721902" y="9080137"/>
            <a:ext cx="49781620" cy="193522859"/>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642F30DD-C23C-4D2B-9552-BF576CCA6934}" type="datetimeFigureOut">
              <a:rPr lang="pt-BR"/>
              <a:pPr>
                <a:defRPr/>
              </a:pPr>
              <a:t>01/12/2017</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91AED33C-07F5-4524-8B0E-1A2A49CAD090}" type="slidenum">
              <a:rPr lang="pt-BR" altLang="pt-BR"/>
              <a:pPr/>
              <a:t>‹nº›</a:t>
            </a:fld>
            <a:endParaRPr lang="pt-BR" altLang="pt-BR"/>
          </a:p>
        </p:txBody>
      </p:sp>
    </p:spTree>
    <p:extLst>
      <p:ext uri="{BB962C8B-B14F-4D97-AF65-F5344CB8AC3E}">
        <p14:creationId xmlns:p14="http://schemas.microsoft.com/office/powerpoint/2010/main" val="1560163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852E1A0C-F3CF-4875-9C06-4E6361580436}" type="datetimeFigureOut">
              <a:rPr lang="pt-BR"/>
              <a:pPr>
                <a:defRPr/>
              </a:pPr>
              <a:t>01/12/2017</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87D498A9-CBB3-4EAF-800F-03ACEE0B9D8F}" type="slidenum">
              <a:rPr lang="pt-BR" altLang="pt-BR"/>
              <a:pPr/>
              <a:t>‹nº›</a:t>
            </a:fld>
            <a:endParaRPr lang="pt-BR" altLang="pt-BR"/>
          </a:p>
        </p:txBody>
      </p:sp>
    </p:spTree>
    <p:extLst>
      <p:ext uri="{BB962C8B-B14F-4D97-AF65-F5344CB8AC3E}">
        <p14:creationId xmlns:p14="http://schemas.microsoft.com/office/powerpoint/2010/main" val="3360546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2132831" y="27760432"/>
            <a:ext cx="22950170" cy="8580127"/>
          </a:xfrm>
        </p:spPr>
        <p:txBody>
          <a:bodyPr anchor="t"/>
          <a:lstStyle>
            <a:lvl1pPr algn="l">
              <a:defRPr sz="15748" b="1" cap="all"/>
            </a:lvl1pPr>
          </a:lstStyle>
          <a:p>
            <a:r>
              <a:rPr lang="pt-BR"/>
              <a:t>Clique para editar o título mestre</a:t>
            </a:r>
          </a:p>
        </p:txBody>
      </p:sp>
      <p:sp>
        <p:nvSpPr>
          <p:cNvPr id="3" name="Espaço Reservado para Texto 2"/>
          <p:cNvSpPr>
            <a:spLocks noGrp="1"/>
          </p:cNvSpPr>
          <p:nvPr>
            <p:ph type="body" idx="1"/>
          </p:nvPr>
        </p:nvSpPr>
        <p:spPr>
          <a:xfrm>
            <a:off x="2132831" y="18310291"/>
            <a:ext cx="22950170" cy="9450136"/>
          </a:xfrm>
        </p:spPr>
        <p:txBody>
          <a:bodyPr anchor="b"/>
          <a:lstStyle>
            <a:lvl1pPr marL="0" indent="0">
              <a:buNone/>
              <a:defRPr sz="7874">
                <a:solidFill>
                  <a:schemeClr val="tx1">
                    <a:tint val="75000"/>
                  </a:schemeClr>
                </a:solidFill>
              </a:defRPr>
            </a:lvl1pPr>
            <a:lvl2pPr marL="1798928" indent="0">
              <a:buNone/>
              <a:defRPr sz="7031">
                <a:solidFill>
                  <a:schemeClr val="tx1">
                    <a:tint val="75000"/>
                  </a:schemeClr>
                </a:solidFill>
              </a:defRPr>
            </a:lvl2pPr>
            <a:lvl3pPr marL="3597850" indent="0">
              <a:buNone/>
              <a:defRPr sz="6187">
                <a:solidFill>
                  <a:schemeClr val="tx1">
                    <a:tint val="75000"/>
                  </a:schemeClr>
                </a:solidFill>
              </a:defRPr>
            </a:lvl3pPr>
            <a:lvl4pPr marL="5396772" indent="0">
              <a:buNone/>
              <a:defRPr sz="5624">
                <a:solidFill>
                  <a:schemeClr val="tx1">
                    <a:tint val="75000"/>
                  </a:schemeClr>
                </a:solidFill>
              </a:defRPr>
            </a:lvl4pPr>
            <a:lvl5pPr marL="7195703" indent="0">
              <a:buNone/>
              <a:defRPr sz="5624">
                <a:solidFill>
                  <a:schemeClr val="tx1">
                    <a:tint val="75000"/>
                  </a:schemeClr>
                </a:solidFill>
              </a:defRPr>
            </a:lvl5pPr>
            <a:lvl6pPr marL="8994630" indent="0">
              <a:buNone/>
              <a:defRPr sz="5624">
                <a:solidFill>
                  <a:schemeClr val="tx1">
                    <a:tint val="75000"/>
                  </a:schemeClr>
                </a:solidFill>
              </a:defRPr>
            </a:lvl6pPr>
            <a:lvl7pPr marL="10793544" indent="0">
              <a:buNone/>
              <a:defRPr sz="5624">
                <a:solidFill>
                  <a:schemeClr val="tx1">
                    <a:tint val="75000"/>
                  </a:schemeClr>
                </a:solidFill>
              </a:defRPr>
            </a:lvl7pPr>
            <a:lvl8pPr marL="12592475" indent="0">
              <a:buNone/>
              <a:defRPr sz="5624">
                <a:solidFill>
                  <a:schemeClr val="tx1">
                    <a:tint val="75000"/>
                  </a:schemeClr>
                </a:solidFill>
              </a:defRPr>
            </a:lvl8pPr>
            <a:lvl9pPr marL="14391403" indent="0">
              <a:buNone/>
              <a:defRPr sz="5624">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lvl1pPr>
              <a:defRPr/>
            </a:lvl1pPr>
          </a:lstStyle>
          <a:p>
            <a:pPr>
              <a:defRPr/>
            </a:pPr>
            <a:fld id="{37877A98-E1AA-41F6-9E22-2F7FA99ECAA5}" type="datetimeFigureOut">
              <a:rPr lang="pt-BR"/>
              <a:pPr>
                <a:defRPr/>
              </a:pPr>
              <a:t>01/12/2017</a:t>
            </a:fld>
            <a:endParaRPr lang="pt-BR" dirty="0"/>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fld id="{4E19820C-51D1-4DC8-A503-FCFED2492422}" type="slidenum">
              <a:rPr lang="pt-BR" altLang="pt-BR"/>
              <a:pPr/>
              <a:t>‹nº›</a:t>
            </a:fld>
            <a:endParaRPr lang="pt-BR" altLang="pt-BR"/>
          </a:p>
        </p:txBody>
      </p:sp>
    </p:spTree>
    <p:extLst>
      <p:ext uri="{BB962C8B-B14F-4D97-AF65-F5344CB8AC3E}">
        <p14:creationId xmlns:p14="http://schemas.microsoft.com/office/powerpoint/2010/main" val="3536262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3721905" y="52920787"/>
            <a:ext cx="33262746" cy="149682209"/>
          </a:xfrm>
        </p:spPr>
        <p:txBody>
          <a:bodyPr/>
          <a:lstStyle>
            <a:lvl1pPr>
              <a:defRPr sz="10968"/>
            </a:lvl1pPr>
            <a:lvl2pPr>
              <a:defRPr sz="9561"/>
            </a:lvl2pPr>
            <a:lvl3pPr>
              <a:defRPr sz="7874"/>
            </a:lvl3pPr>
            <a:lvl4pPr>
              <a:defRPr sz="7031"/>
            </a:lvl4pPr>
            <a:lvl5pPr>
              <a:defRPr sz="7031"/>
            </a:lvl5pPr>
            <a:lvl6pPr>
              <a:defRPr sz="7031"/>
            </a:lvl6pPr>
            <a:lvl7pPr>
              <a:defRPr sz="7031"/>
            </a:lvl7pPr>
            <a:lvl8pPr>
              <a:defRPr sz="7031"/>
            </a:lvl8pPr>
            <a:lvl9pPr>
              <a:defRPr sz="7031"/>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37434655" y="52920787"/>
            <a:ext cx="33262746" cy="149682209"/>
          </a:xfrm>
        </p:spPr>
        <p:txBody>
          <a:bodyPr/>
          <a:lstStyle>
            <a:lvl1pPr>
              <a:defRPr sz="10968"/>
            </a:lvl1pPr>
            <a:lvl2pPr>
              <a:defRPr sz="9561"/>
            </a:lvl2pPr>
            <a:lvl3pPr>
              <a:defRPr sz="7874"/>
            </a:lvl3pPr>
            <a:lvl4pPr>
              <a:defRPr sz="7031"/>
            </a:lvl4pPr>
            <a:lvl5pPr>
              <a:defRPr sz="7031"/>
            </a:lvl5pPr>
            <a:lvl6pPr>
              <a:defRPr sz="7031"/>
            </a:lvl6pPr>
            <a:lvl7pPr>
              <a:defRPr sz="7031"/>
            </a:lvl7pPr>
            <a:lvl8pPr>
              <a:defRPr sz="7031"/>
            </a:lvl8pPr>
            <a:lvl9pPr>
              <a:defRPr sz="7031"/>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3"/>
          <p:cNvSpPr>
            <a:spLocks noGrp="1"/>
          </p:cNvSpPr>
          <p:nvPr>
            <p:ph type="dt" sz="half" idx="10"/>
          </p:nvPr>
        </p:nvSpPr>
        <p:spPr/>
        <p:txBody>
          <a:bodyPr/>
          <a:lstStyle>
            <a:lvl1pPr>
              <a:defRPr/>
            </a:lvl1pPr>
          </a:lstStyle>
          <a:p>
            <a:pPr>
              <a:defRPr/>
            </a:pPr>
            <a:fld id="{60EFFF22-FC2A-499E-B4B4-BA8D5F4348D2}" type="datetimeFigureOut">
              <a:rPr lang="pt-BR"/>
              <a:pPr>
                <a:defRPr/>
              </a:pPr>
              <a:t>01/12/2017</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fld id="{1E3770EC-AF97-4CE4-A598-A514F75FCCA9}" type="slidenum">
              <a:rPr lang="pt-BR" altLang="pt-BR"/>
              <a:pPr/>
              <a:t>‹nº›</a:t>
            </a:fld>
            <a:endParaRPr lang="pt-BR" altLang="pt-BR"/>
          </a:p>
        </p:txBody>
      </p:sp>
    </p:spTree>
    <p:extLst>
      <p:ext uri="{BB962C8B-B14F-4D97-AF65-F5344CB8AC3E}">
        <p14:creationId xmlns:p14="http://schemas.microsoft.com/office/powerpoint/2010/main" val="3003019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1350010" y="1730030"/>
            <a:ext cx="24300180" cy="7200106"/>
          </a:xfrm>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1350012" y="9670147"/>
            <a:ext cx="11929776" cy="4030058"/>
          </a:xfrm>
        </p:spPr>
        <p:txBody>
          <a:bodyPr anchor="b"/>
          <a:lstStyle>
            <a:lvl1pPr marL="0" indent="0">
              <a:buNone/>
              <a:defRPr sz="9561" b="1"/>
            </a:lvl1pPr>
            <a:lvl2pPr marL="1798928" indent="0">
              <a:buNone/>
              <a:defRPr sz="7874" b="1"/>
            </a:lvl2pPr>
            <a:lvl3pPr marL="3597850" indent="0">
              <a:buNone/>
              <a:defRPr sz="7031" b="1"/>
            </a:lvl3pPr>
            <a:lvl4pPr marL="5396772" indent="0">
              <a:buNone/>
              <a:defRPr sz="6187" b="1"/>
            </a:lvl4pPr>
            <a:lvl5pPr marL="7195703" indent="0">
              <a:buNone/>
              <a:defRPr sz="6187" b="1"/>
            </a:lvl5pPr>
            <a:lvl6pPr marL="8994630" indent="0">
              <a:buNone/>
              <a:defRPr sz="6187" b="1"/>
            </a:lvl6pPr>
            <a:lvl7pPr marL="10793544" indent="0">
              <a:buNone/>
              <a:defRPr sz="6187" b="1"/>
            </a:lvl7pPr>
            <a:lvl8pPr marL="12592475" indent="0">
              <a:buNone/>
              <a:defRPr sz="6187" b="1"/>
            </a:lvl8pPr>
            <a:lvl9pPr marL="14391403" indent="0">
              <a:buNone/>
              <a:defRPr sz="6187" b="1"/>
            </a:lvl9pPr>
          </a:lstStyle>
          <a:p>
            <a:pPr lvl="0"/>
            <a:r>
              <a:rPr lang="pt-BR"/>
              <a:t>Clique para editar o texto mestre</a:t>
            </a:r>
          </a:p>
        </p:txBody>
      </p:sp>
      <p:sp>
        <p:nvSpPr>
          <p:cNvPr id="4" name="Espaço Reservado para Conteúdo 3"/>
          <p:cNvSpPr>
            <a:spLocks noGrp="1"/>
          </p:cNvSpPr>
          <p:nvPr>
            <p:ph sz="half" idx="2"/>
          </p:nvPr>
        </p:nvSpPr>
        <p:spPr>
          <a:xfrm>
            <a:off x="1350012" y="13700203"/>
            <a:ext cx="11929776" cy="24890372"/>
          </a:xfrm>
        </p:spPr>
        <p:txBody>
          <a:bodyPr/>
          <a:lstStyle>
            <a:lvl1pPr>
              <a:defRPr sz="9561"/>
            </a:lvl1pPr>
            <a:lvl2pPr>
              <a:defRPr sz="7874"/>
            </a:lvl2pPr>
            <a:lvl3pPr>
              <a:defRPr sz="7031"/>
            </a:lvl3pPr>
            <a:lvl4pPr>
              <a:defRPr sz="6187"/>
            </a:lvl4pPr>
            <a:lvl5pPr>
              <a:defRPr sz="6187"/>
            </a:lvl5pPr>
            <a:lvl6pPr>
              <a:defRPr sz="6187"/>
            </a:lvl6pPr>
            <a:lvl7pPr>
              <a:defRPr sz="6187"/>
            </a:lvl7pPr>
            <a:lvl8pPr>
              <a:defRPr sz="6187"/>
            </a:lvl8pPr>
            <a:lvl9pPr>
              <a:defRPr sz="6187"/>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13715732" y="9670147"/>
            <a:ext cx="11934464" cy="4030058"/>
          </a:xfrm>
        </p:spPr>
        <p:txBody>
          <a:bodyPr anchor="b"/>
          <a:lstStyle>
            <a:lvl1pPr marL="0" indent="0">
              <a:buNone/>
              <a:defRPr sz="9561" b="1"/>
            </a:lvl1pPr>
            <a:lvl2pPr marL="1798928" indent="0">
              <a:buNone/>
              <a:defRPr sz="7874" b="1"/>
            </a:lvl2pPr>
            <a:lvl3pPr marL="3597850" indent="0">
              <a:buNone/>
              <a:defRPr sz="7031" b="1"/>
            </a:lvl3pPr>
            <a:lvl4pPr marL="5396772" indent="0">
              <a:buNone/>
              <a:defRPr sz="6187" b="1"/>
            </a:lvl4pPr>
            <a:lvl5pPr marL="7195703" indent="0">
              <a:buNone/>
              <a:defRPr sz="6187" b="1"/>
            </a:lvl5pPr>
            <a:lvl6pPr marL="8994630" indent="0">
              <a:buNone/>
              <a:defRPr sz="6187" b="1"/>
            </a:lvl6pPr>
            <a:lvl7pPr marL="10793544" indent="0">
              <a:buNone/>
              <a:defRPr sz="6187" b="1"/>
            </a:lvl7pPr>
            <a:lvl8pPr marL="12592475" indent="0">
              <a:buNone/>
              <a:defRPr sz="6187" b="1"/>
            </a:lvl8pPr>
            <a:lvl9pPr marL="14391403" indent="0">
              <a:buNone/>
              <a:defRPr sz="6187" b="1"/>
            </a:lvl9pPr>
          </a:lstStyle>
          <a:p>
            <a:pPr lvl="0"/>
            <a:r>
              <a:rPr lang="pt-BR"/>
              <a:t>Clique para editar o texto mestre</a:t>
            </a:r>
          </a:p>
        </p:txBody>
      </p:sp>
      <p:sp>
        <p:nvSpPr>
          <p:cNvPr id="6" name="Espaço Reservado para Conteúdo 5"/>
          <p:cNvSpPr>
            <a:spLocks noGrp="1"/>
          </p:cNvSpPr>
          <p:nvPr>
            <p:ph sz="quarter" idx="4"/>
          </p:nvPr>
        </p:nvSpPr>
        <p:spPr>
          <a:xfrm>
            <a:off x="13715732" y="13700203"/>
            <a:ext cx="11934464" cy="24890372"/>
          </a:xfrm>
        </p:spPr>
        <p:txBody>
          <a:bodyPr/>
          <a:lstStyle>
            <a:lvl1pPr>
              <a:defRPr sz="9561"/>
            </a:lvl1pPr>
            <a:lvl2pPr>
              <a:defRPr sz="7874"/>
            </a:lvl2pPr>
            <a:lvl3pPr>
              <a:defRPr sz="7031"/>
            </a:lvl3pPr>
            <a:lvl4pPr>
              <a:defRPr sz="6187"/>
            </a:lvl4pPr>
            <a:lvl5pPr>
              <a:defRPr sz="6187"/>
            </a:lvl5pPr>
            <a:lvl6pPr>
              <a:defRPr sz="6187"/>
            </a:lvl6pPr>
            <a:lvl7pPr>
              <a:defRPr sz="6187"/>
            </a:lvl7pPr>
            <a:lvl8pPr>
              <a:defRPr sz="6187"/>
            </a:lvl8pPr>
            <a:lvl9pPr>
              <a:defRPr sz="6187"/>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3"/>
          <p:cNvSpPr>
            <a:spLocks noGrp="1"/>
          </p:cNvSpPr>
          <p:nvPr>
            <p:ph type="dt" sz="half" idx="10"/>
          </p:nvPr>
        </p:nvSpPr>
        <p:spPr/>
        <p:txBody>
          <a:bodyPr/>
          <a:lstStyle>
            <a:lvl1pPr>
              <a:defRPr/>
            </a:lvl1pPr>
          </a:lstStyle>
          <a:p>
            <a:pPr>
              <a:defRPr/>
            </a:pPr>
            <a:fld id="{2F7D0424-F68B-4793-B490-A50E55B29FBD}" type="datetimeFigureOut">
              <a:rPr lang="pt-BR"/>
              <a:pPr>
                <a:defRPr/>
              </a:pPr>
              <a:t>01/12/2017</a:t>
            </a:fld>
            <a:endParaRPr lang="pt-BR" dirty="0"/>
          </a:p>
        </p:txBody>
      </p:sp>
      <p:sp>
        <p:nvSpPr>
          <p:cNvPr id="8" name="Espaço Reservado para Rodapé 4"/>
          <p:cNvSpPr>
            <a:spLocks noGrp="1"/>
          </p:cNvSpPr>
          <p:nvPr>
            <p:ph type="ftr" sz="quarter" idx="11"/>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lstStyle>
          <a:p>
            <a:fld id="{F1D5F43C-96D6-4E3A-A51D-5C0150524855}" type="slidenum">
              <a:rPr lang="pt-BR" altLang="pt-BR"/>
              <a:pPr/>
              <a:t>‹nº›</a:t>
            </a:fld>
            <a:endParaRPr lang="pt-BR" altLang="pt-BR"/>
          </a:p>
        </p:txBody>
      </p:sp>
    </p:spTree>
    <p:extLst>
      <p:ext uri="{BB962C8B-B14F-4D97-AF65-F5344CB8AC3E}">
        <p14:creationId xmlns:p14="http://schemas.microsoft.com/office/powerpoint/2010/main" val="50270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3"/>
          <p:cNvSpPr>
            <a:spLocks noGrp="1"/>
          </p:cNvSpPr>
          <p:nvPr>
            <p:ph type="dt" sz="half" idx="10"/>
          </p:nvPr>
        </p:nvSpPr>
        <p:spPr/>
        <p:txBody>
          <a:bodyPr/>
          <a:lstStyle>
            <a:lvl1pPr>
              <a:defRPr/>
            </a:lvl1pPr>
          </a:lstStyle>
          <a:p>
            <a:pPr>
              <a:defRPr/>
            </a:pPr>
            <a:fld id="{65B81E77-3A1F-4C0D-A344-BBC7F08EA669}" type="datetimeFigureOut">
              <a:rPr lang="pt-BR"/>
              <a:pPr>
                <a:defRPr/>
              </a:pPr>
              <a:t>01/12/2017</a:t>
            </a:fld>
            <a:endParaRPr lang="pt-BR" dirty="0"/>
          </a:p>
        </p:txBody>
      </p:sp>
      <p:sp>
        <p:nvSpPr>
          <p:cNvPr id="4" name="Espaço Reservado para Rodapé 4"/>
          <p:cNvSpPr>
            <a:spLocks noGrp="1"/>
          </p:cNvSpPr>
          <p:nvPr>
            <p:ph type="ftr" sz="quarter" idx="11"/>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nvPr>
        </p:nvSpPr>
        <p:spPr/>
        <p:txBody>
          <a:bodyPr/>
          <a:lstStyle>
            <a:lvl1pPr>
              <a:defRPr/>
            </a:lvl1pPr>
          </a:lstStyle>
          <a:p>
            <a:fld id="{4D9CAA26-1703-4B0C-B4B5-A7E94B427443}" type="slidenum">
              <a:rPr lang="pt-BR" altLang="pt-BR"/>
              <a:pPr/>
              <a:t>‹nº›</a:t>
            </a:fld>
            <a:endParaRPr lang="pt-BR" altLang="pt-BR"/>
          </a:p>
        </p:txBody>
      </p:sp>
    </p:spTree>
    <p:extLst>
      <p:ext uri="{BB962C8B-B14F-4D97-AF65-F5344CB8AC3E}">
        <p14:creationId xmlns:p14="http://schemas.microsoft.com/office/powerpoint/2010/main" val="191344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61A7F03C-B9D6-456C-9B40-AFA570559986}" type="datetimeFigureOut">
              <a:rPr lang="pt-BR"/>
              <a:pPr>
                <a:defRPr/>
              </a:pPr>
              <a:t>01/12/2017</a:t>
            </a:fld>
            <a:endParaRPr lang="pt-BR" dirty="0"/>
          </a:p>
        </p:txBody>
      </p:sp>
      <p:sp>
        <p:nvSpPr>
          <p:cNvPr id="3" name="Espaço Reservado para Rodapé 4"/>
          <p:cNvSpPr>
            <a:spLocks noGrp="1"/>
          </p:cNvSpPr>
          <p:nvPr>
            <p:ph type="ftr" sz="quarter" idx="11"/>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nvPr>
        </p:nvSpPr>
        <p:spPr/>
        <p:txBody>
          <a:bodyPr/>
          <a:lstStyle>
            <a:lvl1pPr>
              <a:defRPr/>
            </a:lvl1pPr>
          </a:lstStyle>
          <a:p>
            <a:fld id="{9C275628-2F95-4675-840B-8440426CCF66}" type="slidenum">
              <a:rPr lang="pt-BR" altLang="pt-BR"/>
              <a:pPr/>
              <a:t>‹nº›</a:t>
            </a:fld>
            <a:endParaRPr lang="pt-BR" altLang="pt-BR"/>
          </a:p>
        </p:txBody>
      </p:sp>
    </p:spTree>
    <p:extLst>
      <p:ext uri="{BB962C8B-B14F-4D97-AF65-F5344CB8AC3E}">
        <p14:creationId xmlns:p14="http://schemas.microsoft.com/office/powerpoint/2010/main" val="1842985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350025" y="1720024"/>
            <a:ext cx="8882881" cy="7320108"/>
          </a:xfrm>
        </p:spPr>
        <p:txBody>
          <a:bodyPr anchor="b"/>
          <a:lstStyle>
            <a:lvl1pPr algn="l">
              <a:defRPr sz="7874" b="1"/>
            </a:lvl1pPr>
          </a:lstStyle>
          <a:p>
            <a:r>
              <a:rPr lang="pt-BR"/>
              <a:t>Clique para editar o título mestre</a:t>
            </a:r>
          </a:p>
        </p:txBody>
      </p:sp>
      <p:sp>
        <p:nvSpPr>
          <p:cNvPr id="3" name="Espaço Reservado para Conteúdo 2"/>
          <p:cNvSpPr>
            <a:spLocks noGrp="1"/>
          </p:cNvSpPr>
          <p:nvPr>
            <p:ph idx="1"/>
          </p:nvPr>
        </p:nvSpPr>
        <p:spPr>
          <a:xfrm>
            <a:off x="10556330" y="1720056"/>
            <a:ext cx="15093863" cy="36870548"/>
          </a:xfrm>
        </p:spPr>
        <p:txBody>
          <a:bodyPr/>
          <a:lstStyle>
            <a:lvl1pPr>
              <a:defRPr sz="12655"/>
            </a:lvl1pPr>
            <a:lvl2pPr>
              <a:defRPr sz="10968"/>
            </a:lvl2pPr>
            <a:lvl3pPr>
              <a:defRPr sz="9561"/>
            </a:lvl3pPr>
            <a:lvl4pPr>
              <a:defRPr sz="7874"/>
            </a:lvl4pPr>
            <a:lvl5pPr>
              <a:defRPr sz="7874"/>
            </a:lvl5pPr>
            <a:lvl6pPr>
              <a:defRPr sz="7874"/>
            </a:lvl6pPr>
            <a:lvl7pPr>
              <a:defRPr sz="7874"/>
            </a:lvl7pPr>
            <a:lvl8pPr>
              <a:defRPr sz="7874"/>
            </a:lvl8pPr>
            <a:lvl9pPr>
              <a:defRPr sz="7874"/>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1350025" y="9040164"/>
            <a:ext cx="8882881" cy="29550440"/>
          </a:xfrm>
        </p:spPr>
        <p:txBody>
          <a:bodyPr/>
          <a:lstStyle>
            <a:lvl1pPr marL="0" indent="0">
              <a:buNone/>
              <a:defRPr sz="5624"/>
            </a:lvl1pPr>
            <a:lvl2pPr marL="1798928" indent="0">
              <a:buNone/>
              <a:defRPr sz="4781"/>
            </a:lvl2pPr>
            <a:lvl3pPr marL="3597850" indent="0">
              <a:buNone/>
              <a:defRPr sz="3937"/>
            </a:lvl3pPr>
            <a:lvl4pPr marL="5396772" indent="0">
              <a:buNone/>
              <a:defRPr sz="3375"/>
            </a:lvl4pPr>
            <a:lvl5pPr marL="7195703" indent="0">
              <a:buNone/>
              <a:defRPr sz="3375"/>
            </a:lvl5pPr>
            <a:lvl6pPr marL="8994630" indent="0">
              <a:buNone/>
              <a:defRPr sz="3375"/>
            </a:lvl6pPr>
            <a:lvl7pPr marL="10793544" indent="0">
              <a:buNone/>
              <a:defRPr sz="3375"/>
            </a:lvl7pPr>
            <a:lvl8pPr marL="12592475" indent="0">
              <a:buNone/>
              <a:defRPr sz="3375"/>
            </a:lvl8pPr>
            <a:lvl9pPr marL="14391403" indent="0">
              <a:buNone/>
              <a:defRPr sz="3375"/>
            </a:lvl9pPr>
          </a:lstStyle>
          <a:p>
            <a:pPr lvl="0"/>
            <a:r>
              <a:rPr lang="pt-BR"/>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6638720C-AE6C-4E65-9986-0DBADBBDCB3E}" type="datetimeFigureOut">
              <a:rPr lang="pt-BR"/>
              <a:pPr>
                <a:defRPr/>
              </a:pPr>
              <a:t>01/12/2017</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fld id="{9F8A62C5-979D-43F3-8D0E-51220310DA11}" type="slidenum">
              <a:rPr lang="pt-BR" altLang="pt-BR"/>
              <a:pPr/>
              <a:t>‹nº›</a:t>
            </a:fld>
            <a:endParaRPr lang="pt-BR" altLang="pt-BR"/>
          </a:p>
        </p:txBody>
      </p:sp>
    </p:spTree>
    <p:extLst>
      <p:ext uri="{BB962C8B-B14F-4D97-AF65-F5344CB8AC3E}">
        <p14:creationId xmlns:p14="http://schemas.microsoft.com/office/powerpoint/2010/main" val="3690732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292227" y="30240448"/>
            <a:ext cx="16200120" cy="3570056"/>
          </a:xfrm>
        </p:spPr>
        <p:txBody>
          <a:bodyPr anchor="b"/>
          <a:lstStyle>
            <a:lvl1pPr algn="l">
              <a:defRPr sz="7874" b="1"/>
            </a:lvl1pPr>
          </a:lstStyle>
          <a:p>
            <a:r>
              <a:rPr lang="pt-BR"/>
              <a:t>Clique para editar o título mestre</a:t>
            </a:r>
          </a:p>
        </p:txBody>
      </p:sp>
      <p:sp>
        <p:nvSpPr>
          <p:cNvPr id="3" name="Espaço Reservado para Imagem 2"/>
          <p:cNvSpPr>
            <a:spLocks noGrp="1"/>
          </p:cNvSpPr>
          <p:nvPr>
            <p:ph type="pic" idx="1"/>
          </p:nvPr>
        </p:nvSpPr>
        <p:spPr>
          <a:xfrm>
            <a:off x="5292227" y="3860058"/>
            <a:ext cx="16200120" cy="25920383"/>
          </a:xfrm>
        </p:spPr>
        <p:txBody>
          <a:bodyPr rtlCol="0">
            <a:normAutofit/>
          </a:bodyPr>
          <a:lstStyle>
            <a:lvl1pPr marL="0" indent="0">
              <a:buNone/>
              <a:defRPr sz="12655"/>
            </a:lvl1pPr>
            <a:lvl2pPr marL="1798928" indent="0">
              <a:buNone/>
              <a:defRPr sz="10968"/>
            </a:lvl2pPr>
            <a:lvl3pPr marL="3597850" indent="0">
              <a:buNone/>
              <a:defRPr sz="9561"/>
            </a:lvl3pPr>
            <a:lvl4pPr marL="5396772" indent="0">
              <a:buNone/>
              <a:defRPr sz="7874"/>
            </a:lvl4pPr>
            <a:lvl5pPr marL="7195703" indent="0">
              <a:buNone/>
              <a:defRPr sz="7874"/>
            </a:lvl5pPr>
            <a:lvl6pPr marL="8994630" indent="0">
              <a:buNone/>
              <a:defRPr sz="7874"/>
            </a:lvl6pPr>
            <a:lvl7pPr marL="10793544" indent="0">
              <a:buNone/>
              <a:defRPr sz="7874"/>
            </a:lvl7pPr>
            <a:lvl8pPr marL="12592475" indent="0">
              <a:buNone/>
              <a:defRPr sz="7874"/>
            </a:lvl8pPr>
            <a:lvl9pPr marL="14391403" indent="0">
              <a:buNone/>
              <a:defRPr sz="7874"/>
            </a:lvl9pPr>
          </a:lstStyle>
          <a:p>
            <a:pPr lvl="0"/>
            <a:endParaRPr lang="pt-BR" noProof="0" dirty="0"/>
          </a:p>
        </p:txBody>
      </p:sp>
      <p:sp>
        <p:nvSpPr>
          <p:cNvPr id="4" name="Espaço Reservado para Texto 3"/>
          <p:cNvSpPr>
            <a:spLocks noGrp="1"/>
          </p:cNvSpPr>
          <p:nvPr>
            <p:ph type="body" sz="half" idx="2"/>
          </p:nvPr>
        </p:nvSpPr>
        <p:spPr>
          <a:xfrm>
            <a:off x="5292227" y="33810504"/>
            <a:ext cx="16200120" cy="5070072"/>
          </a:xfrm>
        </p:spPr>
        <p:txBody>
          <a:bodyPr/>
          <a:lstStyle>
            <a:lvl1pPr marL="0" indent="0">
              <a:buNone/>
              <a:defRPr sz="5624"/>
            </a:lvl1pPr>
            <a:lvl2pPr marL="1798928" indent="0">
              <a:buNone/>
              <a:defRPr sz="4781"/>
            </a:lvl2pPr>
            <a:lvl3pPr marL="3597850" indent="0">
              <a:buNone/>
              <a:defRPr sz="3937"/>
            </a:lvl3pPr>
            <a:lvl4pPr marL="5396772" indent="0">
              <a:buNone/>
              <a:defRPr sz="3375"/>
            </a:lvl4pPr>
            <a:lvl5pPr marL="7195703" indent="0">
              <a:buNone/>
              <a:defRPr sz="3375"/>
            </a:lvl5pPr>
            <a:lvl6pPr marL="8994630" indent="0">
              <a:buNone/>
              <a:defRPr sz="3375"/>
            </a:lvl6pPr>
            <a:lvl7pPr marL="10793544" indent="0">
              <a:buNone/>
              <a:defRPr sz="3375"/>
            </a:lvl7pPr>
            <a:lvl8pPr marL="12592475" indent="0">
              <a:buNone/>
              <a:defRPr sz="3375"/>
            </a:lvl8pPr>
            <a:lvl9pPr marL="14391403" indent="0">
              <a:buNone/>
              <a:defRPr sz="3375"/>
            </a:lvl9pPr>
          </a:lstStyle>
          <a:p>
            <a:pPr lvl="0"/>
            <a:r>
              <a:rPr lang="pt-BR"/>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74BEBB7C-858A-4537-A253-E4787CD7EA73}" type="datetimeFigureOut">
              <a:rPr lang="pt-BR"/>
              <a:pPr>
                <a:defRPr/>
              </a:pPr>
              <a:t>01/12/2017</a:t>
            </a:fld>
            <a:endParaRPr lang="pt-BR" dirty="0"/>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fld id="{714C7501-B2F7-4C9F-BE37-B2C913894042}" type="slidenum">
              <a:rPr lang="pt-BR" altLang="pt-BR"/>
              <a:pPr/>
              <a:t>‹nº›</a:t>
            </a:fld>
            <a:endParaRPr lang="pt-BR" altLang="pt-BR"/>
          </a:p>
        </p:txBody>
      </p:sp>
    </p:spTree>
    <p:extLst>
      <p:ext uri="{BB962C8B-B14F-4D97-AF65-F5344CB8AC3E}">
        <p14:creationId xmlns:p14="http://schemas.microsoft.com/office/powerpoint/2010/main" val="3774416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1348225" y="1730385"/>
            <a:ext cx="24303751" cy="7200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939" tIns="63967" rIns="127939" bIns="63967" numCol="1" anchor="ctr" anchorCtr="0" compatLnSpc="1">
            <a:prstTxWarp prst="textNoShape">
              <a:avLst/>
            </a:prstTxWarp>
          </a:bodyPr>
          <a:lstStyle/>
          <a:p>
            <a:pPr lvl="0"/>
            <a:r>
              <a:rPr lang="pt-BR" altLang="pt-BR"/>
              <a:t>Clique para editar o título mestre</a:t>
            </a:r>
          </a:p>
        </p:txBody>
      </p:sp>
      <p:sp>
        <p:nvSpPr>
          <p:cNvPr id="1027" name="Espaço Reservado para Texto 2"/>
          <p:cNvSpPr>
            <a:spLocks noGrp="1"/>
          </p:cNvSpPr>
          <p:nvPr>
            <p:ph type="body" idx="1"/>
          </p:nvPr>
        </p:nvSpPr>
        <p:spPr bwMode="auto">
          <a:xfrm>
            <a:off x="1348225" y="10082292"/>
            <a:ext cx="24303751" cy="28505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7939" tIns="63967" rIns="127939" bIns="63967" numCol="1" anchor="t" anchorCtr="0" compatLnSpc="1">
            <a:prstTxWarp prst="textNoShape">
              <a:avLst/>
            </a:prstTxWarp>
          </a:bodyPr>
          <a:lstStyle/>
          <a:p>
            <a:pPr lvl="0"/>
            <a:r>
              <a:rPr lang="pt-BR" altLang="pt-BR"/>
              <a:t>Clique para editar 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4" name="Espaço Reservado para Data 3"/>
          <p:cNvSpPr>
            <a:spLocks noGrp="1"/>
          </p:cNvSpPr>
          <p:nvPr>
            <p:ph type="dt" sz="half" idx="2"/>
          </p:nvPr>
        </p:nvSpPr>
        <p:spPr>
          <a:xfrm>
            <a:off x="1348224" y="40039877"/>
            <a:ext cx="6303618" cy="2298250"/>
          </a:xfrm>
          <a:prstGeom prst="rect">
            <a:avLst/>
          </a:prstGeom>
        </p:spPr>
        <p:txBody>
          <a:bodyPr vert="horz" lIns="127939" tIns="63967" rIns="127939" bIns="63967" rtlCol="0" anchor="ctr"/>
          <a:lstStyle>
            <a:lvl1pPr algn="l" defTabSz="3599937" fontAlgn="auto">
              <a:spcBef>
                <a:spcPts val="0"/>
              </a:spcBef>
              <a:spcAft>
                <a:spcPts val="0"/>
              </a:spcAft>
              <a:defRPr sz="4781">
                <a:solidFill>
                  <a:schemeClr val="tx1">
                    <a:tint val="75000"/>
                  </a:schemeClr>
                </a:solidFill>
                <a:latin typeface="+mn-lt"/>
              </a:defRPr>
            </a:lvl1pPr>
          </a:lstStyle>
          <a:p>
            <a:pPr>
              <a:defRPr/>
            </a:pPr>
            <a:fld id="{D16EA311-1879-451C-8514-B2C88B0E8552}" type="datetimeFigureOut">
              <a:rPr lang="pt-BR"/>
              <a:pPr>
                <a:defRPr/>
              </a:pPr>
              <a:t>01/12/2017</a:t>
            </a:fld>
            <a:endParaRPr lang="pt-BR" dirty="0"/>
          </a:p>
        </p:txBody>
      </p:sp>
      <p:sp>
        <p:nvSpPr>
          <p:cNvPr id="5" name="Espaço Reservado para Rodapé 4"/>
          <p:cNvSpPr>
            <a:spLocks noGrp="1"/>
          </p:cNvSpPr>
          <p:nvPr>
            <p:ph type="ftr" sz="quarter" idx="3"/>
          </p:nvPr>
        </p:nvSpPr>
        <p:spPr>
          <a:xfrm>
            <a:off x="9223283" y="40039877"/>
            <a:ext cx="8553635" cy="2298250"/>
          </a:xfrm>
          <a:prstGeom prst="rect">
            <a:avLst/>
          </a:prstGeom>
        </p:spPr>
        <p:txBody>
          <a:bodyPr vert="horz" lIns="127939" tIns="63967" rIns="127939" bIns="63967" rtlCol="0" anchor="ctr"/>
          <a:lstStyle>
            <a:lvl1pPr algn="ctr" defTabSz="3599937" fontAlgn="auto">
              <a:spcBef>
                <a:spcPts val="0"/>
              </a:spcBef>
              <a:spcAft>
                <a:spcPts val="0"/>
              </a:spcAft>
              <a:defRPr sz="4781">
                <a:solidFill>
                  <a:schemeClr val="tx1">
                    <a:tint val="75000"/>
                  </a:schemeClr>
                </a:solidFill>
                <a:latin typeface="+mn-lt"/>
              </a:defRPr>
            </a:lvl1pPr>
          </a:lstStyle>
          <a:p>
            <a:pPr>
              <a:defRPr/>
            </a:pPr>
            <a:endParaRPr lang="pt-BR"/>
          </a:p>
        </p:txBody>
      </p:sp>
      <p:sp>
        <p:nvSpPr>
          <p:cNvPr id="6" name="Espaço Reservado para Número de Slide 5"/>
          <p:cNvSpPr>
            <a:spLocks noGrp="1"/>
          </p:cNvSpPr>
          <p:nvPr>
            <p:ph type="sldNum" sz="quarter" idx="4"/>
          </p:nvPr>
        </p:nvSpPr>
        <p:spPr>
          <a:xfrm>
            <a:off x="19348358" y="40039877"/>
            <a:ext cx="6303618" cy="2298250"/>
          </a:xfrm>
          <a:prstGeom prst="rect">
            <a:avLst/>
          </a:prstGeom>
        </p:spPr>
        <p:txBody>
          <a:bodyPr vert="horz" wrap="square" lIns="127939" tIns="63967" rIns="127939" bIns="63967" numCol="1" anchor="ctr" anchorCtr="0" compatLnSpc="1">
            <a:prstTxWarp prst="textNoShape">
              <a:avLst/>
            </a:prstTxWarp>
          </a:bodyPr>
          <a:lstStyle>
            <a:lvl1pPr algn="r">
              <a:defRPr sz="4781">
                <a:solidFill>
                  <a:srgbClr val="898989"/>
                </a:solidFill>
                <a:latin typeface="Calibri" panose="020F0502020204030204" pitchFamily="34" charset="0"/>
              </a:defRPr>
            </a:lvl1pPr>
          </a:lstStyle>
          <a:p>
            <a:fld id="{85691E18-DC86-4408-852C-773DE137C73D}" type="slidenum">
              <a:rPr lang="pt-BR" altLang="pt-BR"/>
              <a:pPr/>
              <a:t>‹nº›</a:t>
            </a:fld>
            <a:endParaRPr lang="pt-BR" altLang="pt-B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3593817" rtl="0" eaLnBrk="0" fontAlgn="base" hangingPunct="0">
        <a:spcBef>
          <a:spcPct val="0"/>
        </a:spcBef>
        <a:spcAft>
          <a:spcPct val="0"/>
        </a:spcAft>
        <a:defRPr sz="17154" kern="1200">
          <a:solidFill>
            <a:schemeClr val="tx1"/>
          </a:solidFill>
          <a:latin typeface="+mj-lt"/>
          <a:ea typeface="+mj-ea"/>
          <a:cs typeface="+mj-cs"/>
        </a:defRPr>
      </a:lvl1pPr>
      <a:lvl2pPr algn="ctr" defTabSz="3593817" rtl="0" eaLnBrk="0" fontAlgn="base" hangingPunct="0">
        <a:spcBef>
          <a:spcPct val="0"/>
        </a:spcBef>
        <a:spcAft>
          <a:spcPct val="0"/>
        </a:spcAft>
        <a:defRPr sz="17154">
          <a:solidFill>
            <a:schemeClr val="tx1"/>
          </a:solidFill>
          <a:latin typeface="Calibri" pitchFamily="34" charset="0"/>
        </a:defRPr>
      </a:lvl2pPr>
      <a:lvl3pPr algn="ctr" defTabSz="3593817" rtl="0" eaLnBrk="0" fontAlgn="base" hangingPunct="0">
        <a:spcBef>
          <a:spcPct val="0"/>
        </a:spcBef>
        <a:spcAft>
          <a:spcPct val="0"/>
        </a:spcAft>
        <a:defRPr sz="17154">
          <a:solidFill>
            <a:schemeClr val="tx1"/>
          </a:solidFill>
          <a:latin typeface="Calibri" pitchFamily="34" charset="0"/>
        </a:defRPr>
      </a:lvl3pPr>
      <a:lvl4pPr algn="ctr" defTabSz="3593817" rtl="0" eaLnBrk="0" fontAlgn="base" hangingPunct="0">
        <a:spcBef>
          <a:spcPct val="0"/>
        </a:spcBef>
        <a:spcAft>
          <a:spcPct val="0"/>
        </a:spcAft>
        <a:defRPr sz="17154">
          <a:solidFill>
            <a:schemeClr val="tx1"/>
          </a:solidFill>
          <a:latin typeface="Calibri" pitchFamily="34" charset="0"/>
        </a:defRPr>
      </a:lvl4pPr>
      <a:lvl5pPr algn="ctr" defTabSz="3593817" rtl="0" eaLnBrk="0" fontAlgn="base" hangingPunct="0">
        <a:spcBef>
          <a:spcPct val="0"/>
        </a:spcBef>
        <a:spcAft>
          <a:spcPct val="0"/>
        </a:spcAft>
        <a:defRPr sz="17154">
          <a:solidFill>
            <a:schemeClr val="tx1"/>
          </a:solidFill>
          <a:latin typeface="Calibri" pitchFamily="34" charset="0"/>
        </a:defRPr>
      </a:lvl5pPr>
      <a:lvl6pPr marL="1285738" algn="ctr" defTabSz="3593817" rtl="0" fontAlgn="base">
        <a:spcBef>
          <a:spcPct val="0"/>
        </a:spcBef>
        <a:spcAft>
          <a:spcPct val="0"/>
        </a:spcAft>
        <a:defRPr sz="17154">
          <a:solidFill>
            <a:schemeClr val="tx1"/>
          </a:solidFill>
          <a:latin typeface="Calibri" pitchFamily="34" charset="0"/>
        </a:defRPr>
      </a:lvl6pPr>
      <a:lvl7pPr marL="2571476" algn="ctr" defTabSz="3593817" rtl="0" fontAlgn="base">
        <a:spcBef>
          <a:spcPct val="0"/>
        </a:spcBef>
        <a:spcAft>
          <a:spcPct val="0"/>
        </a:spcAft>
        <a:defRPr sz="17154">
          <a:solidFill>
            <a:schemeClr val="tx1"/>
          </a:solidFill>
          <a:latin typeface="Calibri" pitchFamily="34" charset="0"/>
        </a:defRPr>
      </a:lvl7pPr>
      <a:lvl8pPr marL="3857214" algn="ctr" defTabSz="3593817" rtl="0" fontAlgn="base">
        <a:spcBef>
          <a:spcPct val="0"/>
        </a:spcBef>
        <a:spcAft>
          <a:spcPct val="0"/>
        </a:spcAft>
        <a:defRPr sz="17154">
          <a:solidFill>
            <a:schemeClr val="tx1"/>
          </a:solidFill>
          <a:latin typeface="Calibri" pitchFamily="34" charset="0"/>
        </a:defRPr>
      </a:lvl8pPr>
      <a:lvl9pPr marL="5142951" algn="ctr" defTabSz="3593817" rtl="0" fontAlgn="base">
        <a:spcBef>
          <a:spcPct val="0"/>
        </a:spcBef>
        <a:spcAft>
          <a:spcPct val="0"/>
        </a:spcAft>
        <a:defRPr sz="17154">
          <a:solidFill>
            <a:schemeClr val="tx1"/>
          </a:solidFill>
          <a:latin typeface="Calibri" pitchFamily="34" charset="0"/>
        </a:defRPr>
      </a:lvl9pPr>
    </p:titleStyle>
    <p:bodyStyle>
      <a:lvl1pPr marL="1348239" indent="-1348239" algn="l" defTabSz="3593817" rtl="0" eaLnBrk="0" fontAlgn="base" hangingPunct="0">
        <a:spcBef>
          <a:spcPct val="20000"/>
        </a:spcBef>
        <a:spcAft>
          <a:spcPct val="0"/>
        </a:spcAft>
        <a:buFont typeface="Arial" panose="020B0604020202020204" pitchFamily="34" charset="0"/>
        <a:buChar char="•"/>
        <a:defRPr sz="12655" kern="1200">
          <a:solidFill>
            <a:schemeClr val="tx1"/>
          </a:solidFill>
          <a:latin typeface="+mn-lt"/>
          <a:ea typeface="+mn-ea"/>
          <a:cs typeface="+mn-cs"/>
        </a:defRPr>
      </a:lvl1pPr>
      <a:lvl2pPr marL="2919696" indent="-1120558" algn="l" defTabSz="3593817" rtl="0" eaLnBrk="0" fontAlgn="base" hangingPunct="0">
        <a:spcBef>
          <a:spcPct val="20000"/>
        </a:spcBef>
        <a:spcAft>
          <a:spcPct val="0"/>
        </a:spcAft>
        <a:buFont typeface="Arial" panose="020B0604020202020204" pitchFamily="34" charset="0"/>
        <a:buChar char="–"/>
        <a:defRPr sz="10968" kern="1200">
          <a:solidFill>
            <a:schemeClr val="tx1"/>
          </a:solidFill>
          <a:latin typeface="+mn-lt"/>
          <a:ea typeface="+mn-ea"/>
          <a:cs typeface="+mn-cs"/>
        </a:defRPr>
      </a:lvl2pPr>
      <a:lvl3pPr marL="4495619" indent="-897339" algn="l" defTabSz="3593817" rtl="0" eaLnBrk="0" fontAlgn="base" hangingPunct="0">
        <a:spcBef>
          <a:spcPct val="20000"/>
        </a:spcBef>
        <a:spcAft>
          <a:spcPct val="0"/>
        </a:spcAft>
        <a:buFont typeface="Arial" panose="020B0604020202020204" pitchFamily="34" charset="0"/>
        <a:buChar char="•"/>
        <a:defRPr sz="9561" kern="1200">
          <a:solidFill>
            <a:schemeClr val="tx1"/>
          </a:solidFill>
          <a:latin typeface="+mn-lt"/>
          <a:ea typeface="+mn-ea"/>
          <a:cs typeface="+mn-cs"/>
        </a:defRPr>
      </a:lvl3pPr>
      <a:lvl4pPr marL="6294758" indent="-897339" algn="l" defTabSz="3593817" rtl="0" eaLnBrk="0" fontAlgn="base" hangingPunct="0">
        <a:spcBef>
          <a:spcPct val="20000"/>
        </a:spcBef>
        <a:spcAft>
          <a:spcPct val="0"/>
        </a:spcAft>
        <a:buFont typeface="Arial" panose="020B0604020202020204" pitchFamily="34" charset="0"/>
        <a:buChar char="–"/>
        <a:defRPr sz="7874" kern="1200">
          <a:solidFill>
            <a:schemeClr val="tx1"/>
          </a:solidFill>
          <a:latin typeface="+mn-lt"/>
          <a:ea typeface="+mn-ea"/>
          <a:cs typeface="+mn-cs"/>
        </a:defRPr>
      </a:lvl4pPr>
      <a:lvl5pPr marL="8093900" indent="-897339" algn="l" defTabSz="3593817" rtl="0" eaLnBrk="0" fontAlgn="base" hangingPunct="0">
        <a:spcBef>
          <a:spcPct val="20000"/>
        </a:spcBef>
        <a:spcAft>
          <a:spcPct val="0"/>
        </a:spcAft>
        <a:buFont typeface="Arial" panose="020B0604020202020204" pitchFamily="34" charset="0"/>
        <a:buChar char="»"/>
        <a:defRPr sz="7874" kern="1200">
          <a:solidFill>
            <a:schemeClr val="tx1"/>
          </a:solidFill>
          <a:latin typeface="+mn-lt"/>
          <a:ea typeface="+mn-ea"/>
          <a:cs typeface="+mn-cs"/>
        </a:defRPr>
      </a:lvl5pPr>
      <a:lvl6pPr marL="9894085" indent="-899465" algn="l" defTabSz="3597850" rtl="0" eaLnBrk="1" latinLnBrk="0" hangingPunct="1">
        <a:spcBef>
          <a:spcPct val="20000"/>
        </a:spcBef>
        <a:buFont typeface="Arial" pitchFamily="34" charset="0"/>
        <a:buChar char="•"/>
        <a:defRPr sz="7874" kern="1200">
          <a:solidFill>
            <a:schemeClr val="tx1"/>
          </a:solidFill>
          <a:latin typeface="+mn-lt"/>
          <a:ea typeface="+mn-ea"/>
          <a:cs typeface="+mn-cs"/>
        </a:defRPr>
      </a:lvl6pPr>
      <a:lvl7pPr marL="11693009" indent="-899465" algn="l" defTabSz="3597850" rtl="0" eaLnBrk="1" latinLnBrk="0" hangingPunct="1">
        <a:spcBef>
          <a:spcPct val="20000"/>
        </a:spcBef>
        <a:buFont typeface="Arial" pitchFamily="34" charset="0"/>
        <a:buChar char="•"/>
        <a:defRPr sz="7874" kern="1200">
          <a:solidFill>
            <a:schemeClr val="tx1"/>
          </a:solidFill>
          <a:latin typeface="+mn-lt"/>
          <a:ea typeface="+mn-ea"/>
          <a:cs typeface="+mn-cs"/>
        </a:defRPr>
      </a:lvl7pPr>
      <a:lvl8pPr marL="13491937" indent="-899465" algn="l" defTabSz="3597850" rtl="0" eaLnBrk="1" latinLnBrk="0" hangingPunct="1">
        <a:spcBef>
          <a:spcPct val="20000"/>
        </a:spcBef>
        <a:buFont typeface="Arial" pitchFamily="34" charset="0"/>
        <a:buChar char="•"/>
        <a:defRPr sz="7874" kern="1200">
          <a:solidFill>
            <a:schemeClr val="tx1"/>
          </a:solidFill>
          <a:latin typeface="+mn-lt"/>
          <a:ea typeface="+mn-ea"/>
          <a:cs typeface="+mn-cs"/>
        </a:defRPr>
      </a:lvl8pPr>
      <a:lvl9pPr marL="15290868" indent="-899465" algn="l" defTabSz="3597850" rtl="0" eaLnBrk="1" latinLnBrk="0" hangingPunct="1">
        <a:spcBef>
          <a:spcPct val="20000"/>
        </a:spcBef>
        <a:buFont typeface="Arial" pitchFamily="34" charset="0"/>
        <a:buChar char="•"/>
        <a:defRPr sz="7874" kern="1200">
          <a:solidFill>
            <a:schemeClr val="tx1"/>
          </a:solidFill>
          <a:latin typeface="+mn-lt"/>
          <a:ea typeface="+mn-ea"/>
          <a:cs typeface="+mn-cs"/>
        </a:defRPr>
      </a:lvl9pPr>
    </p:bodyStyle>
    <p:otherStyle>
      <a:defPPr>
        <a:defRPr lang="pt-BR"/>
      </a:defPPr>
      <a:lvl1pPr marL="0" algn="l" defTabSz="3597850" rtl="0" eaLnBrk="1" latinLnBrk="0" hangingPunct="1">
        <a:defRPr sz="7031" kern="1200">
          <a:solidFill>
            <a:schemeClr val="tx1"/>
          </a:solidFill>
          <a:latin typeface="+mn-lt"/>
          <a:ea typeface="+mn-ea"/>
          <a:cs typeface="+mn-cs"/>
        </a:defRPr>
      </a:lvl1pPr>
      <a:lvl2pPr marL="1798928" algn="l" defTabSz="3597850" rtl="0" eaLnBrk="1" latinLnBrk="0" hangingPunct="1">
        <a:defRPr sz="7031" kern="1200">
          <a:solidFill>
            <a:schemeClr val="tx1"/>
          </a:solidFill>
          <a:latin typeface="+mn-lt"/>
          <a:ea typeface="+mn-ea"/>
          <a:cs typeface="+mn-cs"/>
        </a:defRPr>
      </a:lvl2pPr>
      <a:lvl3pPr marL="3597850" algn="l" defTabSz="3597850" rtl="0" eaLnBrk="1" latinLnBrk="0" hangingPunct="1">
        <a:defRPr sz="7031" kern="1200">
          <a:solidFill>
            <a:schemeClr val="tx1"/>
          </a:solidFill>
          <a:latin typeface="+mn-lt"/>
          <a:ea typeface="+mn-ea"/>
          <a:cs typeface="+mn-cs"/>
        </a:defRPr>
      </a:lvl3pPr>
      <a:lvl4pPr marL="5396772" algn="l" defTabSz="3597850" rtl="0" eaLnBrk="1" latinLnBrk="0" hangingPunct="1">
        <a:defRPr sz="7031" kern="1200">
          <a:solidFill>
            <a:schemeClr val="tx1"/>
          </a:solidFill>
          <a:latin typeface="+mn-lt"/>
          <a:ea typeface="+mn-ea"/>
          <a:cs typeface="+mn-cs"/>
        </a:defRPr>
      </a:lvl4pPr>
      <a:lvl5pPr marL="7195703" algn="l" defTabSz="3597850" rtl="0" eaLnBrk="1" latinLnBrk="0" hangingPunct="1">
        <a:defRPr sz="7031" kern="1200">
          <a:solidFill>
            <a:schemeClr val="tx1"/>
          </a:solidFill>
          <a:latin typeface="+mn-lt"/>
          <a:ea typeface="+mn-ea"/>
          <a:cs typeface="+mn-cs"/>
        </a:defRPr>
      </a:lvl5pPr>
      <a:lvl6pPr marL="8994630" algn="l" defTabSz="3597850" rtl="0" eaLnBrk="1" latinLnBrk="0" hangingPunct="1">
        <a:defRPr sz="7031" kern="1200">
          <a:solidFill>
            <a:schemeClr val="tx1"/>
          </a:solidFill>
          <a:latin typeface="+mn-lt"/>
          <a:ea typeface="+mn-ea"/>
          <a:cs typeface="+mn-cs"/>
        </a:defRPr>
      </a:lvl6pPr>
      <a:lvl7pPr marL="10793544" algn="l" defTabSz="3597850" rtl="0" eaLnBrk="1" latinLnBrk="0" hangingPunct="1">
        <a:defRPr sz="7031" kern="1200">
          <a:solidFill>
            <a:schemeClr val="tx1"/>
          </a:solidFill>
          <a:latin typeface="+mn-lt"/>
          <a:ea typeface="+mn-ea"/>
          <a:cs typeface="+mn-cs"/>
        </a:defRPr>
      </a:lvl7pPr>
      <a:lvl8pPr marL="12592475" algn="l" defTabSz="3597850" rtl="0" eaLnBrk="1" latinLnBrk="0" hangingPunct="1">
        <a:defRPr sz="7031" kern="1200">
          <a:solidFill>
            <a:schemeClr val="tx1"/>
          </a:solidFill>
          <a:latin typeface="+mn-lt"/>
          <a:ea typeface="+mn-ea"/>
          <a:cs typeface="+mn-cs"/>
        </a:defRPr>
      </a:lvl8pPr>
      <a:lvl9pPr marL="14391403" algn="l" defTabSz="3597850" rtl="0" eaLnBrk="1" latinLnBrk="0" hangingPunct="1">
        <a:defRPr sz="703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1348224" y="4095726"/>
            <a:ext cx="22683205" cy="2345397"/>
          </a:xfrm>
          <a:prstGeom prst="rect">
            <a:avLst/>
          </a:prstGeom>
          <a:noFill/>
        </p:spPr>
        <p:txBody>
          <a:bodyPr lIns="94115" tIns="47059" rIns="94115" bIns="47059">
            <a:spAutoFit/>
          </a:bodyPr>
          <a:lstStyle/>
          <a:p>
            <a:pPr defTabSz="3599937" fontAlgn="auto">
              <a:spcBef>
                <a:spcPts val="0"/>
              </a:spcBef>
              <a:spcAft>
                <a:spcPts val="0"/>
              </a:spcAft>
              <a:defRPr/>
            </a:pPr>
            <a:r>
              <a:rPr lang="pt-BR" sz="7874" b="1" dirty="0">
                <a:effectLst>
                  <a:outerShdw blurRad="50800" dist="38100" dir="5400000" algn="t" rotWithShape="0">
                    <a:prstClr val="black">
                      <a:alpha val="40000"/>
                    </a:prstClr>
                  </a:outerShdw>
                </a:effectLst>
                <a:latin typeface="+mn-lt"/>
              </a:rPr>
              <a:t>Ciência da Computação                                         </a:t>
            </a:r>
          </a:p>
          <a:p>
            <a:pPr defTabSz="3599937" fontAlgn="auto">
              <a:spcBef>
                <a:spcPts val="0"/>
              </a:spcBef>
              <a:spcAft>
                <a:spcPts val="0"/>
              </a:spcAft>
              <a:defRPr/>
            </a:pPr>
            <a:r>
              <a:rPr lang="pt-BR" sz="6749" b="1" dirty="0">
                <a:effectLst>
                  <a:outerShdw blurRad="50800" dist="38100" dir="5400000" algn="t" rotWithShape="0">
                    <a:prstClr val="black">
                      <a:alpha val="40000"/>
                    </a:prstClr>
                  </a:outerShdw>
                </a:effectLst>
                <a:latin typeface="+mn-lt"/>
              </a:rPr>
              <a:t>ESCOLA DE ENGENHARIA DE PIRACICABA - EEP</a:t>
            </a:r>
          </a:p>
        </p:txBody>
      </p:sp>
      <p:sp>
        <p:nvSpPr>
          <p:cNvPr id="9" name="CaixaDeTexto 8"/>
          <p:cNvSpPr txBox="1">
            <a:spLocks noChangeArrowheads="1"/>
          </p:cNvSpPr>
          <p:nvPr/>
        </p:nvSpPr>
        <p:spPr bwMode="auto">
          <a:xfrm>
            <a:off x="308039" y="7153783"/>
            <a:ext cx="26370730" cy="2218768"/>
          </a:xfrm>
          <a:prstGeom prst="rect">
            <a:avLst/>
          </a:prstGeom>
          <a:solidFill>
            <a:schemeClr val="tx1"/>
          </a:solidFill>
          <a:ln w="38100" algn="ctr">
            <a:solidFill>
              <a:schemeClr val="bg1"/>
            </a:solidFill>
            <a:miter lim="800000"/>
            <a:headEnd/>
            <a:tailEnd/>
          </a:ln>
          <a:effectLst>
            <a:outerShdw dist="20000" dir="5400000" rotWithShape="0">
              <a:srgbClr val="000000">
                <a:alpha val="37999"/>
              </a:srgbClr>
            </a:outerShdw>
          </a:effectLst>
        </p:spPr>
        <p:txBody>
          <a:bodyPr lIns="94115" tIns="47059" rIns="94115" bIns="47059"/>
          <a:lstStyle/>
          <a:p>
            <a:pPr algn="ctr">
              <a:defRPr/>
            </a:pPr>
            <a:r>
              <a:rPr lang="pt-BR" sz="6749" b="1" dirty="0">
                <a:solidFill>
                  <a:schemeClr val="bg1"/>
                </a:solidFill>
                <a:effectLst>
                  <a:outerShdw blurRad="38100" dist="38100" dir="2700000" algn="tl">
                    <a:srgbClr val="EEECE1"/>
                  </a:outerShdw>
                </a:effectLst>
                <a:latin typeface="Calibri" pitchFamily="34" charset="0"/>
              </a:rPr>
              <a:t>SOFTWARE DE SIMPLIFICAÇÃO E RESOLUÇÃO DE EXPRESSÕES ALGÉBRICAS</a:t>
            </a:r>
            <a:endParaRPr lang="pt-BR" sz="6749" dirty="0">
              <a:solidFill>
                <a:schemeClr val="bg1"/>
              </a:solidFill>
              <a:effectLst>
                <a:outerShdw blurRad="38100" dist="38100" dir="2700000" algn="tl">
                  <a:srgbClr val="EEECE1"/>
                </a:outerShdw>
              </a:effectLst>
              <a:latin typeface="Calibri" pitchFamily="34" charset="0"/>
            </a:endParaRPr>
          </a:p>
        </p:txBody>
      </p:sp>
      <p:sp>
        <p:nvSpPr>
          <p:cNvPr id="2052" name="CaixaDeTexto 9"/>
          <p:cNvSpPr txBox="1">
            <a:spLocks noChangeArrowheads="1"/>
          </p:cNvSpPr>
          <p:nvPr/>
        </p:nvSpPr>
        <p:spPr bwMode="auto">
          <a:xfrm>
            <a:off x="308039" y="9341300"/>
            <a:ext cx="26370730" cy="874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5" tIns="47059" rIns="94115" bIns="47059">
            <a:spAutoFit/>
          </a:bodyPr>
          <a:lstStyle>
            <a:lvl1pPr eaLnBrk="0" hangingPunct="0">
              <a:defRPr sz="2500">
                <a:solidFill>
                  <a:schemeClr val="tx1"/>
                </a:solidFill>
                <a:latin typeface="Arial" panose="020B0604020202020204" pitchFamily="34" charset="0"/>
              </a:defRPr>
            </a:lvl1pPr>
            <a:lvl2pPr marL="742950" indent="-285750" eaLnBrk="0" hangingPunct="0">
              <a:defRPr sz="2500">
                <a:solidFill>
                  <a:schemeClr val="tx1"/>
                </a:solidFill>
                <a:latin typeface="Arial" panose="020B0604020202020204" pitchFamily="34" charset="0"/>
              </a:defRPr>
            </a:lvl2pPr>
            <a:lvl3pPr marL="1143000" indent="-228600" eaLnBrk="0" hangingPunct="0">
              <a:defRPr sz="2500">
                <a:solidFill>
                  <a:schemeClr val="tx1"/>
                </a:solidFill>
                <a:latin typeface="Arial" panose="020B0604020202020204" pitchFamily="34" charset="0"/>
              </a:defRPr>
            </a:lvl3pPr>
            <a:lvl4pPr marL="1600200" indent="-228600" eaLnBrk="0" hangingPunct="0">
              <a:defRPr sz="2500">
                <a:solidFill>
                  <a:schemeClr val="tx1"/>
                </a:solidFill>
                <a:latin typeface="Arial" panose="020B0604020202020204" pitchFamily="34" charset="0"/>
              </a:defRPr>
            </a:lvl4pPr>
            <a:lvl5pPr marL="2057400" indent="-228600" eaLnBrk="0" hangingPunct="0">
              <a:defRPr sz="2500">
                <a:solidFill>
                  <a:schemeClr val="tx1"/>
                </a:solidFill>
                <a:latin typeface="Arial" panose="020B0604020202020204" pitchFamily="34" charset="0"/>
              </a:defRPr>
            </a:lvl5pPr>
            <a:lvl6pPr marL="2514600" indent="-228600" defTabSz="1279525" eaLnBrk="0" fontAlgn="base" hangingPunct="0">
              <a:spcBef>
                <a:spcPct val="0"/>
              </a:spcBef>
              <a:spcAft>
                <a:spcPct val="0"/>
              </a:spcAft>
              <a:defRPr sz="2500">
                <a:solidFill>
                  <a:schemeClr val="tx1"/>
                </a:solidFill>
                <a:latin typeface="Arial" panose="020B0604020202020204" pitchFamily="34" charset="0"/>
              </a:defRPr>
            </a:lvl6pPr>
            <a:lvl7pPr marL="2971800" indent="-228600" defTabSz="1279525" eaLnBrk="0" fontAlgn="base" hangingPunct="0">
              <a:spcBef>
                <a:spcPct val="0"/>
              </a:spcBef>
              <a:spcAft>
                <a:spcPct val="0"/>
              </a:spcAft>
              <a:defRPr sz="2500">
                <a:solidFill>
                  <a:schemeClr val="tx1"/>
                </a:solidFill>
                <a:latin typeface="Arial" panose="020B0604020202020204" pitchFamily="34" charset="0"/>
              </a:defRPr>
            </a:lvl7pPr>
            <a:lvl8pPr marL="3429000" indent="-228600" defTabSz="1279525" eaLnBrk="0" fontAlgn="base" hangingPunct="0">
              <a:spcBef>
                <a:spcPct val="0"/>
              </a:spcBef>
              <a:spcAft>
                <a:spcPct val="0"/>
              </a:spcAft>
              <a:defRPr sz="2500">
                <a:solidFill>
                  <a:schemeClr val="tx1"/>
                </a:solidFill>
                <a:latin typeface="Arial" panose="020B0604020202020204" pitchFamily="34" charset="0"/>
              </a:defRPr>
            </a:lvl8pPr>
            <a:lvl9pPr marL="3886200" indent="-228600" defTabSz="1279525" eaLnBrk="0" fontAlgn="base" hangingPunct="0">
              <a:spcBef>
                <a:spcPct val="0"/>
              </a:spcBef>
              <a:spcAft>
                <a:spcPct val="0"/>
              </a:spcAft>
              <a:defRPr sz="2500">
                <a:solidFill>
                  <a:schemeClr val="tx1"/>
                </a:solidFill>
                <a:latin typeface="Arial" panose="020B0604020202020204" pitchFamily="34" charset="0"/>
              </a:defRPr>
            </a:lvl9pPr>
          </a:lstStyle>
          <a:p>
            <a:pPr algn="ctr" eaLnBrk="1" hangingPunct="1"/>
            <a:r>
              <a:rPr lang="pt-BR" altLang="pt-BR" sz="5062" b="1" dirty="0">
                <a:latin typeface="Calibri" panose="020F0502020204030204" pitchFamily="34" charset="0"/>
              </a:rPr>
              <a:t>Discente: </a:t>
            </a:r>
            <a:r>
              <a:rPr lang="pt-BR" altLang="pt-BR" sz="5062" b="1" dirty="0" err="1">
                <a:latin typeface="Calibri" panose="020F0502020204030204" pitchFamily="34" charset="0"/>
              </a:rPr>
              <a:t>Antonio</a:t>
            </a:r>
            <a:r>
              <a:rPr lang="pt-BR" altLang="pt-BR" sz="5062" b="1" dirty="0">
                <a:latin typeface="Calibri" panose="020F0502020204030204" pitchFamily="34" charset="0"/>
              </a:rPr>
              <a:t> Raphael de Arruda Basso                   Docente Orientador:  </a:t>
            </a:r>
            <a:r>
              <a:rPr lang="pt-BR" altLang="pt-BR" sz="5062" b="1" dirty="0" err="1">
                <a:latin typeface="Calibri" panose="020F0502020204030204" pitchFamily="34" charset="0"/>
              </a:rPr>
              <a:t>Odahyr</a:t>
            </a:r>
            <a:r>
              <a:rPr lang="pt-BR" altLang="pt-BR" sz="5062" b="1" dirty="0">
                <a:latin typeface="Calibri" panose="020F0502020204030204" pitchFamily="34" charset="0"/>
              </a:rPr>
              <a:t> </a:t>
            </a:r>
            <a:r>
              <a:rPr lang="pt-BR" altLang="pt-BR" sz="5062" b="1" dirty="0" err="1">
                <a:latin typeface="Calibri" panose="020F0502020204030204" pitchFamily="34" charset="0"/>
              </a:rPr>
              <a:t>Cavalini</a:t>
            </a:r>
            <a:r>
              <a:rPr lang="pt-BR" altLang="pt-BR" sz="5062" b="1" dirty="0">
                <a:latin typeface="Calibri" panose="020F0502020204030204" pitchFamily="34" charset="0"/>
              </a:rPr>
              <a:t> Júnior</a:t>
            </a:r>
          </a:p>
        </p:txBody>
      </p:sp>
      <p:sp>
        <p:nvSpPr>
          <p:cNvPr id="14" name="CaixaDeTexto 13"/>
          <p:cNvSpPr txBox="1"/>
          <p:nvPr/>
        </p:nvSpPr>
        <p:spPr>
          <a:xfrm>
            <a:off x="635289" y="10568778"/>
            <a:ext cx="11417070" cy="1133655"/>
          </a:xfrm>
          <a:prstGeom prst="rect">
            <a:avLst/>
          </a:prstGeom>
          <a:solidFill>
            <a:srgbClr val="717FB3"/>
          </a:solidFill>
          <a:ln>
            <a:solidFill>
              <a:schemeClr val="tx1"/>
            </a:solidFill>
          </a:ln>
        </p:spPr>
        <p:style>
          <a:lnRef idx="0">
            <a:schemeClr val="accent1"/>
          </a:lnRef>
          <a:fillRef idx="3">
            <a:schemeClr val="accent1"/>
          </a:fillRef>
          <a:effectRef idx="3">
            <a:schemeClr val="accent1"/>
          </a:effectRef>
          <a:fontRef idx="minor">
            <a:schemeClr val="lt1"/>
          </a:fontRef>
        </p:style>
        <p:txBody>
          <a:bodyPr lIns="94115" tIns="47059" rIns="94115" bIns="47059">
            <a:spAutoFit/>
          </a:bodyPr>
          <a:lstStyle/>
          <a:p>
            <a:pPr algn="ctr" defTabSz="3599937" fontAlgn="auto">
              <a:spcBef>
                <a:spcPts val="0"/>
              </a:spcBef>
              <a:spcAft>
                <a:spcPts val="0"/>
              </a:spcAft>
              <a:defRPr/>
            </a:pPr>
            <a:r>
              <a:rPr lang="pt-BR" sz="6749" b="1" cap="all" dirty="0">
                <a:solidFill>
                  <a:schemeClr val="tx1"/>
                </a:solidFill>
                <a:cs typeface="Calibri" pitchFamily="34" charset="0"/>
              </a:rPr>
              <a:t>Introdução</a:t>
            </a:r>
            <a:endParaRPr lang="pt-BR" sz="6749" dirty="0">
              <a:solidFill>
                <a:schemeClr val="tx1"/>
              </a:solidFill>
              <a:cs typeface="Calibri" pitchFamily="34" charset="0"/>
            </a:endParaRPr>
          </a:p>
        </p:txBody>
      </p:sp>
      <p:sp>
        <p:nvSpPr>
          <p:cNvPr id="2056" name="CaixaDeTexto 14"/>
          <p:cNvSpPr txBox="1">
            <a:spLocks noChangeArrowheads="1"/>
          </p:cNvSpPr>
          <p:nvPr/>
        </p:nvSpPr>
        <p:spPr bwMode="auto">
          <a:xfrm>
            <a:off x="647328" y="12019891"/>
            <a:ext cx="11406333" cy="795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5" tIns="47059" rIns="94115" bIns="47059"/>
          <a:lstStyle>
            <a:lvl1pPr eaLnBrk="0" hangingPunct="0">
              <a:defRPr sz="2500">
                <a:solidFill>
                  <a:schemeClr val="tx1"/>
                </a:solidFill>
                <a:latin typeface="Arial" panose="020B0604020202020204" pitchFamily="34" charset="0"/>
              </a:defRPr>
            </a:lvl1pPr>
            <a:lvl2pPr marL="742950" indent="-285750" eaLnBrk="0" hangingPunct="0">
              <a:defRPr sz="2500">
                <a:solidFill>
                  <a:schemeClr val="tx1"/>
                </a:solidFill>
                <a:latin typeface="Arial" panose="020B0604020202020204" pitchFamily="34" charset="0"/>
              </a:defRPr>
            </a:lvl2pPr>
            <a:lvl3pPr marL="1143000" indent="-228600" eaLnBrk="0" hangingPunct="0">
              <a:defRPr sz="2500">
                <a:solidFill>
                  <a:schemeClr val="tx1"/>
                </a:solidFill>
                <a:latin typeface="Arial" panose="020B0604020202020204" pitchFamily="34" charset="0"/>
              </a:defRPr>
            </a:lvl3pPr>
            <a:lvl4pPr marL="1600200" indent="-228600" eaLnBrk="0" hangingPunct="0">
              <a:defRPr sz="2500">
                <a:solidFill>
                  <a:schemeClr val="tx1"/>
                </a:solidFill>
                <a:latin typeface="Arial" panose="020B0604020202020204" pitchFamily="34" charset="0"/>
              </a:defRPr>
            </a:lvl4pPr>
            <a:lvl5pPr marL="2057400" indent="-228600" eaLnBrk="0" hangingPunct="0">
              <a:defRPr sz="2500">
                <a:solidFill>
                  <a:schemeClr val="tx1"/>
                </a:solidFill>
                <a:latin typeface="Arial" panose="020B0604020202020204" pitchFamily="34" charset="0"/>
              </a:defRPr>
            </a:lvl5pPr>
            <a:lvl6pPr marL="2514600" indent="-228600" defTabSz="1279525" eaLnBrk="0" fontAlgn="base" hangingPunct="0">
              <a:spcBef>
                <a:spcPct val="0"/>
              </a:spcBef>
              <a:spcAft>
                <a:spcPct val="0"/>
              </a:spcAft>
              <a:defRPr sz="2500">
                <a:solidFill>
                  <a:schemeClr val="tx1"/>
                </a:solidFill>
                <a:latin typeface="Arial" panose="020B0604020202020204" pitchFamily="34" charset="0"/>
              </a:defRPr>
            </a:lvl6pPr>
            <a:lvl7pPr marL="2971800" indent="-228600" defTabSz="1279525" eaLnBrk="0" fontAlgn="base" hangingPunct="0">
              <a:spcBef>
                <a:spcPct val="0"/>
              </a:spcBef>
              <a:spcAft>
                <a:spcPct val="0"/>
              </a:spcAft>
              <a:defRPr sz="2500">
                <a:solidFill>
                  <a:schemeClr val="tx1"/>
                </a:solidFill>
                <a:latin typeface="Arial" panose="020B0604020202020204" pitchFamily="34" charset="0"/>
              </a:defRPr>
            </a:lvl7pPr>
            <a:lvl8pPr marL="3429000" indent="-228600" defTabSz="1279525" eaLnBrk="0" fontAlgn="base" hangingPunct="0">
              <a:spcBef>
                <a:spcPct val="0"/>
              </a:spcBef>
              <a:spcAft>
                <a:spcPct val="0"/>
              </a:spcAft>
              <a:defRPr sz="2500">
                <a:solidFill>
                  <a:schemeClr val="tx1"/>
                </a:solidFill>
                <a:latin typeface="Arial" panose="020B0604020202020204" pitchFamily="34" charset="0"/>
              </a:defRPr>
            </a:lvl8pPr>
            <a:lvl9pPr marL="3886200" indent="-228600" defTabSz="1279525" eaLnBrk="0" fontAlgn="base" hangingPunct="0">
              <a:spcBef>
                <a:spcPct val="0"/>
              </a:spcBef>
              <a:spcAft>
                <a:spcPct val="0"/>
              </a:spcAft>
              <a:defRPr sz="2500">
                <a:solidFill>
                  <a:schemeClr val="tx1"/>
                </a:solidFill>
                <a:latin typeface="Arial" panose="020B0604020202020204" pitchFamily="34" charset="0"/>
              </a:defRPr>
            </a:lvl9pPr>
          </a:lstStyle>
          <a:p>
            <a:pPr algn="just"/>
            <a:r>
              <a:rPr lang="pt-BR" sz="3656" dirty="0">
                <a:latin typeface="+mj-lt"/>
              </a:rPr>
              <a:t>Há uma série de ferramentas que têm como propósito tornar o conhecimento sistemático computável. Alguns </a:t>
            </a:r>
            <a:r>
              <a:rPr lang="pt-BR" sz="3656" i="1" dirty="0">
                <a:latin typeface="+mj-lt"/>
              </a:rPr>
              <a:t>softwares</a:t>
            </a:r>
            <a:r>
              <a:rPr lang="pt-BR" sz="3656" dirty="0">
                <a:latin typeface="+mj-lt"/>
              </a:rPr>
              <a:t> são mais voltados para conhecimento algébrico, como o </a:t>
            </a:r>
            <a:r>
              <a:rPr lang="pt-BR" sz="3656" i="1" dirty="0">
                <a:latin typeface="+mj-lt"/>
              </a:rPr>
              <a:t>Derive</a:t>
            </a:r>
            <a:r>
              <a:rPr lang="pt-BR" sz="3656" dirty="0">
                <a:latin typeface="+mj-lt"/>
              </a:rPr>
              <a:t> ou </a:t>
            </a:r>
            <a:r>
              <a:rPr lang="pt-BR" sz="3656" i="1" dirty="0">
                <a:latin typeface="+mj-lt"/>
              </a:rPr>
              <a:t>TI-</a:t>
            </a:r>
            <a:r>
              <a:rPr lang="pt-BR" sz="3656" i="1" dirty="0" err="1">
                <a:latin typeface="+mj-lt"/>
              </a:rPr>
              <a:t>Nspire</a:t>
            </a:r>
            <a:r>
              <a:rPr lang="pt-BR" sz="3656" i="1" dirty="0">
                <a:latin typeface="+mj-lt"/>
              </a:rPr>
              <a:t> da Texas </a:t>
            </a:r>
            <a:r>
              <a:rPr lang="pt-BR" sz="3656" i="1" dirty="0" err="1">
                <a:latin typeface="+mj-lt"/>
              </a:rPr>
              <a:t>Instruments</a:t>
            </a:r>
            <a:r>
              <a:rPr lang="pt-BR" sz="3656" dirty="0">
                <a:latin typeface="+mj-lt"/>
              </a:rPr>
              <a:t>, outros vão além, tentando tornar acessível todo o conhecimento sistemático computável fornecendo respostas para consultas factuais, como o </a:t>
            </a:r>
            <a:r>
              <a:rPr lang="pt-BR" sz="3656" i="1" dirty="0" err="1">
                <a:latin typeface="+mj-lt"/>
              </a:rPr>
              <a:t>Wolframalpha</a:t>
            </a:r>
            <a:r>
              <a:rPr lang="pt-BR" sz="3656" dirty="0">
                <a:latin typeface="+mj-lt"/>
              </a:rPr>
              <a:t>. Devido ao caráter complexo dessas ferramentas, muitas são pagas, ou os recursos oferecidos são extremamente limitados. Outro problema dessas ferramentas está no suporte, seja por questões de internacionalização ou pela descontinuidade da ferramenta. Além disso, os algoritmos usados dessas ferramentas não está disponível para reconhecimento.</a:t>
            </a:r>
          </a:p>
        </p:txBody>
      </p:sp>
      <p:sp>
        <p:nvSpPr>
          <p:cNvPr id="19" name="CaixaDeTexto 18"/>
          <p:cNvSpPr txBox="1"/>
          <p:nvPr/>
        </p:nvSpPr>
        <p:spPr>
          <a:xfrm>
            <a:off x="635289" y="20431939"/>
            <a:ext cx="11417070" cy="1133655"/>
          </a:xfrm>
          <a:prstGeom prst="rect">
            <a:avLst/>
          </a:prstGeom>
          <a:solidFill>
            <a:srgbClr val="717FB3"/>
          </a:solidFill>
          <a:ln>
            <a:solidFill>
              <a:schemeClr val="tx1"/>
            </a:solidFill>
          </a:ln>
        </p:spPr>
        <p:style>
          <a:lnRef idx="0">
            <a:schemeClr val="accent1"/>
          </a:lnRef>
          <a:fillRef idx="3">
            <a:schemeClr val="accent1"/>
          </a:fillRef>
          <a:effectRef idx="3">
            <a:schemeClr val="accent1"/>
          </a:effectRef>
          <a:fontRef idx="minor">
            <a:schemeClr val="lt1"/>
          </a:fontRef>
        </p:style>
        <p:txBody>
          <a:bodyPr lIns="94115" tIns="47059" rIns="94115" bIns="47059">
            <a:spAutoFit/>
          </a:bodyPr>
          <a:lstStyle/>
          <a:p>
            <a:pPr algn="ctr" defTabSz="3599937" fontAlgn="auto">
              <a:spcBef>
                <a:spcPts val="0"/>
              </a:spcBef>
              <a:spcAft>
                <a:spcPts val="0"/>
              </a:spcAft>
              <a:defRPr/>
            </a:pPr>
            <a:r>
              <a:rPr lang="pt-BR" sz="6749" b="1" cap="all" dirty="0">
                <a:solidFill>
                  <a:schemeClr val="tx1"/>
                </a:solidFill>
                <a:cs typeface="Calibri" pitchFamily="34" charset="0"/>
              </a:rPr>
              <a:t>OBJETIVO</a:t>
            </a:r>
            <a:endParaRPr lang="pt-BR" sz="6749" dirty="0">
              <a:solidFill>
                <a:schemeClr val="tx1"/>
              </a:solidFill>
              <a:cs typeface="Calibri" pitchFamily="34" charset="0"/>
            </a:endParaRPr>
          </a:p>
        </p:txBody>
      </p:sp>
      <p:sp>
        <p:nvSpPr>
          <p:cNvPr id="2060" name="CaixaDeTexto 19"/>
          <p:cNvSpPr txBox="1">
            <a:spLocks noChangeArrowheads="1"/>
          </p:cNvSpPr>
          <p:nvPr/>
        </p:nvSpPr>
        <p:spPr bwMode="auto">
          <a:xfrm>
            <a:off x="647328" y="21917287"/>
            <a:ext cx="11406333" cy="6125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5" tIns="47059" rIns="94115" bIns="47059"/>
          <a:lstStyle>
            <a:lvl1pPr eaLnBrk="0" hangingPunct="0">
              <a:defRPr sz="2500">
                <a:solidFill>
                  <a:schemeClr val="tx1"/>
                </a:solidFill>
                <a:latin typeface="Arial" panose="020B0604020202020204" pitchFamily="34" charset="0"/>
              </a:defRPr>
            </a:lvl1pPr>
            <a:lvl2pPr marL="742950" indent="-285750" eaLnBrk="0" hangingPunct="0">
              <a:defRPr sz="2500">
                <a:solidFill>
                  <a:schemeClr val="tx1"/>
                </a:solidFill>
                <a:latin typeface="Arial" panose="020B0604020202020204" pitchFamily="34" charset="0"/>
              </a:defRPr>
            </a:lvl2pPr>
            <a:lvl3pPr marL="1143000" indent="-228600" eaLnBrk="0" hangingPunct="0">
              <a:defRPr sz="2500">
                <a:solidFill>
                  <a:schemeClr val="tx1"/>
                </a:solidFill>
                <a:latin typeface="Arial" panose="020B0604020202020204" pitchFamily="34" charset="0"/>
              </a:defRPr>
            </a:lvl3pPr>
            <a:lvl4pPr marL="1600200" indent="-228600" eaLnBrk="0" hangingPunct="0">
              <a:defRPr sz="2500">
                <a:solidFill>
                  <a:schemeClr val="tx1"/>
                </a:solidFill>
                <a:latin typeface="Arial" panose="020B0604020202020204" pitchFamily="34" charset="0"/>
              </a:defRPr>
            </a:lvl4pPr>
            <a:lvl5pPr marL="2057400" indent="-228600" eaLnBrk="0" hangingPunct="0">
              <a:defRPr sz="2500">
                <a:solidFill>
                  <a:schemeClr val="tx1"/>
                </a:solidFill>
                <a:latin typeface="Arial" panose="020B0604020202020204" pitchFamily="34" charset="0"/>
              </a:defRPr>
            </a:lvl5pPr>
            <a:lvl6pPr marL="2514600" indent="-228600" defTabSz="1279525" eaLnBrk="0" fontAlgn="base" hangingPunct="0">
              <a:spcBef>
                <a:spcPct val="0"/>
              </a:spcBef>
              <a:spcAft>
                <a:spcPct val="0"/>
              </a:spcAft>
              <a:defRPr sz="2500">
                <a:solidFill>
                  <a:schemeClr val="tx1"/>
                </a:solidFill>
                <a:latin typeface="Arial" panose="020B0604020202020204" pitchFamily="34" charset="0"/>
              </a:defRPr>
            </a:lvl6pPr>
            <a:lvl7pPr marL="2971800" indent="-228600" defTabSz="1279525" eaLnBrk="0" fontAlgn="base" hangingPunct="0">
              <a:spcBef>
                <a:spcPct val="0"/>
              </a:spcBef>
              <a:spcAft>
                <a:spcPct val="0"/>
              </a:spcAft>
              <a:defRPr sz="2500">
                <a:solidFill>
                  <a:schemeClr val="tx1"/>
                </a:solidFill>
                <a:latin typeface="Arial" panose="020B0604020202020204" pitchFamily="34" charset="0"/>
              </a:defRPr>
            </a:lvl7pPr>
            <a:lvl8pPr marL="3429000" indent="-228600" defTabSz="1279525" eaLnBrk="0" fontAlgn="base" hangingPunct="0">
              <a:spcBef>
                <a:spcPct val="0"/>
              </a:spcBef>
              <a:spcAft>
                <a:spcPct val="0"/>
              </a:spcAft>
              <a:defRPr sz="2500">
                <a:solidFill>
                  <a:schemeClr val="tx1"/>
                </a:solidFill>
                <a:latin typeface="Arial" panose="020B0604020202020204" pitchFamily="34" charset="0"/>
              </a:defRPr>
            </a:lvl8pPr>
            <a:lvl9pPr marL="3886200" indent="-228600" defTabSz="1279525" eaLnBrk="0" fontAlgn="base" hangingPunct="0">
              <a:spcBef>
                <a:spcPct val="0"/>
              </a:spcBef>
              <a:spcAft>
                <a:spcPct val="0"/>
              </a:spcAft>
              <a:defRPr sz="2500">
                <a:solidFill>
                  <a:schemeClr val="tx1"/>
                </a:solidFill>
                <a:latin typeface="Arial" panose="020B0604020202020204" pitchFamily="34" charset="0"/>
              </a:defRPr>
            </a:lvl9pPr>
          </a:lstStyle>
          <a:p>
            <a:pPr algn="just" eaLnBrk="1" hangingPunct="1"/>
            <a:r>
              <a:rPr lang="pt-BR" altLang="pt-BR" sz="3656" dirty="0">
                <a:latin typeface="Calibri" panose="020F0502020204030204" pitchFamily="34" charset="0"/>
              </a:rPr>
              <a:t>Este trabalho tem como objetivo desenvolver um software de conhecimento computacional matemático de código aberto, cujo objetivo principal é analisar, interpretar, simplificar e resolver de forma iterativa expressões algébricas com base em heurísticas simples, utilizando para isso conceitos das disciplinas de exatas do curso de Ciência da Computação, uma vez que as ferramentas disponíveis são proprietárias. O software fornece uma forma simples de se estendê-lo utilizando linguagens embarcadas, não sendo necessária a </a:t>
            </a:r>
            <a:r>
              <a:rPr lang="pt-BR" altLang="pt-BR" sz="3656" dirty="0" err="1">
                <a:latin typeface="Calibri" panose="020F0502020204030204" pitchFamily="34" charset="0"/>
              </a:rPr>
              <a:t>recompilação</a:t>
            </a:r>
            <a:r>
              <a:rPr lang="pt-BR" altLang="pt-BR" sz="3656" dirty="0">
                <a:latin typeface="Calibri" panose="020F0502020204030204" pitchFamily="34" charset="0"/>
              </a:rPr>
              <a:t> do código fonte do projeto.</a:t>
            </a:r>
          </a:p>
        </p:txBody>
      </p:sp>
      <p:sp>
        <p:nvSpPr>
          <p:cNvPr id="21" name="CaixaDeTexto 20"/>
          <p:cNvSpPr txBox="1"/>
          <p:nvPr/>
        </p:nvSpPr>
        <p:spPr>
          <a:xfrm>
            <a:off x="635289" y="28634451"/>
            <a:ext cx="11417070" cy="1133655"/>
          </a:xfrm>
          <a:prstGeom prst="rect">
            <a:avLst/>
          </a:prstGeom>
          <a:solidFill>
            <a:srgbClr val="717FB3"/>
          </a:solidFill>
          <a:ln>
            <a:solidFill>
              <a:schemeClr val="tx1"/>
            </a:solidFill>
          </a:ln>
        </p:spPr>
        <p:style>
          <a:lnRef idx="0">
            <a:schemeClr val="accent1"/>
          </a:lnRef>
          <a:fillRef idx="3">
            <a:schemeClr val="accent1"/>
          </a:fillRef>
          <a:effectRef idx="3">
            <a:schemeClr val="accent1"/>
          </a:effectRef>
          <a:fontRef idx="minor">
            <a:schemeClr val="lt1"/>
          </a:fontRef>
        </p:style>
        <p:txBody>
          <a:bodyPr lIns="94115" tIns="47059" rIns="94115" bIns="47059">
            <a:spAutoFit/>
          </a:bodyPr>
          <a:lstStyle/>
          <a:p>
            <a:pPr algn="ctr" defTabSz="3599937" fontAlgn="auto">
              <a:spcBef>
                <a:spcPts val="0"/>
              </a:spcBef>
              <a:spcAft>
                <a:spcPts val="0"/>
              </a:spcAft>
              <a:defRPr/>
            </a:pPr>
            <a:r>
              <a:rPr lang="pt-BR" sz="6749" b="1" cap="all" dirty="0">
                <a:solidFill>
                  <a:schemeClr val="tx1"/>
                </a:solidFill>
                <a:cs typeface="Calibri" pitchFamily="34" charset="0"/>
              </a:rPr>
              <a:t>METODOLOGIA</a:t>
            </a:r>
            <a:endParaRPr lang="pt-BR" sz="6749" dirty="0">
              <a:solidFill>
                <a:schemeClr val="tx1"/>
              </a:solidFill>
              <a:cs typeface="Calibri" pitchFamily="34" charset="0"/>
            </a:endParaRPr>
          </a:p>
        </p:txBody>
      </p:sp>
      <p:sp>
        <p:nvSpPr>
          <p:cNvPr id="2064" name="CaixaDeTexto 21"/>
          <p:cNvSpPr txBox="1">
            <a:spLocks noChangeArrowheads="1"/>
          </p:cNvSpPr>
          <p:nvPr/>
        </p:nvSpPr>
        <p:spPr bwMode="auto">
          <a:xfrm>
            <a:off x="647328" y="30149492"/>
            <a:ext cx="11406333" cy="8473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5" tIns="47059" rIns="94115" bIns="47059"/>
          <a:lstStyle>
            <a:lvl1pPr eaLnBrk="0" hangingPunct="0">
              <a:defRPr sz="2500">
                <a:solidFill>
                  <a:schemeClr val="tx1"/>
                </a:solidFill>
                <a:latin typeface="Arial" panose="020B0604020202020204" pitchFamily="34" charset="0"/>
              </a:defRPr>
            </a:lvl1pPr>
            <a:lvl2pPr marL="742950" indent="-285750" eaLnBrk="0" hangingPunct="0">
              <a:defRPr sz="2500">
                <a:solidFill>
                  <a:schemeClr val="tx1"/>
                </a:solidFill>
                <a:latin typeface="Arial" panose="020B0604020202020204" pitchFamily="34" charset="0"/>
              </a:defRPr>
            </a:lvl2pPr>
            <a:lvl3pPr marL="1143000" indent="-228600" eaLnBrk="0" hangingPunct="0">
              <a:defRPr sz="2500">
                <a:solidFill>
                  <a:schemeClr val="tx1"/>
                </a:solidFill>
                <a:latin typeface="Arial" panose="020B0604020202020204" pitchFamily="34" charset="0"/>
              </a:defRPr>
            </a:lvl3pPr>
            <a:lvl4pPr marL="1600200" indent="-228600" eaLnBrk="0" hangingPunct="0">
              <a:defRPr sz="2500">
                <a:solidFill>
                  <a:schemeClr val="tx1"/>
                </a:solidFill>
                <a:latin typeface="Arial" panose="020B0604020202020204" pitchFamily="34" charset="0"/>
              </a:defRPr>
            </a:lvl4pPr>
            <a:lvl5pPr marL="2057400" indent="-228600" eaLnBrk="0" hangingPunct="0">
              <a:defRPr sz="2500">
                <a:solidFill>
                  <a:schemeClr val="tx1"/>
                </a:solidFill>
                <a:latin typeface="Arial" panose="020B0604020202020204" pitchFamily="34" charset="0"/>
              </a:defRPr>
            </a:lvl5pPr>
            <a:lvl6pPr marL="2514600" indent="-228600" defTabSz="1279525" eaLnBrk="0" fontAlgn="base" hangingPunct="0">
              <a:spcBef>
                <a:spcPct val="0"/>
              </a:spcBef>
              <a:spcAft>
                <a:spcPct val="0"/>
              </a:spcAft>
              <a:defRPr sz="2500">
                <a:solidFill>
                  <a:schemeClr val="tx1"/>
                </a:solidFill>
                <a:latin typeface="Arial" panose="020B0604020202020204" pitchFamily="34" charset="0"/>
              </a:defRPr>
            </a:lvl6pPr>
            <a:lvl7pPr marL="2971800" indent="-228600" defTabSz="1279525" eaLnBrk="0" fontAlgn="base" hangingPunct="0">
              <a:spcBef>
                <a:spcPct val="0"/>
              </a:spcBef>
              <a:spcAft>
                <a:spcPct val="0"/>
              </a:spcAft>
              <a:defRPr sz="2500">
                <a:solidFill>
                  <a:schemeClr val="tx1"/>
                </a:solidFill>
                <a:latin typeface="Arial" panose="020B0604020202020204" pitchFamily="34" charset="0"/>
              </a:defRPr>
            </a:lvl7pPr>
            <a:lvl8pPr marL="3429000" indent="-228600" defTabSz="1279525" eaLnBrk="0" fontAlgn="base" hangingPunct="0">
              <a:spcBef>
                <a:spcPct val="0"/>
              </a:spcBef>
              <a:spcAft>
                <a:spcPct val="0"/>
              </a:spcAft>
              <a:defRPr sz="2500">
                <a:solidFill>
                  <a:schemeClr val="tx1"/>
                </a:solidFill>
                <a:latin typeface="Arial" panose="020B0604020202020204" pitchFamily="34" charset="0"/>
              </a:defRPr>
            </a:lvl8pPr>
            <a:lvl9pPr marL="3886200" indent="-228600" defTabSz="1279525" eaLnBrk="0" fontAlgn="base" hangingPunct="0">
              <a:spcBef>
                <a:spcPct val="0"/>
              </a:spcBef>
              <a:spcAft>
                <a:spcPct val="0"/>
              </a:spcAft>
              <a:defRPr sz="2500">
                <a:solidFill>
                  <a:schemeClr val="tx1"/>
                </a:solidFill>
                <a:latin typeface="Arial" panose="020B0604020202020204" pitchFamily="34" charset="0"/>
              </a:defRPr>
            </a:lvl9pPr>
          </a:lstStyle>
          <a:p>
            <a:pPr algn="just" eaLnBrk="1" hangingPunct="1"/>
            <a:r>
              <a:rPr lang="pt-BR" altLang="pt-BR" sz="3656" dirty="0">
                <a:latin typeface="Calibri" panose="020F0502020204030204" pitchFamily="34" charset="0"/>
              </a:rPr>
              <a:t>Para o desenvolvimento do software, foi utilizada a plataforma Java, cuja estrutura foi definida como um </a:t>
            </a:r>
            <a:r>
              <a:rPr lang="pt-BR" altLang="pt-BR" sz="3656" dirty="0" err="1">
                <a:latin typeface="Calibri" panose="020F0502020204030204" pitchFamily="34" charset="0"/>
              </a:rPr>
              <a:t>multiprojeto</a:t>
            </a:r>
            <a:r>
              <a:rPr lang="pt-BR" altLang="pt-BR" sz="3656" dirty="0">
                <a:latin typeface="Calibri" panose="020F0502020204030204" pitchFamily="34" charset="0"/>
              </a:rPr>
              <a:t> do Gradle/Maven. Tendo como base o design tático e estratégico do Domain Driven Design, Test Driven Development, Padrões de Projetos (como </a:t>
            </a:r>
            <a:r>
              <a:rPr lang="pt-BR" altLang="pt-BR" sz="3656" dirty="0" err="1">
                <a:latin typeface="Calibri" panose="020F0502020204030204" pitchFamily="34" charset="0"/>
              </a:rPr>
              <a:t>Inversion</a:t>
            </a:r>
            <a:r>
              <a:rPr lang="pt-BR" altLang="pt-BR" sz="3656" dirty="0">
                <a:latin typeface="Calibri" panose="020F0502020204030204" pitchFamily="34" charset="0"/>
              </a:rPr>
              <a:t> </a:t>
            </a:r>
            <a:r>
              <a:rPr lang="pt-BR" altLang="pt-BR" sz="3656" dirty="0" err="1">
                <a:latin typeface="Calibri" panose="020F0502020204030204" pitchFamily="34" charset="0"/>
              </a:rPr>
              <a:t>of</a:t>
            </a:r>
            <a:r>
              <a:rPr lang="pt-BR" altLang="pt-BR" sz="3656" dirty="0">
                <a:latin typeface="Calibri" panose="020F0502020204030204" pitchFamily="34" charset="0"/>
              </a:rPr>
              <a:t> </a:t>
            </a:r>
            <a:r>
              <a:rPr lang="pt-BR" altLang="pt-BR" sz="3656" dirty="0" err="1">
                <a:latin typeface="Calibri" panose="020F0502020204030204" pitchFamily="34" charset="0"/>
              </a:rPr>
              <a:t>Control</a:t>
            </a:r>
            <a:r>
              <a:rPr lang="pt-BR" altLang="pt-BR" sz="3656" dirty="0">
                <a:latin typeface="Calibri" panose="020F0502020204030204" pitchFamily="34" charset="0"/>
              </a:rPr>
              <a:t>, Composite, Visitor e </a:t>
            </a:r>
            <a:r>
              <a:rPr lang="pt-BR" altLang="pt-BR" sz="3656" dirty="0" err="1">
                <a:latin typeface="Calibri" panose="020F0502020204030204" pitchFamily="34" charset="0"/>
              </a:rPr>
              <a:t>Model-View-Controller</a:t>
            </a:r>
            <a:r>
              <a:rPr lang="pt-BR" altLang="pt-BR" sz="3656" dirty="0">
                <a:latin typeface="Calibri" panose="020F0502020204030204" pitchFamily="34" charset="0"/>
              </a:rPr>
              <a:t>) e teorias de compilação, o projeto foi dividido em dois módulos: </a:t>
            </a:r>
            <a:r>
              <a:rPr lang="pt-BR" altLang="pt-BR" sz="3656" i="1" dirty="0">
                <a:latin typeface="Calibri" panose="020F0502020204030204" pitchFamily="34" charset="0"/>
              </a:rPr>
              <a:t>core</a:t>
            </a:r>
            <a:r>
              <a:rPr lang="pt-BR" altLang="pt-BR" sz="3656" dirty="0">
                <a:latin typeface="Calibri" panose="020F0502020204030204" pitchFamily="34" charset="0"/>
              </a:rPr>
              <a:t> (que contêm o domínio da aplicação), onde foram definidas a gramática do ANTLR para análise de expressões e os pacotes com as classes que compõe o núcleo do software; e </a:t>
            </a:r>
            <a:r>
              <a:rPr lang="pt-BR" altLang="pt-BR" sz="3656" i="1" dirty="0">
                <a:latin typeface="Calibri" panose="020F0502020204030204" pitchFamily="34" charset="0"/>
              </a:rPr>
              <a:t>web</a:t>
            </a:r>
            <a:r>
              <a:rPr lang="pt-BR" altLang="pt-BR" sz="3656" dirty="0">
                <a:latin typeface="Calibri" panose="020F0502020204030204" pitchFamily="34" charset="0"/>
              </a:rPr>
              <a:t> (implementação web da interface do usuário utilizando o </a:t>
            </a:r>
            <a:r>
              <a:rPr lang="pt-BR" altLang="pt-BR" sz="3656" dirty="0" err="1">
                <a:latin typeface="Calibri" panose="020F0502020204030204" pitchFamily="34" charset="0"/>
              </a:rPr>
              <a:t>SpringBoot</a:t>
            </a:r>
            <a:r>
              <a:rPr lang="pt-BR" altLang="pt-BR" sz="3656" dirty="0">
                <a:latin typeface="Calibri" panose="020F0502020204030204" pitchFamily="34" charset="0"/>
              </a:rPr>
              <a:t> para o gerenciamento das heurísticas que serão armazenadas em banco de dados, e que serão carregadas e interpretadas em tempo de execução por conta da interoperabilidade entre as linguagens Java e </a:t>
            </a:r>
            <a:r>
              <a:rPr lang="pt-BR" altLang="pt-BR" sz="3656" dirty="0" err="1">
                <a:latin typeface="Calibri" panose="020F0502020204030204" pitchFamily="34" charset="0"/>
              </a:rPr>
              <a:t>Groovy</a:t>
            </a:r>
            <a:r>
              <a:rPr lang="pt-BR" altLang="pt-BR" sz="3656" dirty="0">
                <a:latin typeface="Calibri" panose="020F0502020204030204" pitchFamily="34" charset="0"/>
              </a:rPr>
              <a:t>).</a:t>
            </a:r>
          </a:p>
          <a:p>
            <a:pPr algn="just" eaLnBrk="1" hangingPunct="1"/>
            <a:endParaRPr lang="pt-BR" altLang="pt-BR" sz="3656" dirty="0">
              <a:latin typeface="Calibri" panose="020F0502020204030204" pitchFamily="34" charset="0"/>
            </a:endParaRPr>
          </a:p>
        </p:txBody>
      </p:sp>
      <p:sp>
        <p:nvSpPr>
          <p:cNvPr id="23" name="CaixaDeTexto 22"/>
          <p:cNvSpPr txBox="1"/>
          <p:nvPr/>
        </p:nvSpPr>
        <p:spPr>
          <a:xfrm>
            <a:off x="14933238" y="10568778"/>
            <a:ext cx="11417070" cy="1133655"/>
          </a:xfrm>
          <a:prstGeom prst="rect">
            <a:avLst/>
          </a:prstGeom>
          <a:solidFill>
            <a:srgbClr val="717FB3"/>
          </a:solidFill>
          <a:ln>
            <a:solidFill>
              <a:schemeClr val="tx1"/>
            </a:solidFill>
          </a:ln>
        </p:spPr>
        <p:style>
          <a:lnRef idx="0">
            <a:schemeClr val="accent1"/>
          </a:lnRef>
          <a:fillRef idx="3">
            <a:schemeClr val="accent1"/>
          </a:fillRef>
          <a:effectRef idx="3">
            <a:schemeClr val="accent1"/>
          </a:effectRef>
          <a:fontRef idx="minor">
            <a:schemeClr val="lt1"/>
          </a:fontRef>
        </p:style>
        <p:txBody>
          <a:bodyPr lIns="94115" tIns="47059" rIns="94115" bIns="47059">
            <a:spAutoFit/>
          </a:bodyPr>
          <a:lstStyle>
            <a:defPPr>
              <a:defRPr lang="pt-BR"/>
            </a:defPPr>
            <a:lvl1pPr algn="ctr">
              <a:defRPr b="1" cap="all">
                <a:solidFill>
                  <a:schemeClr val="bg1"/>
                </a:solidFill>
                <a:latin typeface="Calibri" pitchFamily="34" charset="0"/>
                <a:cs typeface="Calibri" pitchFamily="34" charset="0"/>
              </a:defRPr>
            </a:lvl1pPr>
          </a:lstStyle>
          <a:p>
            <a:pPr defTabSz="3599937" fontAlgn="auto">
              <a:spcBef>
                <a:spcPts val="0"/>
              </a:spcBef>
              <a:spcAft>
                <a:spcPts val="0"/>
              </a:spcAft>
              <a:defRPr/>
            </a:pPr>
            <a:r>
              <a:rPr lang="pt-BR" sz="6749" dirty="0">
                <a:solidFill>
                  <a:schemeClr val="tx1"/>
                </a:solidFill>
              </a:rPr>
              <a:t>Resultados</a:t>
            </a:r>
          </a:p>
        </p:txBody>
      </p:sp>
      <p:sp>
        <p:nvSpPr>
          <p:cNvPr id="2068" name="CaixaDeTexto 23"/>
          <p:cNvSpPr txBox="1">
            <a:spLocks noChangeArrowheads="1"/>
          </p:cNvSpPr>
          <p:nvPr/>
        </p:nvSpPr>
        <p:spPr bwMode="auto">
          <a:xfrm>
            <a:off x="14924219" y="12019891"/>
            <a:ext cx="11406333" cy="453650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94115" tIns="47059" rIns="94115" bIns="47059"/>
          <a:lstStyle>
            <a:lvl1pPr eaLnBrk="0" hangingPunct="0">
              <a:defRPr sz="2500">
                <a:solidFill>
                  <a:schemeClr val="tx1"/>
                </a:solidFill>
                <a:latin typeface="Arial" panose="020B0604020202020204" pitchFamily="34" charset="0"/>
              </a:defRPr>
            </a:lvl1pPr>
            <a:lvl2pPr marL="742950" indent="-285750" eaLnBrk="0" hangingPunct="0">
              <a:defRPr sz="2500">
                <a:solidFill>
                  <a:schemeClr val="tx1"/>
                </a:solidFill>
                <a:latin typeface="Arial" panose="020B0604020202020204" pitchFamily="34" charset="0"/>
              </a:defRPr>
            </a:lvl2pPr>
            <a:lvl3pPr marL="1143000" indent="-228600" eaLnBrk="0" hangingPunct="0">
              <a:defRPr sz="2500">
                <a:solidFill>
                  <a:schemeClr val="tx1"/>
                </a:solidFill>
                <a:latin typeface="Arial" panose="020B0604020202020204" pitchFamily="34" charset="0"/>
              </a:defRPr>
            </a:lvl3pPr>
            <a:lvl4pPr marL="1600200" indent="-228600" eaLnBrk="0" hangingPunct="0">
              <a:defRPr sz="2500">
                <a:solidFill>
                  <a:schemeClr val="tx1"/>
                </a:solidFill>
                <a:latin typeface="Arial" panose="020B0604020202020204" pitchFamily="34" charset="0"/>
              </a:defRPr>
            </a:lvl4pPr>
            <a:lvl5pPr marL="2057400" indent="-228600" eaLnBrk="0" hangingPunct="0">
              <a:defRPr sz="2500">
                <a:solidFill>
                  <a:schemeClr val="tx1"/>
                </a:solidFill>
                <a:latin typeface="Arial" panose="020B0604020202020204" pitchFamily="34" charset="0"/>
              </a:defRPr>
            </a:lvl5pPr>
            <a:lvl6pPr marL="2514600" indent="-228600" defTabSz="1279525" eaLnBrk="0" fontAlgn="base" hangingPunct="0">
              <a:spcBef>
                <a:spcPct val="0"/>
              </a:spcBef>
              <a:spcAft>
                <a:spcPct val="0"/>
              </a:spcAft>
              <a:defRPr sz="2500">
                <a:solidFill>
                  <a:schemeClr val="tx1"/>
                </a:solidFill>
                <a:latin typeface="Arial" panose="020B0604020202020204" pitchFamily="34" charset="0"/>
              </a:defRPr>
            </a:lvl6pPr>
            <a:lvl7pPr marL="2971800" indent="-228600" defTabSz="1279525" eaLnBrk="0" fontAlgn="base" hangingPunct="0">
              <a:spcBef>
                <a:spcPct val="0"/>
              </a:spcBef>
              <a:spcAft>
                <a:spcPct val="0"/>
              </a:spcAft>
              <a:defRPr sz="2500">
                <a:solidFill>
                  <a:schemeClr val="tx1"/>
                </a:solidFill>
                <a:latin typeface="Arial" panose="020B0604020202020204" pitchFamily="34" charset="0"/>
              </a:defRPr>
            </a:lvl7pPr>
            <a:lvl8pPr marL="3429000" indent="-228600" defTabSz="1279525" eaLnBrk="0" fontAlgn="base" hangingPunct="0">
              <a:spcBef>
                <a:spcPct val="0"/>
              </a:spcBef>
              <a:spcAft>
                <a:spcPct val="0"/>
              </a:spcAft>
              <a:defRPr sz="2500">
                <a:solidFill>
                  <a:schemeClr val="tx1"/>
                </a:solidFill>
                <a:latin typeface="Arial" panose="020B0604020202020204" pitchFamily="34" charset="0"/>
              </a:defRPr>
            </a:lvl8pPr>
            <a:lvl9pPr marL="3886200" indent="-228600" defTabSz="1279525" eaLnBrk="0" fontAlgn="base" hangingPunct="0">
              <a:spcBef>
                <a:spcPct val="0"/>
              </a:spcBef>
              <a:spcAft>
                <a:spcPct val="0"/>
              </a:spcAft>
              <a:defRPr sz="2500">
                <a:solidFill>
                  <a:schemeClr val="tx1"/>
                </a:solidFill>
                <a:latin typeface="Arial" panose="020B0604020202020204" pitchFamily="34" charset="0"/>
              </a:defRPr>
            </a:lvl9pPr>
          </a:lstStyle>
          <a:p>
            <a:pPr algn="just" eaLnBrk="1" hangingPunct="1"/>
            <a:r>
              <a:rPr lang="pt-BR" altLang="pt-BR" sz="3656" dirty="0">
                <a:latin typeface="Calibri" panose="020F0502020204030204" pitchFamily="34" charset="0"/>
              </a:rPr>
              <a:t>Como o princípio adotado para o desenvolvimento da aplicação foi o TDD, a maior parte dos problemas encontrados foram previamente resolvidos no decorrer do projeto utilizando-se testes automatizados. Além de testes automatizados, foram realizados testes para a validação da aplicação no cadastro e edição de heurísticas, bem como na simplificação e resolução de uma expressão algébrica extensa contendo diversos fatores (figura 1).</a:t>
            </a:r>
          </a:p>
        </p:txBody>
      </p:sp>
      <p:sp>
        <p:nvSpPr>
          <p:cNvPr id="27" name="CaixaDeTexto 26"/>
          <p:cNvSpPr txBox="1"/>
          <p:nvPr/>
        </p:nvSpPr>
        <p:spPr>
          <a:xfrm>
            <a:off x="14940625" y="26905226"/>
            <a:ext cx="11417070" cy="1133655"/>
          </a:xfrm>
          <a:prstGeom prst="rect">
            <a:avLst/>
          </a:prstGeom>
          <a:solidFill>
            <a:srgbClr val="717FB3"/>
          </a:solidFill>
          <a:ln>
            <a:solidFill>
              <a:schemeClr val="tx1"/>
            </a:solidFill>
          </a:ln>
        </p:spPr>
        <p:style>
          <a:lnRef idx="0">
            <a:schemeClr val="accent1"/>
          </a:lnRef>
          <a:fillRef idx="3">
            <a:schemeClr val="accent1"/>
          </a:fillRef>
          <a:effectRef idx="3">
            <a:schemeClr val="accent1"/>
          </a:effectRef>
          <a:fontRef idx="minor">
            <a:schemeClr val="lt1"/>
          </a:fontRef>
        </p:style>
        <p:txBody>
          <a:bodyPr lIns="94115" tIns="47059" rIns="94115" bIns="47059">
            <a:spAutoFit/>
          </a:bodyPr>
          <a:lstStyle/>
          <a:p>
            <a:pPr algn="ctr" defTabSz="3599937" fontAlgn="auto">
              <a:spcBef>
                <a:spcPts val="0"/>
              </a:spcBef>
              <a:spcAft>
                <a:spcPts val="0"/>
              </a:spcAft>
              <a:defRPr/>
            </a:pPr>
            <a:r>
              <a:rPr lang="pt-BR" sz="6749" b="1" cap="all" dirty="0">
                <a:solidFill>
                  <a:schemeClr val="tx1"/>
                </a:solidFill>
                <a:cs typeface="Calibri" pitchFamily="34" charset="0"/>
              </a:rPr>
              <a:t>CONCLUSÃO</a:t>
            </a:r>
            <a:endParaRPr lang="pt-BR" sz="6749" dirty="0">
              <a:solidFill>
                <a:schemeClr val="tx1"/>
              </a:solidFill>
              <a:cs typeface="Calibri" pitchFamily="34" charset="0"/>
            </a:endParaRPr>
          </a:p>
        </p:txBody>
      </p:sp>
      <p:sp>
        <p:nvSpPr>
          <p:cNvPr id="2073" name="CaixaDeTexto 27"/>
          <p:cNvSpPr txBox="1">
            <a:spLocks noChangeArrowheads="1"/>
          </p:cNvSpPr>
          <p:nvPr/>
        </p:nvSpPr>
        <p:spPr bwMode="auto">
          <a:xfrm>
            <a:off x="14924219" y="28305726"/>
            <a:ext cx="11406333" cy="3946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5" tIns="47059" rIns="94115" bIns="47059"/>
          <a:lstStyle>
            <a:lvl1pPr eaLnBrk="0" hangingPunct="0">
              <a:defRPr sz="2500">
                <a:solidFill>
                  <a:schemeClr val="tx1"/>
                </a:solidFill>
                <a:latin typeface="Arial" panose="020B0604020202020204" pitchFamily="34" charset="0"/>
              </a:defRPr>
            </a:lvl1pPr>
            <a:lvl2pPr marL="742950" indent="-285750" eaLnBrk="0" hangingPunct="0">
              <a:defRPr sz="2500">
                <a:solidFill>
                  <a:schemeClr val="tx1"/>
                </a:solidFill>
                <a:latin typeface="Arial" panose="020B0604020202020204" pitchFamily="34" charset="0"/>
              </a:defRPr>
            </a:lvl2pPr>
            <a:lvl3pPr marL="1143000" indent="-228600" eaLnBrk="0" hangingPunct="0">
              <a:defRPr sz="2500">
                <a:solidFill>
                  <a:schemeClr val="tx1"/>
                </a:solidFill>
                <a:latin typeface="Arial" panose="020B0604020202020204" pitchFamily="34" charset="0"/>
              </a:defRPr>
            </a:lvl3pPr>
            <a:lvl4pPr marL="1600200" indent="-228600" eaLnBrk="0" hangingPunct="0">
              <a:defRPr sz="2500">
                <a:solidFill>
                  <a:schemeClr val="tx1"/>
                </a:solidFill>
                <a:latin typeface="Arial" panose="020B0604020202020204" pitchFamily="34" charset="0"/>
              </a:defRPr>
            </a:lvl4pPr>
            <a:lvl5pPr marL="2057400" indent="-228600" eaLnBrk="0" hangingPunct="0">
              <a:defRPr sz="2500">
                <a:solidFill>
                  <a:schemeClr val="tx1"/>
                </a:solidFill>
                <a:latin typeface="Arial" panose="020B0604020202020204" pitchFamily="34" charset="0"/>
              </a:defRPr>
            </a:lvl5pPr>
            <a:lvl6pPr marL="2514600" indent="-228600" defTabSz="1279525" eaLnBrk="0" fontAlgn="base" hangingPunct="0">
              <a:spcBef>
                <a:spcPct val="0"/>
              </a:spcBef>
              <a:spcAft>
                <a:spcPct val="0"/>
              </a:spcAft>
              <a:defRPr sz="2500">
                <a:solidFill>
                  <a:schemeClr val="tx1"/>
                </a:solidFill>
                <a:latin typeface="Arial" panose="020B0604020202020204" pitchFamily="34" charset="0"/>
              </a:defRPr>
            </a:lvl6pPr>
            <a:lvl7pPr marL="2971800" indent="-228600" defTabSz="1279525" eaLnBrk="0" fontAlgn="base" hangingPunct="0">
              <a:spcBef>
                <a:spcPct val="0"/>
              </a:spcBef>
              <a:spcAft>
                <a:spcPct val="0"/>
              </a:spcAft>
              <a:defRPr sz="2500">
                <a:solidFill>
                  <a:schemeClr val="tx1"/>
                </a:solidFill>
                <a:latin typeface="Arial" panose="020B0604020202020204" pitchFamily="34" charset="0"/>
              </a:defRPr>
            </a:lvl7pPr>
            <a:lvl8pPr marL="3429000" indent="-228600" defTabSz="1279525" eaLnBrk="0" fontAlgn="base" hangingPunct="0">
              <a:spcBef>
                <a:spcPct val="0"/>
              </a:spcBef>
              <a:spcAft>
                <a:spcPct val="0"/>
              </a:spcAft>
              <a:defRPr sz="2500">
                <a:solidFill>
                  <a:schemeClr val="tx1"/>
                </a:solidFill>
                <a:latin typeface="Arial" panose="020B0604020202020204" pitchFamily="34" charset="0"/>
              </a:defRPr>
            </a:lvl8pPr>
            <a:lvl9pPr marL="3886200" indent="-228600" defTabSz="1279525" eaLnBrk="0" fontAlgn="base" hangingPunct="0">
              <a:spcBef>
                <a:spcPct val="0"/>
              </a:spcBef>
              <a:spcAft>
                <a:spcPct val="0"/>
              </a:spcAft>
              <a:defRPr sz="2500">
                <a:solidFill>
                  <a:schemeClr val="tx1"/>
                </a:solidFill>
                <a:latin typeface="Arial" panose="020B0604020202020204" pitchFamily="34" charset="0"/>
              </a:defRPr>
            </a:lvl9pPr>
          </a:lstStyle>
          <a:p>
            <a:pPr algn="just" eaLnBrk="1" hangingPunct="1"/>
            <a:r>
              <a:rPr lang="pt-BR" altLang="pt-BR" sz="3656" dirty="0">
                <a:latin typeface="Calibri" panose="020F0502020204030204" pitchFamily="34" charset="0"/>
              </a:rPr>
              <a:t>Os resultados obtidos foram bastante satisfatórios pois além de atender ao que foi proposto, o </a:t>
            </a:r>
            <a:r>
              <a:rPr lang="pt-BR" altLang="pt-BR" sz="3656" i="1" dirty="0">
                <a:latin typeface="Calibri" panose="020F0502020204030204" pitchFamily="34" charset="0"/>
              </a:rPr>
              <a:t>software</a:t>
            </a:r>
            <a:r>
              <a:rPr lang="pt-BR" altLang="pt-BR" sz="3656" dirty="0">
                <a:latin typeface="Calibri" panose="020F0502020204030204" pitchFamily="34" charset="0"/>
              </a:rPr>
              <a:t> permite um elevado grau de extensão com melhorias e adição de novos recursos. Apesar do projeto ter tratado apenas de simplificação de expressões algébricas numéricas, é possível adicionar suporte a simplificação de polinômios, derivadas, integrais, etc.</a:t>
            </a:r>
          </a:p>
        </p:txBody>
      </p:sp>
      <p:sp>
        <p:nvSpPr>
          <p:cNvPr id="29" name="CaixaDeTexto 28"/>
          <p:cNvSpPr txBox="1"/>
          <p:nvPr/>
        </p:nvSpPr>
        <p:spPr>
          <a:xfrm>
            <a:off x="14912833" y="32633185"/>
            <a:ext cx="11417070" cy="1133655"/>
          </a:xfrm>
          <a:prstGeom prst="rect">
            <a:avLst/>
          </a:prstGeom>
          <a:solidFill>
            <a:srgbClr val="717FB3"/>
          </a:solidFill>
          <a:ln>
            <a:solidFill>
              <a:schemeClr val="tx1"/>
            </a:solidFill>
          </a:ln>
        </p:spPr>
        <p:style>
          <a:lnRef idx="0">
            <a:schemeClr val="accent1"/>
          </a:lnRef>
          <a:fillRef idx="3">
            <a:schemeClr val="accent1"/>
          </a:fillRef>
          <a:effectRef idx="3">
            <a:schemeClr val="accent1"/>
          </a:effectRef>
          <a:fontRef idx="minor">
            <a:schemeClr val="lt1"/>
          </a:fontRef>
        </p:style>
        <p:txBody>
          <a:bodyPr lIns="94115" tIns="47059" rIns="94115" bIns="47059">
            <a:spAutoFit/>
          </a:bodyPr>
          <a:lstStyle/>
          <a:p>
            <a:pPr algn="ctr" defTabSz="3599937" fontAlgn="auto">
              <a:spcBef>
                <a:spcPts val="0"/>
              </a:spcBef>
              <a:spcAft>
                <a:spcPts val="0"/>
              </a:spcAft>
              <a:defRPr/>
            </a:pPr>
            <a:r>
              <a:rPr lang="pt-BR" sz="6749" b="1" cap="all" dirty="0">
                <a:solidFill>
                  <a:schemeClr val="tx1"/>
                </a:solidFill>
                <a:cs typeface="Calibri" pitchFamily="34" charset="0"/>
              </a:rPr>
              <a:t>REFERÊNCIAS</a:t>
            </a:r>
            <a:endParaRPr lang="pt-BR" sz="6749" dirty="0">
              <a:solidFill>
                <a:schemeClr val="tx1"/>
              </a:solidFill>
              <a:cs typeface="Calibri" pitchFamily="34" charset="0"/>
            </a:endParaRPr>
          </a:p>
        </p:txBody>
      </p:sp>
      <p:sp>
        <p:nvSpPr>
          <p:cNvPr id="2077" name="CaixaDeTexto 30"/>
          <p:cNvSpPr txBox="1">
            <a:spLocks noChangeArrowheads="1"/>
          </p:cNvSpPr>
          <p:nvPr/>
        </p:nvSpPr>
        <p:spPr bwMode="auto">
          <a:xfrm>
            <a:off x="15040291" y="34087356"/>
            <a:ext cx="11406333" cy="479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115" tIns="47059" rIns="94115" bIns="47059"/>
          <a:lstStyle>
            <a:lvl1pPr eaLnBrk="0" hangingPunct="0">
              <a:defRPr sz="2500">
                <a:solidFill>
                  <a:schemeClr val="tx1"/>
                </a:solidFill>
                <a:latin typeface="Arial" panose="020B0604020202020204" pitchFamily="34" charset="0"/>
              </a:defRPr>
            </a:lvl1pPr>
            <a:lvl2pPr marL="742950" indent="-285750" eaLnBrk="0" hangingPunct="0">
              <a:defRPr sz="2500">
                <a:solidFill>
                  <a:schemeClr val="tx1"/>
                </a:solidFill>
                <a:latin typeface="Arial" panose="020B0604020202020204" pitchFamily="34" charset="0"/>
              </a:defRPr>
            </a:lvl2pPr>
            <a:lvl3pPr marL="1143000" indent="-228600" eaLnBrk="0" hangingPunct="0">
              <a:defRPr sz="2500">
                <a:solidFill>
                  <a:schemeClr val="tx1"/>
                </a:solidFill>
                <a:latin typeface="Arial" panose="020B0604020202020204" pitchFamily="34" charset="0"/>
              </a:defRPr>
            </a:lvl3pPr>
            <a:lvl4pPr marL="1600200" indent="-228600" eaLnBrk="0" hangingPunct="0">
              <a:defRPr sz="2500">
                <a:solidFill>
                  <a:schemeClr val="tx1"/>
                </a:solidFill>
                <a:latin typeface="Arial" panose="020B0604020202020204" pitchFamily="34" charset="0"/>
              </a:defRPr>
            </a:lvl4pPr>
            <a:lvl5pPr marL="2057400" indent="-228600" eaLnBrk="0" hangingPunct="0">
              <a:defRPr sz="2500">
                <a:solidFill>
                  <a:schemeClr val="tx1"/>
                </a:solidFill>
                <a:latin typeface="Arial" panose="020B0604020202020204" pitchFamily="34" charset="0"/>
              </a:defRPr>
            </a:lvl5pPr>
            <a:lvl6pPr marL="2514600" indent="-228600" defTabSz="1279525" eaLnBrk="0" fontAlgn="base" hangingPunct="0">
              <a:spcBef>
                <a:spcPct val="0"/>
              </a:spcBef>
              <a:spcAft>
                <a:spcPct val="0"/>
              </a:spcAft>
              <a:defRPr sz="2500">
                <a:solidFill>
                  <a:schemeClr val="tx1"/>
                </a:solidFill>
                <a:latin typeface="Arial" panose="020B0604020202020204" pitchFamily="34" charset="0"/>
              </a:defRPr>
            </a:lvl6pPr>
            <a:lvl7pPr marL="2971800" indent="-228600" defTabSz="1279525" eaLnBrk="0" fontAlgn="base" hangingPunct="0">
              <a:spcBef>
                <a:spcPct val="0"/>
              </a:spcBef>
              <a:spcAft>
                <a:spcPct val="0"/>
              </a:spcAft>
              <a:defRPr sz="2500">
                <a:solidFill>
                  <a:schemeClr val="tx1"/>
                </a:solidFill>
                <a:latin typeface="Arial" panose="020B0604020202020204" pitchFamily="34" charset="0"/>
              </a:defRPr>
            </a:lvl7pPr>
            <a:lvl8pPr marL="3429000" indent="-228600" defTabSz="1279525" eaLnBrk="0" fontAlgn="base" hangingPunct="0">
              <a:spcBef>
                <a:spcPct val="0"/>
              </a:spcBef>
              <a:spcAft>
                <a:spcPct val="0"/>
              </a:spcAft>
              <a:defRPr sz="2500">
                <a:solidFill>
                  <a:schemeClr val="tx1"/>
                </a:solidFill>
                <a:latin typeface="Arial" panose="020B0604020202020204" pitchFamily="34" charset="0"/>
              </a:defRPr>
            </a:lvl8pPr>
            <a:lvl9pPr marL="3886200" indent="-228600" defTabSz="1279525" eaLnBrk="0" fontAlgn="base" hangingPunct="0">
              <a:spcBef>
                <a:spcPct val="0"/>
              </a:spcBef>
              <a:spcAft>
                <a:spcPct val="0"/>
              </a:spcAft>
              <a:defRPr sz="2500">
                <a:solidFill>
                  <a:schemeClr val="tx1"/>
                </a:solidFill>
                <a:latin typeface="Arial" panose="020B0604020202020204" pitchFamily="34" charset="0"/>
              </a:defRPr>
            </a:lvl9pPr>
          </a:lstStyle>
          <a:p>
            <a:pPr marL="642869" indent="-642869" algn="just" eaLnBrk="1" hangingPunct="1">
              <a:lnSpc>
                <a:spcPct val="85000"/>
              </a:lnSpc>
              <a:spcAft>
                <a:spcPct val="30000"/>
              </a:spcAft>
              <a:buFont typeface="+mj-lt"/>
              <a:buAutoNum type="arabicPeriod"/>
            </a:pPr>
            <a:r>
              <a:rPr lang="pt-BR" altLang="pt-BR" sz="2194" dirty="0">
                <a:latin typeface="Calibri" panose="020F0502020204030204" pitchFamily="34" charset="0"/>
              </a:rPr>
              <a:t>ANTLR. ANTLR 4 </a:t>
            </a:r>
            <a:r>
              <a:rPr lang="pt-BR" altLang="pt-BR" sz="2194" dirty="0" err="1">
                <a:latin typeface="Calibri" panose="020F0502020204030204" pitchFamily="34" charset="0"/>
              </a:rPr>
              <a:t>documentation</a:t>
            </a:r>
            <a:r>
              <a:rPr lang="pt-BR" altLang="pt-BR" sz="2194" dirty="0">
                <a:latin typeface="Calibri" panose="020F0502020204030204" pitchFamily="34" charset="0"/>
              </a:rPr>
              <a:t>. Disponível em: &lt;https://github.com/antlr/antlr4/blob/4.6/doc/index.md&gt;. Acesso em: 26 mar. 2017.</a:t>
            </a:r>
          </a:p>
          <a:p>
            <a:pPr marL="642869" indent="-642869" algn="just" eaLnBrk="1" hangingPunct="1">
              <a:lnSpc>
                <a:spcPct val="85000"/>
              </a:lnSpc>
              <a:spcAft>
                <a:spcPct val="30000"/>
              </a:spcAft>
              <a:buFont typeface="+mj-lt"/>
              <a:buAutoNum type="arabicPeriod"/>
            </a:pPr>
            <a:r>
              <a:rPr lang="pt-BR" altLang="pt-BR" sz="2194" dirty="0">
                <a:latin typeface="Calibri" panose="020F0502020204030204" pitchFamily="34" charset="0"/>
              </a:rPr>
              <a:t>APACHE GROOVY. </a:t>
            </a:r>
            <a:r>
              <a:rPr lang="pt-BR" altLang="pt-BR" sz="2194" dirty="0" err="1">
                <a:latin typeface="Calibri" panose="020F0502020204030204" pitchFamily="34" charset="0"/>
              </a:rPr>
              <a:t>Integrating</a:t>
            </a:r>
            <a:r>
              <a:rPr lang="pt-BR" altLang="pt-BR" sz="2194" dirty="0">
                <a:latin typeface="Calibri" panose="020F0502020204030204" pitchFamily="34" charset="0"/>
              </a:rPr>
              <a:t> </a:t>
            </a:r>
            <a:r>
              <a:rPr lang="pt-BR" altLang="pt-BR" sz="2194" dirty="0" err="1">
                <a:latin typeface="Calibri" panose="020F0502020204030204" pitchFamily="34" charset="0"/>
              </a:rPr>
              <a:t>Groovy</a:t>
            </a:r>
            <a:r>
              <a:rPr lang="pt-BR" altLang="pt-BR" sz="2194" dirty="0">
                <a:latin typeface="Calibri" panose="020F0502020204030204" pitchFamily="34" charset="0"/>
              </a:rPr>
              <a:t> </a:t>
            </a:r>
            <a:r>
              <a:rPr lang="pt-BR" altLang="pt-BR" sz="2194" dirty="0" err="1">
                <a:latin typeface="Calibri" panose="020F0502020204030204" pitchFamily="34" charset="0"/>
              </a:rPr>
              <a:t>into</a:t>
            </a:r>
            <a:r>
              <a:rPr lang="pt-BR" altLang="pt-BR" sz="2194" dirty="0">
                <a:latin typeface="Calibri" panose="020F0502020204030204" pitchFamily="34" charset="0"/>
              </a:rPr>
              <a:t> </a:t>
            </a:r>
            <a:r>
              <a:rPr lang="pt-BR" altLang="pt-BR" sz="2194" dirty="0" err="1">
                <a:latin typeface="Calibri" panose="020F0502020204030204" pitchFamily="34" charset="0"/>
              </a:rPr>
              <a:t>applications</a:t>
            </a:r>
            <a:r>
              <a:rPr lang="pt-BR" altLang="pt-BR" sz="2194" dirty="0">
                <a:latin typeface="Calibri" panose="020F0502020204030204" pitchFamily="34" charset="0"/>
              </a:rPr>
              <a:t>. Disponível em: &lt;http://groovy-lang.org/integrating.html&gt;. Acesso em: 20 mar. 2017.</a:t>
            </a:r>
          </a:p>
          <a:p>
            <a:pPr marL="642869" indent="-642869" algn="just" eaLnBrk="1" hangingPunct="1">
              <a:lnSpc>
                <a:spcPct val="85000"/>
              </a:lnSpc>
              <a:spcAft>
                <a:spcPct val="30000"/>
              </a:spcAft>
              <a:buFont typeface="+mj-lt"/>
              <a:buAutoNum type="arabicPeriod"/>
            </a:pPr>
            <a:r>
              <a:rPr lang="pt-BR" altLang="pt-BR" sz="2194" dirty="0">
                <a:latin typeface="Calibri" panose="020F0502020204030204" pitchFamily="34" charset="0"/>
              </a:rPr>
              <a:t>BECK, Kent. TDD: desenvolvimento guiado por testes. Porto Alegre: Bookman, 2010.</a:t>
            </a:r>
          </a:p>
          <a:p>
            <a:pPr marL="642869" indent="-642869" algn="just" eaLnBrk="1" hangingPunct="1">
              <a:lnSpc>
                <a:spcPct val="85000"/>
              </a:lnSpc>
              <a:spcAft>
                <a:spcPct val="30000"/>
              </a:spcAft>
              <a:buFont typeface="+mj-lt"/>
              <a:buAutoNum type="arabicPeriod"/>
            </a:pPr>
            <a:r>
              <a:rPr lang="pt-BR" altLang="pt-BR" sz="2194" dirty="0">
                <a:latin typeface="Calibri" panose="020F0502020204030204" pitchFamily="34" charset="0"/>
              </a:rPr>
              <a:t>EVANS, Eric. Domain-</a:t>
            </a:r>
            <a:r>
              <a:rPr lang="pt-BR" altLang="pt-BR" sz="2194" dirty="0" err="1">
                <a:latin typeface="Calibri" panose="020F0502020204030204" pitchFamily="34" charset="0"/>
              </a:rPr>
              <a:t>driven</a:t>
            </a:r>
            <a:r>
              <a:rPr lang="pt-BR" altLang="pt-BR" sz="2194" dirty="0">
                <a:latin typeface="Calibri" panose="020F0502020204030204" pitchFamily="34" charset="0"/>
              </a:rPr>
              <a:t> design: atacando as complexidades no coração do software. Rio de Janeiro: Alta Books, 2010.</a:t>
            </a:r>
          </a:p>
          <a:p>
            <a:pPr marL="642869" indent="-642869" algn="just" eaLnBrk="1" hangingPunct="1">
              <a:lnSpc>
                <a:spcPct val="85000"/>
              </a:lnSpc>
              <a:spcAft>
                <a:spcPct val="30000"/>
              </a:spcAft>
              <a:buFont typeface="+mj-lt"/>
              <a:buAutoNum type="arabicPeriod"/>
            </a:pPr>
            <a:r>
              <a:rPr lang="pt-BR" altLang="pt-BR" sz="2194" dirty="0">
                <a:latin typeface="Calibri" panose="020F0502020204030204" pitchFamily="34" charset="0"/>
              </a:rPr>
              <a:t>FOWLER, Martin. </a:t>
            </a:r>
            <a:r>
              <a:rPr lang="pt-BR" altLang="pt-BR" sz="2194" dirty="0" err="1">
                <a:latin typeface="Calibri" panose="020F0502020204030204" pitchFamily="34" charset="0"/>
              </a:rPr>
              <a:t>Inversion</a:t>
            </a:r>
            <a:r>
              <a:rPr lang="pt-BR" altLang="pt-BR" sz="2194" dirty="0">
                <a:latin typeface="Calibri" panose="020F0502020204030204" pitchFamily="34" charset="0"/>
              </a:rPr>
              <a:t> </a:t>
            </a:r>
            <a:r>
              <a:rPr lang="pt-BR" altLang="pt-BR" sz="2194" dirty="0" err="1">
                <a:latin typeface="Calibri" panose="020F0502020204030204" pitchFamily="34" charset="0"/>
              </a:rPr>
              <a:t>of</a:t>
            </a:r>
            <a:r>
              <a:rPr lang="pt-BR" altLang="pt-BR" sz="2194" dirty="0">
                <a:latin typeface="Calibri" panose="020F0502020204030204" pitchFamily="34" charset="0"/>
              </a:rPr>
              <a:t> </a:t>
            </a:r>
            <a:r>
              <a:rPr lang="pt-BR" altLang="pt-BR" sz="2194" dirty="0" err="1">
                <a:latin typeface="Calibri" panose="020F0502020204030204" pitchFamily="34" charset="0"/>
              </a:rPr>
              <a:t>control</a:t>
            </a:r>
            <a:r>
              <a:rPr lang="pt-BR" altLang="pt-BR" sz="2194" dirty="0">
                <a:latin typeface="Calibri" panose="020F0502020204030204" pitchFamily="34" charset="0"/>
              </a:rPr>
              <a:t> containers </a:t>
            </a:r>
            <a:r>
              <a:rPr lang="pt-BR" altLang="pt-BR" sz="2194" dirty="0" err="1">
                <a:latin typeface="Calibri" panose="020F0502020204030204" pitchFamily="34" charset="0"/>
              </a:rPr>
              <a:t>and</a:t>
            </a:r>
            <a:r>
              <a:rPr lang="pt-BR" altLang="pt-BR" sz="2194" dirty="0">
                <a:latin typeface="Calibri" panose="020F0502020204030204" pitchFamily="34" charset="0"/>
              </a:rPr>
              <a:t> </a:t>
            </a:r>
            <a:r>
              <a:rPr lang="pt-BR" altLang="pt-BR" sz="2194" dirty="0" err="1">
                <a:latin typeface="Calibri" panose="020F0502020204030204" pitchFamily="34" charset="0"/>
              </a:rPr>
              <a:t>the</a:t>
            </a:r>
            <a:r>
              <a:rPr lang="pt-BR" altLang="pt-BR" sz="2194" dirty="0">
                <a:latin typeface="Calibri" panose="020F0502020204030204" pitchFamily="34" charset="0"/>
              </a:rPr>
              <a:t> </a:t>
            </a:r>
            <a:r>
              <a:rPr lang="pt-BR" altLang="pt-BR" sz="2194" dirty="0" err="1">
                <a:latin typeface="Calibri" panose="020F0502020204030204" pitchFamily="34" charset="0"/>
              </a:rPr>
              <a:t>dependency</a:t>
            </a:r>
            <a:r>
              <a:rPr lang="pt-BR" altLang="pt-BR" sz="2194" dirty="0">
                <a:latin typeface="Calibri" panose="020F0502020204030204" pitchFamily="34" charset="0"/>
              </a:rPr>
              <a:t> </a:t>
            </a:r>
            <a:r>
              <a:rPr lang="pt-BR" altLang="pt-BR" sz="2194" dirty="0" err="1">
                <a:latin typeface="Calibri" panose="020F0502020204030204" pitchFamily="34" charset="0"/>
              </a:rPr>
              <a:t>injection</a:t>
            </a:r>
            <a:r>
              <a:rPr lang="pt-BR" altLang="pt-BR" sz="2194" dirty="0">
                <a:latin typeface="Calibri" panose="020F0502020204030204" pitchFamily="34" charset="0"/>
              </a:rPr>
              <a:t> </a:t>
            </a:r>
            <a:r>
              <a:rPr lang="pt-BR" altLang="pt-BR" sz="2194" dirty="0" err="1">
                <a:latin typeface="Calibri" panose="020F0502020204030204" pitchFamily="34" charset="0"/>
              </a:rPr>
              <a:t>pattern</a:t>
            </a:r>
            <a:r>
              <a:rPr lang="pt-BR" altLang="pt-BR" sz="2194" dirty="0">
                <a:latin typeface="Calibri" panose="020F0502020204030204" pitchFamily="34" charset="0"/>
              </a:rPr>
              <a:t>. Disponível em &lt;https://martinfowler.com/articles/injection.html&gt;. Acesso em 20 mai. 2017.</a:t>
            </a:r>
          </a:p>
          <a:p>
            <a:pPr marL="642869" indent="-642869" algn="just" eaLnBrk="1" hangingPunct="1">
              <a:lnSpc>
                <a:spcPct val="85000"/>
              </a:lnSpc>
              <a:spcAft>
                <a:spcPct val="30000"/>
              </a:spcAft>
              <a:buFont typeface="+mj-lt"/>
              <a:buAutoNum type="arabicPeriod"/>
            </a:pPr>
            <a:r>
              <a:rPr lang="pt-BR" altLang="pt-BR" sz="2194" dirty="0">
                <a:latin typeface="Calibri" panose="020F0502020204030204" pitchFamily="34" charset="0"/>
              </a:rPr>
              <a:t>GAMMA, Erich; HELM, Richard; JOHNSON, Ralph; VLISSIDES, John. Padrões de projetos: soluções reutilizáveis de software orientado a objetos. Porto Alegre: Bookman, 2000.</a:t>
            </a:r>
          </a:p>
          <a:p>
            <a:pPr marL="642869" indent="-642869" algn="just" eaLnBrk="1" hangingPunct="1">
              <a:lnSpc>
                <a:spcPct val="85000"/>
              </a:lnSpc>
              <a:spcAft>
                <a:spcPct val="30000"/>
              </a:spcAft>
              <a:buFont typeface="+mj-lt"/>
              <a:buAutoNum type="arabicPeriod"/>
            </a:pPr>
            <a:r>
              <a:rPr lang="pt-BR" altLang="pt-BR" sz="2194" dirty="0">
                <a:latin typeface="Calibri" panose="020F0502020204030204" pitchFamily="34" charset="0"/>
              </a:rPr>
              <a:t>JAVA. Obtenha informações sobre a tecnologia </a:t>
            </a:r>
            <a:r>
              <a:rPr lang="pt-BR" altLang="pt-BR" sz="2194" dirty="0" err="1">
                <a:latin typeface="Calibri" panose="020F0502020204030204" pitchFamily="34" charset="0"/>
              </a:rPr>
              <a:t>java</a:t>
            </a:r>
            <a:r>
              <a:rPr lang="pt-BR" altLang="pt-BR" sz="2194" dirty="0">
                <a:latin typeface="Calibri" panose="020F0502020204030204" pitchFamily="34" charset="0"/>
              </a:rPr>
              <a:t>. Disponível em: &lt;https://www.java.com/pt_BR/about/&gt;. Acesso em: 22 mai. 2017.</a:t>
            </a:r>
          </a:p>
          <a:p>
            <a:pPr marL="642869" indent="-642869" algn="just" eaLnBrk="1" hangingPunct="1">
              <a:lnSpc>
                <a:spcPct val="85000"/>
              </a:lnSpc>
              <a:spcAft>
                <a:spcPct val="30000"/>
              </a:spcAft>
              <a:buFont typeface="+mj-lt"/>
              <a:buAutoNum type="arabicPeriod"/>
            </a:pPr>
            <a:r>
              <a:rPr lang="pt-BR" altLang="pt-BR" sz="2194" dirty="0">
                <a:latin typeface="Calibri" panose="020F0502020204030204" pitchFamily="34" charset="0"/>
              </a:rPr>
              <a:t>LOUDEN, Kenneth C. Compiladores: princípios e práticas. São Paulo: Pioneira Thomson Learning, 2004.</a:t>
            </a:r>
          </a:p>
        </p:txBody>
      </p:sp>
      <p:pic>
        <p:nvPicPr>
          <p:cNvPr id="28" name="Imagem 27" descr="C:\Users\Luiz\Pictures\EEP - Logo.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01307" y="3910831"/>
            <a:ext cx="3328596" cy="3094581"/>
          </a:xfrm>
          <a:prstGeom prst="rect">
            <a:avLst/>
          </a:prstGeom>
          <a:noFill/>
          <a:ln w="9525">
            <a:noFill/>
            <a:miter lim="800000"/>
            <a:headEnd/>
            <a:tailEnd/>
          </a:ln>
        </p:spPr>
      </p:pic>
      <p:pic>
        <p:nvPicPr>
          <p:cNvPr id="20" name="Imagem 19" descr="C:\Users\arabasso\Downloads\Screenshot-2017-11-4 Bassolve(2).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53508" y="16556393"/>
            <a:ext cx="11437475" cy="9596235"/>
          </a:xfrm>
          <a:prstGeom prst="rect">
            <a:avLst/>
          </a:prstGeom>
          <a:noFill/>
          <a:ln>
            <a:solidFill>
              <a:schemeClr val="tx1"/>
            </a:solidFill>
          </a:ln>
        </p:spPr>
      </p:pic>
      <p:sp>
        <p:nvSpPr>
          <p:cNvPr id="2" name="CaixaDeTexto 1"/>
          <p:cNvSpPr txBox="1"/>
          <p:nvPr/>
        </p:nvSpPr>
        <p:spPr>
          <a:xfrm>
            <a:off x="16615633" y="26030921"/>
            <a:ext cx="7694735" cy="568297"/>
          </a:xfrm>
          <a:prstGeom prst="rect">
            <a:avLst/>
          </a:prstGeom>
          <a:noFill/>
        </p:spPr>
        <p:txBody>
          <a:bodyPr wrap="none" rtlCol="0">
            <a:spAutoFit/>
          </a:bodyPr>
          <a:lstStyle/>
          <a:p>
            <a:r>
              <a:rPr lang="pt-BR" sz="3093" dirty="0"/>
              <a:t>Figura 1: Simplificação de uma expressão.</a:t>
            </a:r>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923</TotalTime>
  <Words>708</Words>
  <Application>Microsoft Office PowerPoint</Application>
  <PresentationFormat>Personalizar</PresentationFormat>
  <Paragraphs>25</Paragraphs>
  <Slides>1</Slides>
  <Notes>1</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vt:i4>
      </vt:variant>
    </vt:vector>
  </HeadingPairs>
  <TitlesOfParts>
    <vt:vector size="4" baseType="lpstr">
      <vt:lpstr>Arial</vt:lpstr>
      <vt:lpstr>Calibri</vt:lpstr>
      <vt:lpstr>Tema do Office</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ModeloPosterTCC_A3</dc:title>
  <dc:creator>Martins</dc:creator>
  <cp:lastModifiedBy>Raphael Basso</cp:lastModifiedBy>
  <cp:revision>95</cp:revision>
  <dcterms:created xsi:type="dcterms:W3CDTF">2011-09-24T17:40:52Z</dcterms:created>
  <dcterms:modified xsi:type="dcterms:W3CDTF">2017-12-01T15:38:08Z</dcterms:modified>
</cp:coreProperties>
</file>