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5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07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08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1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0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6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9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EB60-FD1E-4133-84EE-82D078D86399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3195-B297-46C8-88C3-9DB1F8E0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7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681728" y="2404872"/>
            <a:ext cx="1947672" cy="63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Compilador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23364" y="2535674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fonte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03924" y="2535674"/>
            <a:ext cx="14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objeto</a:t>
            </a:r>
            <a:endParaRPr lang="pt-BR" dirty="0"/>
          </a:p>
        </p:txBody>
      </p:sp>
      <p:cxnSp>
        <p:nvCxnSpPr>
          <p:cNvPr id="8" name="Conector de seta reta 7"/>
          <p:cNvCxnSpPr>
            <a:stCxn id="5" idx="3"/>
          </p:cNvCxnSpPr>
          <p:nvPr/>
        </p:nvCxnSpPr>
        <p:spPr>
          <a:xfrm>
            <a:off x="4107204" y="272034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6" idx="1"/>
          </p:cNvCxnSpPr>
          <p:nvPr/>
        </p:nvCxnSpPr>
        <p:spPr>
          <a:xfrm>
            <a:off x="6629400" y="2720340"/>
            <a:ext cx="574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639312" y="798022"/>
            <a:ext cx="2468880" cy="676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 léxica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81832" y="27940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fonte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25919" y="6504078"/>
            <a:ext cx="14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objeto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639312" y="1723752"/>
            <a:ext cx="2468880" cy="676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639312" y="2649482"/>
            <a:ext cx="2468880" cy="676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 semântica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639312" y="3703228"/>
            <a:ext cx="2468880" cy="67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de código intermediário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639312" y="4628958"/>
            <a:ext cx="2468880" cy="67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Otimização de código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639312" y="5554688"/>
            <a:ext cx="2468880" cy="67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816352" y="622300"/>
            <a:ext cx="4151376" cy="284378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/>
          <p:cNvCxnSpPr>
            <a:stCxn id="5" idx="2"/>
            <a:endCxn id="4" idx="0"/>
          </p:cNvCxnSpPr>
          <p:nvPr/>
        </p:nvCxnSpPr>
        <p:spPr>
          <a:xfrm>
            <a:off x="4873752" y="397272"/>
            <a:ext cx="0" cy="400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2816352" y="3540622"/>
            <a:ext cx="4151376" cy="2843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stCxn id="9" idx="2"/>
            <a:endCxn id="11" idx="0"/>
          </p:cNvCxnSpPr>
          <p:nvPr/>
        </p:nvCxnSpPr>
        <p:spPr>
          <a:xfrm>
            <a:off x="4873752" y="3326138"/>
            <a:ext cx="0" cy="3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3" idx="2"/>
            <a:endCxn id="6" idx="0"/>
          </p:cNvCxnSpPr>
          <p:nvPr/>
        </p:nvCxnSpPr>
        <p:spPr>
          <a:xfrm>
            <a:off x="4873752" y="6231344"/>
            <a:ext cx="0" cy="27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27025" y="35415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Análise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40358" y="6388955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Síntese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55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Basso</dc:creator>
  <cp:lastModifiedBy>Raphael Basso</cp:lastModifiedBy>
  <cp:revision>5</cp:revision>
  <dcterms:created xsi:type="dcterms:W3CDTF">2017-05-07T16:53:26Z</dcterms:created>
  <dcterms:modified xsi:type="dcterms:W3CDTF">2017-05-20T16:49:52Z</dcterms:modified>
</cp:coreProperties>
</file>