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99" r:id="rId2"/>
    <p:sldId id="507" r:id="rId3"/>
    <p:sldId id="508" r:id="rId4"/>
    <p:sldId id="509" r:id="rId5"/>
    <p:sldId id="510" r:id="rId6"/>
    <p:sldId id="498" r:id="rId7"/>
  </p:sldIdLst>
  <p:sldSz cx="12190413" cy="685958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Semibold" panose="020B0702040204020203" pitchFamily="34" charset="0"/>
      <p:bold r:id="rId18"/>
      <p:boldItalic r:id="rId19"/>
    </p:embeddedFont>
  </p:embeddedFontLst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679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432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C"/>
    <a:srgbClr val="B7E4FB"/>
    <a:srgbClr val="C81616"/>
    <a:srgbClr val="FFCC66"/>
    <a:srgbClr val="E35617"/>
    <a:srgbClr val="3D8618"/>
    <a:srgbClr val="DF5517"/>
    <a:srgbClr val="BF8E05"/>
    <a:srgbClr val="FFB9B9"/>
    <a:srgbClr val="BAE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1" autoAdjust="0"/>
    <p:restoredTop sz="93851" autoAdjust="0"/>
  </p:normalViewPr>
  <p:slideViewPr>
    <p:cSldViewPr>
      <p:cViewPr varScale="1">
        <p:scale>
          <a:sx n="100" d="100"/>
          <a:sy n="100" d="100"/>
        </p:scale>
        <p:origin x="72" y="78"/>
      </p:cViewPr>
      <p:guideLst>
        <p:guide orient="horz" pos="4319"/>
        <p:guide pos="7679"/>
        <p:guide/>
        <p:guide orient="horz" pos="4320"/>
        <p:guide pos="3839"/>
      </p:guideLst>
    </p:cSldViewPr>
  </p:slideViewPr>
  <p:outlineViewPr>
    <p:cViewPr>
      <p:scale>
        <a:sx n="33" d="100"/>
        <a:sy n="33" d="100"/>
      </p:scale>
      <p:origin x="0" y="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-333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7EFE8-23DE-47CB-9D1A-3AD825E9DFAB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961D-8EE8-4FEF-BFD1-8D3E5FA0F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06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2CF1-98CD-44D0-B5F7-8276F624CEF1}" type="datetimeFigureOut">
              <a:rPr lang="zh-TW" altLang="en-US" smtClean="0"/>
              <a:pPr/>
              <a:t>2022/11/14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F52F-DDDA-47A5-8A14-BDE1CF995B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327" y="2383282"/>
            <a:ext cx="10093758" cy="831190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800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203" y="3173607"/>
            <a:ext cx="3262007" cy="40020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406" y="6540981"/>
            <a:ext cx="993600" cy="16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775" y="5085978"/>
            <a:ext cx="9986862" cy="1072432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489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1213" y="6497638"/>
            <a:ext cx="252878" cy="25287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1357" y="6493723"/>
            <a:ext cx="972591" cy="260708"/>
          </a:xfrm>
          <a:prstGeom prst="rect">
            <a:avLst/>
          </a:prstGeom>
        </p:spPr>
        <p:txBody>
          <a:bodyPr vert="horz" lIns="91172" tIns="45590" rIns="91172" bIns="45590" rtlCol="0" anchor="ctr"/>
          <a:lstStyle/>
          <a:p>
            <a:pPr algn="ctr" defTabSz="913730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73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49340" y="6486791"/>
            <a:ext cx="2344368" cy="274573"/>
          </a:xfrm>
          <a:prstGeom prst="rect">
            <a:avLst/>
          </a:prstGeom>
        </p:spPr>
        <p:txBody>
          <a:bodyPr wrap="square" lIns="104212" tIns="52105" rIns="104212" bIns="52105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407" y="6540981"/>
            <a:ext cx="993600" cy="16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566" y="260648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34566" y="847903"/>
            <a:ext cx="326243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10000"/>
              </a:lnSpc>
              <a:buNone/>
              <a:defRPr lang="zh-TW" altLang="en-US" sz="2000" b="1" dirty="0" smtClean="0">
                <a:solidFill>
                  <a:srgbClr val="039FC5"/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15" y="1381737"/>
            <a:ext cx="11322275" cy="52171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1213" y="6497638"/>
            <a:ext cx="252878" cy="25287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1357" y="6493723"/>
            <a:ext cx="972591" cy="260708"/>
          </a:xfrm>
          <a:prstGeom prst="rect">
            <a:avLst/>
          </a:prstGeom>
        </p:spPr>
        <p:txBody>
          <a:bodyPr vert="horz" lIns="91172" tIns="45590" rIns="91172" bIns="45590" rtlCol="0" anchor="ctr"/>
          <a:lstStyle/>
          <a:p>
            <a:pPr algn="ctr" defTabSz="913730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73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49340" y="6486791"/>
            <a:ext cx="2344368" cy="274573"/>
          </a:xfrm>
          <a:prstGeom prst="rect">
            <a:avLst/>
          </a:prstGeom>
        </p:spPr>
        <p:txBody>
          <a:bodyPr wrap="square" lIns="104212" tIns="52105" rIns="104212" bIns="52105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407" y="6540981"/>
            <a:ext cx="993600" cy="16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566" y="260648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15" y="1381737"/>
            <a:ext cx="11322275" cy="52171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5258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籤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04632" y="2875668"/>
            <a:ext cx="10176920" cy="770201"/>
          </a:xfrm>
          <a:prstGeom prst="rect">
            <a:avLst/>
          </a:prstGeom>
        </p:spPr>
        <p:txBody>
          <a:bodyPr lIns="91438" tIns="45719" rIns="91438" bIns="45719" anchor="ctr">
            <a:noAutofit/>
          </a:bodyPr>
          <a:lstStyle>
            <a:lvl1pPr algn="ctr">
              <a:defRPr lang="zh-TW" altLang="en-US" sz="4000" dirty="0">
                <a:solidFill>
                  <a:srgbClr val="039FC5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407" y="6540981"/>
            <a:ext cx="993600" cy="16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071264" y="3692735"/>
            <a:ext cx="6047885" cy="457306"/>
          </a:xfrm>
          <a:prstGeom prst="rect">
            <a:avLst/>
          </a:prstGeom>
        </p:spPr>
        <p:txBody>
          <a:bodyPr lIns="91438" tIns="45719" rIns="91438" bIns="45719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4000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4000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45552" y="2348880"/>
            <a:ext cx="1099308" cy="1113050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407" y="6540981"/>
            <a:ext cx="993600" cy="16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55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60" r:id="rId3"/>
    <p:sldLayoutId id="2147483653" r:id="rId4"/>
    <p:sldLayoutId id="2147483655" r:id="rId5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3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4">
            <a:extLst>
              <a:ext uri="{FF2B5EF4-FFF2-40B4-BE49-F238E27FC236}">
                <a16:creationId xmlns:a16="http://schemas.microsoft.com/office/drawing/2014/main" id="{3BDBA3E3-2E4C-4E48-BB79-ABA22CF50A9F}"/>
              </a:ext>
            </a:extLst>
          </p:cNvPr>
          <p:cNvSpPr/>
          <p:nvPr/>
        </p:nvSpPr>
        <p:spPr>
          <a:xfrm>
            <a:off x="432576" y="3499840"/>
            <a:ext cx="8048140" cy="8056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服务器与系统</a:t>
            </a:r>
            <a:endParaRPr lang="en-US" altLang="zh-CN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52CE9-609B-4FB3-959A-FA2A29DB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260648"/>
            <a:ext cx="3941079" cy="584775"/>
          </a:xfrm>
        </p:spPr>
        <p:txBody>
          <a:bodyPr/>
          <a:lstStyle/>
          <a:p>
            <a:r>
              <a:rPr lang="en-US" altLang="zh-CN" dirty="0"/>
              <a:t>BDCC </a:t>
            </a:r>
            <a:r>
              <a:rPr lang="zh-CN" altLang="en-US" dirty="0"/>
              <a:t>基础设施概览</a:t>
            </a:r>
            <a:endParaRPr lang="en-US" dirty="0"/>
          </a:p>
        </p:txBody>
      </p:sp>
      <p:sp>
        <p:nvSpPr>
          <p:cNvPr id="24" name="Rectangle 54">
            <a:extLst>
              <a:ext uri="{FF2B5EF4-FFF2-40B4-BE49-F238E27FC236}">
                <a16:creationId xmlns:a16="http://schemas.microsoft.com/office/drawing/2014/main" id="{4F7B6FBF-701F-424D-9EC2-E14BF5E11F73}"/>
              </a:ext>
            </a:extLst>
          </p:cNvPr>
          <p:cNvSpPr/>
          <p:nvPr/>
        </p:nvSpPr>
        <p:spPr>
          <a:xfrm>
            <a:off x="432576" y="981522"/>
            <a:ext cx="804814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数据服务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Rectangle 54">
            <a:extLst>
              <a:ext uri="{FF2B5EF4-FFF2-40B4-BE49-F238E27FC236}">
                <a16:creationId xmlns:a16="http://schemas.microsoft.com/office/drawing/2014/main" id="{4FEA9313-EEEB-45D0-BA56-964B2FE43DB8}"/>
              </a:ext>
            </a:extLst>
          </p:cNvPr>
          <p:cNvSpPr/>
          <p:nvPr/>
        </p:nvSpPr>
        <p:spPr>
          <a:xfrm>
            <a:off x="432576" y="2258562"/>
            <a:ext cx="8048140" cy="10443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基础服务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42709C3-BB38-427B-A73E-3C56E69C5DB9}"/>
              </a:ext>
            </a:extLst>
          </p:cNvPr>
          <p:cNvSpPr/>
          <p:nvPr/>
        </p:nvSpPr>
        <p:spPr>
          <a:xfrm>
            <a:off x="8687494" y="981522"/>
            <a:ext cx="1510101" cy="33239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基础服务可观测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0A5D-5E51-4138-90E8-44F11D0B4C80}"/>
              </a:ext>
            </a:extLst>
          </p:cNvPr>
          <p:cNvSpPr/>
          <p:nvPr/>
        </p:nvSpPr>
        <p:spPr>
          <a:xfrm>
            <a:off x="1819393" y="3717826"/>
            <a:ext cx="1202438" cy="433765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物理服务器</a:t>
            </a:r>
            <a:endParaRPr lang="en-US" altLang="zh-CN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Server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1F7B81-D860-49AF-884B-BACD7D1A7A23}"/>
              </a:ext>
            </a:extLst>
          </p:cNvPr>
          <p:cNvSpPr/>
          <p:nvPr/>
        </p:nvSpPr>
        <p:spPr>
          <a:xfrm>
            <a:off x="4935705" y="3717826"/>
            <a:ext cx="1329697" cy="433764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容器化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Dockers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6D46B-BB62-4409-932A-400AA647D872}"/>
              </a:ext>
            </a:extLst>
          </p:cNvPr>
          <p:cNvSpPr/>
          <p:nvPr/>
        </p:nvSpPr>
        <p:spPr>
          <a:xfrm>
            <a:off x="3391795" y="3717827"/>
            <a:ext cx="1202438" cy="433764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操作系统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4CCB1E-86AC-4B00-91FD-B3D28A52D6BE}"/>
              </a:ext>
            </a:extLst>
          </p:cNvPr>
          <p:cNvSpPr/>
          <p:nvPr/>
        </p:nvSpPr>
        <p:spPr>
          <a:xfrm>
            <a:off x="6635366" y="3717826"/>
            <a:ext cx="1452949" cy="433763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容器集群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Kubernetes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0A21A-6EBD-4C67-82DE-7AA459C86327}"/>
              </a:ext>
            </a:extLst>
          </p:cNvPr>
          <p:cNvSpPr/>
          <p:nvPr/>
        </p:nvSpPr>
        <p:spPr>
          <a:xfrm>
            <a:off x="2339887" y="2620788"/>
            <a:ext cx="937279" cy="433764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缓存数据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Redis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460192-515F-4C42-BB01-31CC8F52093A}"/>
              </a:ext>
            </a:extLst>
          </p:cNvPr>
          <p:cNvSpPr/>
          <p:nvPr/>
        </p:nvSpPr>
        <p:spPr>
          <a:xfrm>
            <a:off x="8851600" y="2303568"/>
            <a:ext cx="1191521" cy="291298"/>
          </a:xfrm>
          <a:prstGeom prst="rect">
            <a:avLst/>
          </a:prstGeom>
          <a:solidFill>
            <a:srgbClr val="3D8618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Elasticsearch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EF7D19-E228-415E-B9B6-E185427D731A}"/>
              </a:ext>
            </a:extLst>
          </p:cNvPr>
          <p:cNvSpPr/>
          <p:nvPr/>
        </p:nvSpPr>
        <p:spPr>
          <a:xfrm>
            <a:off x="8853216" y="3707225"/>
            <a:ext cx="1189753" cy="503197"/>
          </a:xfrm>
          <a:prstGeom prst="rect">
            <a:avLst/>
          </a:prstGeom>
          <a:solidFill>
            <a:srgbClr val="3D8618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InfluxDB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Telegraf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76A057-5BEC-41F7-B051-8BCACF75FFB1}"/>
              </a:ext>
            </a:extLst>
          </p:cNvPr>
          <p:cNvSpPr/>
          <p:nvPr/>
        </p:nvSpPr>
        <p:spPr>
          <a:xfrm>
            <a:off x="5652255" y="2620787"/>
            <a:ext cx="1420702" cy="433764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配置存储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Zookeeper Etcd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238CED-875B-4800-AFA3-A92100FF6DC2}"/>
              </a:ext>
            </a:extLst>
          </p:cNvPr>
          <p:cNvSpPr/>
          <p:nvPr/>
        </p:nvSpPr>
        <p:spPr>
          <a:xfrm>
            <a:off x="1384325" y="2620787"/>
            <a:ext cx="881270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HTTP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网关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Kong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A5C351-A772-4718-9738-541AD1C451D4}"/>
              </a:ext>
            </a:extLst>
          </p:cNvPr>
          <p:cNvSpPr/>
          <p:nvPr/>
        </p:nvSpPr>
        <p:spPr>
          <a:xfrm>
            <a:off x="6672127" y="1392306"/>
            <a:ext cx="973048" cy="44626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数据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库 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CDC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Connector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CB1B72-6A96-49EB-A7DC-EB992B3091A3}"/>
              </a:ext>
            </a:extLst>
          </p:cNvPr>
          <p:cNvSpPr/>
          <p:nvPr/>
        </p:nvSpPr>
        <p:spPr>
          <a:xfrm>
            <a:off x="1387326" y="1397894"/>
            <a:ext cx="1374484" cy="44481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OLAP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分析数据库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Greenplum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61D986-9001-4C13-992C-84EAD205DF43}"/>
              </a:ext>
            </a:extLst>
          </p:cNvPr>
          <p:cNvSpPr/>
          <p:nvPr/>
        </p:nvSpPr>
        <p:spPr>
          <a:xfrm>
            <a:off x="4295361" y="1392307"/>
            <a:ext cx="1329697" cy="44626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定时数据任务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Dkron Kettle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7CAD2F-9E11-473E-8160-2238C4E7DA8C}"/>
              </a:ext>
            </a:extLst>
          </p:cNvPr>
          <p:cNvSpPr/>
          <p:nvPr/>
        </p:nvSpPr>
        <p:spPr>
          <a:xfrm>
            <a:off x="5688571" y="1392307"/>
            <a:ext cx="904466" cy="446266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实时任务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Flink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6D75F7-C2D1-469A-B3B5-9FD5DAE2816E}"/>
              </a:ext>
            </a:extLst>
          </p:cNvPr>
          <p:cNvSpPr/>
          <p:nvPr/>
        </p:nvSpPr>
        <p:spPr>
          <a:xfrm>
            <a:off x="8851599" y="1416821"/>
            <a:ext cx="1191523" cy="428797"/>
          </a:xfrm>
          <a:prstGeom prst="rect">
            <a:avLst/>
          </a:prstGeom>
          <a:solidFill>
            <a:srgbClr val="C81616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监控管理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Infra-Monitor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A431DB-76C8-439F-B73F-5F1056900107}"/>
              </a:ext>
            </a:extLst>
          </p:cNvPr>
          <p:cNvSpPr/>
          <p:nvPr/>
        </p:nvSpPr>
        <p:spPr>
          <a:xfrm>
            <a:off x="8853215" y="3138923"/>
            <a:ext cx="1189754" cy="503197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Prometheus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Exporter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7" name="Rectangle 81">
            <a:extLst>
              <a:ext uri="{FF2B5EF4-FFF2-40B4-BE49-F238E27FC236}">
                <a16:creationId xmlns:a16="http://schemas.microsoft.com/office/drawing/2014/main" id="{0EF0DE13-D9F7-42F4-8482-20B18CB0F978}"/>
              </a:ext>
            </a:extLst>
          </p:cNvPr>
          <p:cNvSpPr/>
          <p:nvPr/>
        </p:nvSpPr>
        <p:spPr>
          <a:xfrm>
            <a:off x="8851600" y="2794201"/>
            <a:ext cx="1191522" cy="279617"/>
          </a:xfrm>
          <a:prstGeom prst="rect">
            <a:avLst/>
          </a:prstGeom>
          <a:solidFill>
            <a:srgbClr val="DF551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Grafana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F5575A40-9FC8-43B0-A84D-3B4D0A10F5F4}"/>
              </a:ext>
            </a:extLst>
          </p:cNvPr>
          <p:cNvSpPr/>
          <p:nvPr/>
        </p:nvSpPr>
        <p:spPr>
          <a:xfrm>
            <a:off x="2851261" y="1393757"/>
            <a:ext cx="1374484" cy="44481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OLTP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事务数据库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PostgreSQL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3ED72C5D-6DAC-4245-8955-86D047F52546}"/>
              </a:ext>
            </a:extLst>
          </p:cNvPr>
          <p:cNvSpPr/>
          <p:nvPr/>
        </p:nvSpPr>
        <p:spPr>
          <a:xfrm>
            <a:off x="4382195" y="2620787"/>
            <a:ext cx="1198052" cy="433764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消息服务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Kafka / Proxy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9" name="Rectangle 30">
            <a:extLst>
              <a:ext uri="{FF2B5EF4-FFF2-40B4-BE49-F238E27FC236}">
                <a16:creationId xmlns:a16="http://schemas.microsoft.com/office/drawing/2014/main" id="{3330C11A-FB25-4E66-B19A-27C4DF77B373}"/>
              </a:ext>
            </a:extLst>
          </p:cNvPr>
          <p:cNvSpPr/>
          <p:nvPr/>
        </p:nvSpPr>
        <p:spPr>
          <a:xfrm>
            <a:off x="3404318" y="2620787"/>
            <a:ext cx="879785" cy="433765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文件存储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Minio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23A68F4E-E55E-481A-915C-F93CF5F9680E}"/>
              </a:ext>
            </a:extLst>
          </p:cNvPr>
          <p:cNvSpPr/>
          <p:nvPr/>
        </p:nvSpPr>
        <p:spPr>
          <a:xfrm>
            <a:off x="7209359" y="2620787"/>
            <a:ext cx="1080588" cy="444817"/>
          </a:xfrm>
          <a:prstGeom prst="rect">
            <a:avLst/>
          </a:prstGeom>
          <a:solidFill>
            <a:srgbClr val="C81616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OAuth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登录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DAuth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940ABA2-3192-4FA3-9E45-A14A97FAC228}"/>
              </a:ext>
            </a:extLst>
          </p:cNvPr>
          <p:cNvSpPr/>
          <p:nvPr/>
        </p:nvSpPr>
        <p:spPr>
          <a:xfrm>
            <a:off x="8851600" y="1974638"/>
            <a:ext cx="1191521" cy="279617"/>
          </a:xfrm>
          <a:prstGeom prst="rect">
            <a:avLst/>
          </a:prstGeom>
          <a:solidFill>
            <a:srgbClr val="DF551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Kibana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F39AA6-AFB8-4790-BC8D-CC98C6709915}"/>
              </a:ext>
            </a:extLst>
          </p:cNvPr>
          <p:cNvSpPr/>
          <p:nvPr/>
        </p:nvSpPr>
        <p:spPr>
          <a:xfrm>
            <a:off x="4938706" y="3717826"/>
            <a:ext cx="1329697" cy="433764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容器化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Docker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4B83D77-C552-483C-A601-0E30EE1D6344}"/>
              </a:ext>
            </a:extLst>
          </p:cNvPr>
          <p:cNvSpPr/>
          <p:nvPr/>
        </p:nvSpPr>
        <p:spPr>
          <a:xfrm>
            <a:off x="3394796" y="3717827"/>
            <a:ext cx="1202438" cy="433764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操作系统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D14327-35C1-4173-8B3D-894B2B4B3094}"/>
              </a:ext>
            </a:extLst>
          </p:cNvPr>
          <p:cNvSpPr/>
          <p:nvPr/>
        </p:nvSpPr>
        <p:spPr>
          <a:xfrm>
            <a:off x="1387326" y="2620787"/>
            <a:ext cx="881270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HTTP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网关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Kong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CD50A5D-5E51-4138-90E8-44F11D0B4C80}"/>
              </a:ext>
            </a:extLst>
          </p:cNvPr>
          <p:cNvSpPr/>
          <p:nvPr/>
        </p:nvSpPr>
        <p:spPr>
          <a:xfrm>
            <a:off x="364116" y="1067526"/>
            <a:ext cx="2774357" cy="472622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服务器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8BCFF1-985A-463E-84BD-F3076C2D8F4E}"/>
              </a:ext>
            </a:extLst>
          </p:cNvPr>
          <p:cNvSpPr/>
          <p:nvPr/>
        </p:nvSpPr>
        <p:spPr>
          <a:xfrm>
            <a:off x="694414" y="405458"/>
            <a:ext cx="1202438" cy="281365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交换机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F5908-8E69-4E19-8165-0EA9CD74C7AD}"/>
              </a:ext>
            </a:extLst>
          </p:cNvPr>
          <p:cNvSpPr/>
          <p:nvPr/>
        </p:nvSpPr>
        <p:spPr>
          <a:xfrm>
            <a:off x="2382890" y="405458"/>
            <a:ext cx="1202438" cy="281365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交换机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80E1FC6-74C3-4605-9BDA-E024C8DBCD7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1333113" y="649343"/>
            <a:ext cx="380703" cy="455662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DDBE58-B9D1-44F8-8BD1-9288F90E4735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177351" y="260767"/>
            <a:ext cx="380703" cy="1232814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84585D-CACC-47E0-B161-9E8ACBBE5ED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1896852" y="546141"/>
            <a:ext cx="486038" cy="0"/>
          </a:xfrm>
          <a:prstGeom prst="straightConnector1">
            <a:avLst/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993BDD2-BCF7-40F6-9DCE-97A43FC8831B}"/>
              </a:ext>
            </a:extLst>
          </p:cNvPr>
          <p:cNvSpPr/>
          <p:nvPr/>
        </p:nvSpPr>
        <p:spPr>
          <a:xfrm>
            <a:off x="2018763" y="1341837"/>
            <a:ext cx="657813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HDD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x4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47B507-8F4E-46E3-8A34-8D62CEAD1297}"/>
              </a:ext>
            </a:extLst>
          </p:cNvPr>
          <p:cNvSpPr/>
          <p:nvPr/>
        </p:nvSpPr>
        <p:spPr>
          <a:xfrm>
            <a:off x="645505" y="1341837"/>
            <a:ext cx="422201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OS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7F3F5A-17D3-4453-AA66-C3DB3E64EB51}"/>
              </a:ext>
            </a:extLst>
          </p:cNvPr>
          <p:cNvSpPr/>
          <p:nvPr/>
        </p:nvSpPr>
        <p:spPr>
          <a:xfrm>
            <a:off x="1132544" y="1341837"/>
            <a:ext cx="597596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SSD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x2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6B5116-8BF7-46CD-BD77-4789BE48A9F3}"/>
              </a:ext>
            </a:extLst>
          </p:cNvPr>
          <p:cNvSpPr/>
          <p:nvPr/>
        </p:nvSpPr>
        <p:spPr>
          <a:xfrm>
            <a:off x="3203312" y="1067879"/>
            <a:ext cx="921176" cy="472622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服务器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6ED6A-138A-47E3-BEF3-1C0E5243EBB0}"/>
              </a:ext>
            </a:extLst>
          </p:cNvPr>
          <p:cNvSpPr/>
          <p:nvPr/>
        </p:nvSpPr>
        <p:spPr>
          <a:xfrm>
            <a:off x="3333640" y="1341837"/>
            <a:ext cx="86222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E09A39-56C7-41F1-895B-E8AD07AF51CD}"/>
              </a:ext>
            </a:extLst>
          </p:cNvPr>
          <p:cNvSpPr/>
          <p:nvPr/>
        </p:nvSpPr>
        <p:spPr>
          <a:xfrm>
            <a:off x="3464623" y="1341837"/>
            <a:ext cx="86222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51BF13-DF89-42DA-8B90-48DA17C5AD60}"/>
              </a:ext>
            </a:extLst>
          </p:cNvPr>
          <p:cNvSpPr/>
          <p:nvPr/>
        </p:nvSpPr>
        <p:spPr>
          <a:xfrm>
            <a:off x="3687516" y="1341837"/>
            <a:ext cx="216041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C73D7BD-8DFD-4340-AF20-468E490018B7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16200000" flipH="1">
            <a:off x="2289238" y="-306783"/>
            <a:ext cx="381056" cy="2368267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A393146-B034-450E-8AA0-E1AA673B6AA5}"/>
              </a:ext>
            </a:extLst>
          </p:cNvPr>
          <p:cNvCxnSpPr>
            <a:cxnSpLocks/>
            <a:stCxn id="31" idx="2"/>
            <a:endCxn id="59" idx="0"/>
          </p:cNvCxnSpPr>
          <p:nvPr/>
        </p:nvCxnSpPr>
        <p:spPr>
          <a:xfrm rot="16200000" flipH="1">
            <a:off x="3133476" y="537455"/>
            <a:ext cx="381056" cy="679791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EA47B00-D614-49A5-912B-05E16FC62A46}"/>
              </a:ext>
            </a:extLst>
          </p:cNvPr>
          <p:cNvSpPr/>
          <p:nvPr/>
        </p:nvSpPr>
        <p:spPr>
          <a:xfrm>
            <a:off x="4206659" y="1067526"/>
            <a:ext cx="921176" cy="472622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服务器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DF0DB8-4191-4F2C-BDD3-B58E36571B01}"/>
              </a:ext>
            </a:extLst>
          </p:cNvPr>
          <p:cNvSpPr/>
          <p:nvPr/>
        </p:nvSpPr>
        <p:spPr>
          <a:xfrm>
            <a:off x="4336986" y="1341484"/>
            <a:ext cx="86222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2D59FC-0077-4321-9694-D3293B14496F}"/>
              </a:ext>
            </a:extLst>
          </p:cNvPr>
          <p:cNvSpPr/>
          <p:nvPr/>
        </p:nvSpPr>
        <p:spPr>
          <a:xfrm>
            <a:off x="4467969" y="1341484"/>
            <a:ext cx="86222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D2CA2-EA5C-4065-AB4D-5B575AFB02E2}"/>
              </a:ext>
            </a:extLst>
          </p:cNvPr>
          <p:cNvSpPr/>
          <p:nvPr/>
        </p:nvSpPr>
        <p:spPr>
          <a:xfrm>
            <a:off x="4690862" y="1341484"/>
            <a:ext cx="216041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F0B6DB9-2836-4609-AD65-9499BA61BC4B}"/>
              </a:ext>
            </a:extLst>
          </p:cNvPr>
          <p:cNvCxnSpPr>
            <a:cxnSpLocks/>
            <a:stCxn id="31" idx="2"/>
            <a:endCxn id="67" idx="0"/>
          </p:cNvCxnSpPr>
          <p:nvPr/>
        </p:nvCxnSpPr>
        <p:spPr>
          <a:xfrm rot="16200000" flipH="1">
            <a:off x="3635327" y="35605"/>
            <a:ext cx="380703" cy="1683138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80E83FA-6A78-4A39-BA4B-34FA87E9419F}"/>
              </a:ext>
            </a:extLst>
          </p:cNvPr>
          <p:cNvCxnSpPr>
            <a:cxnSpLocks/>
            <a:stCxn id="29" idx="2"/>
            <a:endCxn id="67" idx="0"/>
          </p:cNvCxnSpPr>
          <p:nvPr/>
        </p:nvCxnSpPr>
        <p:spPr>
          <a:xfrm rot="16200000" flipH="1">
            <a:off x="2791089" y="-808633"/>
            <a:ext cx="380703" cy="3371614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1DB6CB1-106F-49E1-895C-CF0095D2D459}"/>
              </a:ext>
            </a:extLst>
          </p:cNvPr>
          <p:cNvSpPr/>
          <p:nvPr/>
        </p:nvSpPr>
        <p:spPr>
          <a:xfrm>
            <a:off x="428955" y="3573810"/>
            <a:ext cx="2774357" cy="300395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服务器</a:t>
            </a:r>
            <a:endParaRPr lang="en-US" sz="11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3FE564-1F79-4B9E-8764-B44295B680CC}"/>
              </a:ext>
            </a:extLst>
          </p:cNvPr>
          <p:cNvSpPr/>
          <p:nvPr/>
        </p:nvSpPr>
        <p:spPr>
          <a:xfrm>
            <a:off x="1574642" y="3006462"/>
            <a:ext cx="1628670" cy="269400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容器化 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Docker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BB828B-E8D9-43DF-A3D0-D34E02804209}"/>
              </a:ext>
            </a:extLst>
          </p:cNvPr>
          <p:cNvSpPr/>
          <p:nvPr/>
        </p:nvSpPr>
        <p:spPr>
          <a:xfrm>
            <a:off x="926571" y="3273415"/>
            <a:ext cx="2276742" cy="300395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操作系统 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Ubuntu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5FF647-6AD5-425F-A316-8E1CA8726D4E}"/>
              </a:ext>
            </a:extLst>
          </p:cNvPr>
          <p:cNvSpPr/>
          <p:nvPr/>
        </p:nvSpPr>
        <p:spPr>
          <a:xfrm>
            <a:off x="2720679" y="2549895"/>
            <a:ext cx="482633" cy="30039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应用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529842-555D-4C9D-9A72-16E1F395CE62}"/>
              </a:ext>
            </a:extLst>
          </p:cNvPr>
          <p:cNvSpPr/>
          <p:nvPr/>
        </p:nvSpPr>
        <p:spPr>
          <a:xfrm>
            <a:off x="921127" y="2971213"/>
            <a:ext cx="475885" cy="30039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应用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72EAD42-BD39-4B1C-9E49-088F39774004}"/>
              </a:ext>
            </a:extLst>
          </p:cNvPr>
          <p:cNvSpPr/>
          <p:nvPr/>
        </p:nvSpPr>
        <p:spPr>
          <a:xfrm>
            <a:off x="1774726" y="3721560"/>
            <a:ext cx="204684" cy="300395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B1B232-6FCC-4F7F-9964-F5183B12BC89}"/>
              </a:ext>
            </a:extLst>
          </p:cNvPr>
          <p:cNvSpPr/>
          <p:nvPr/>
        </p:nvSpPr>
        <p:spPr>
          <a:xfrm>
            <a:off x="2091325" y="3721560"/>
            <a:ext cx="583011" cy="300395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452195-3C92-4D9E-BF73-93CF21F67C63}"/>
              </a:ext>
            </a:extLst>
          </p:cNvPr>
          <p:cNvSpPr/>
          <p:nvPr/>
        </p:nvSpPr>
        <p:spPr>
          <a:xfrm>
            <a:off x="2720679" y="2864913"/>
            <a:ext cx="482634" cy="95948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DD3E392-A3E1-4D74-8AA2-7BA5131F88A7}"/>
              </a:ext>
            </a:extLst>
          </p:cNvPr>
          <p:cNvSpPr/>
          <p:nvPr/>
        </p:nvSpPr>
        <p:spPr>
          <a:xfrm>
            <a:off x="2150706" y="2549895"/>
            <a:ext cx="482633" cy="30039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应用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31F3F2-084D-47BE-B0A6-7ED7A24E3F82}"/>
              </a:ext>
            </a:extLst>
          </p:cNvPr>
          <p:cNvSpPr/>
          <p:nvPr/>
        </p:nvSpPr>
        <p:spPr>
          <a:xfrm>
            <a:off x="2150706" y="2864913"/>
            <a:ext cx="482634" cy="95948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322149-1A0F-42C1-AE23-E89576EDD3A5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 flipH="1">
            <a:off x="2382831" y="2850290"/>
            <a:ext cx="9192" cy="871270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DF9C3C2-9141-4D46-91E2-DE7763D5328A}"/>
              </a:ext>
            </a:extLst>
          </p:cNvPr>
          <p:cNvCxnSpPr>
            <a:cxnSpLocks/>
            <a:stCxn id="93" idx="0"/>
            <a:endCxn id="101" idx="2"/>
          </p:cNvCxnSpPr>
          <p:nvPr/>
        </p:nvCxnSpPr>
        <p:spPr>
          <a:xfrm flipV="1">
            <a:off x="1877068" y="2850290"/>
            <a:ext cx="514955" cy="871270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708818E-E499-4498-8EB8-F54BC5105ABE}"/>
              </a:ext>
            </a:extLst>
          </p:cNvPr>
          <p:cNvSpPr/>
          <p:nvPr/>
        </p:nvSpPr>
        <p:spPr>
          <a:xfrm>
            <a:off x="5967054" y="4956131"/>
            <a:ext cx="881270" cy="30039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Davi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2C4490-9936-47E7-BC79-1758977D3494}"/>
              </a:ext>
            </a:extLst>
          </p:cNvPr>
          <p:cNvSpPr/>
          <p:nvPr/>
        </p:nvSpPr>
        <p:spPr>
          <a:xfrm>
            <a:off x="747203" y="5300516"/>
            <a:ext cx="1357893" cy="300395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客户端、浏览器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02000E-A093-4DEE-A13B-3B30D02D1CEA}"/>
              </a:ext>
            </a:extLst>
          </p:cNvPr>
          <p:cNvSpPr/>
          <p:nvPr/>
        </p:nvSpPr>
        <p:spPr>
          <a:xfrm>
            <a:off x="4070445" y="5106329"/>
            <a:ext cx="1039220" cy="412542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Kong GW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48CE2FB-37C2-48FC-9110-4D0334F62429}"/>
              </a:ext>
            </a:extLst>
          </p:cNvPr>
          <p:cNvSpPr/>
          <p:nvPr/>
        </p:nvSpPr>
        <p:spPr>
          <a:xfrm>
            <a:off x="2470762" y="4479815"/>
            <a:ext cx="1013139" cy="323193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DNS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FD7B47-EFD1-4E81-81C7-E5E15B4418CC}"/>
              </a:ext>
            </a:extLst>
          </p:cNvPr>
          <p:cNvSpPr/>
          <p:nvPr/>
        </p:nvSpPr>
        <p:spPr>
          <a:xfrm>
            <a:off x="2688657" y="4750877"/>
            <a:ext cx="2605544" cy="238739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bdcc-davi.sz.chiconypower.com.cn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0990B3-00FC-4E6D-985B-907A516194C1}"/>
              </a:ext>
            </a:extLst>
          </p:cNvPr>
          <p:cNvSpPr/>
          <p:nvPr/>
        </p:nvSpPr>
        <p:spPr>
          <a:xfrm>
            <a:off x="4070445" y="5542378"/>
            <a:ext cx="1039220" cy="412542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Kong GW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29EA625-F710-4A08-973B-4BC8477D307B}"/>
              </a:ext>
            </a:extLst>
          </p:cNvPr>
          <p:cNvSpPr/>
          <p:nvPr/>
        </p:nvSpPr>
        <p:spPr>
          <a:xfrm>
            <a:off x="5967054" y="5654524"/>
            <a:ext cx="881270" cy="30039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Davi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040EB4-AD9A-438F-895C-CBE1993EC82C}"/>
              </a:ext>
            </a:extLst>
          </p:cNvPr>
          <p:cNvCxnSpPr>
            <a:cxnSpLocks/>
            <a:stCxn id="117" idx="1"/>
            <a:endCxn id="114" idx="3"/>
          </p:cNvCxnSpPr>
          <p:nvPr/>
        </p:nvCxnSpPr>
        <p:spPr>
          <a:xfrm flipH="1">
            <a:off x="2105096" y="4870247"/>
            <a:ext cx="583561" cy="58046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3DB3B92-5C34-4ACC-9D89-48B2CC149598}"/>
              </a:ext>
            </a:extLst>
          </p:cNvPr>
          <p:cNvCxnSpPr>
            <a:cxnSpLocks/>
            <a:stCxn id="114" idx="3"/>
            <a:endCxn id="127" idx="1"/>
          </p:cNvCxnSpPr>
          <p:nvPr/>
        </p:nvCxnSpPr>
        <p:spPr>
          <a:xfrm flipV="1">
            <a:off x="2105096" y="5315689"/>
            <a:ext cx="1646676" cy="135025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512FD4-DD94-46C7-9464-393679EC74C8}"/>
              </a:ext>
            </a:extLst>
          </p:cNvPr>
          <p:cNvSpPr/>
          <p:nvPr/>
        </p:nvSpPr>
        <p:spPr>
          <a:xfrm>
            <a:off x="3751772" y="5188460"/>
            <a:ext cx="450127" cy="254457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VIP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0DF0CB2-B5E4-4896-AF6D-30368BD7F68C}"/>
              </a:ext>
            </a:extLst>
          </p:cNvPr>
          <p:cNvSpPr/>
          <p:nvPr/>
        </p:nvSpPr>
        <p:spPr>
          <a:xfrm>
            <a:off x="3766365" y="5621420"/>
            <a:ext cx="450127" cy="254457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VIP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716D340-C3F7-4AFB-92F4-39767114E4E5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109665" y="5312600"/>
            <a:ext cx="857389" cy="492122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9702BF-9989-4CF2-A5FC-F209AA14EA56}"/>
              </a:ext>
            </a:extLst>
          </p:cNvPr>
          <p:cNvCxnSpPr>
            <a:cxnSpLocks/>
            <a:stCxn id="118" idx="3"/>
            <a:endCxn id="112" idx="1"/>
          </p:cNvCxnSpPr>
          <p:nvPr/>
        </p:nvCxnSpPr>
        <p:spPr>
          <a:xfrm flipV="1">
            <a:off x="5109665" y="5106329"/>
            <a:ext cx="857389" cy="642320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FCBAE4F-CF00-4615-A822-2DE98DAFECFF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 flipV="1">
            <a:off x="5109665" y="5106329"/>
            <a:ext cx="857389" cy="206271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CEE8C2C-CF04-43B2-9BBA-7938AE443894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5109665" y="5748649"/>
            <a:ext cx="857389" cy="5607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E869B9-EEEF-4C22-A4E3-6790E391CB98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3976836" y="5442917"/>
            <a:ext cx="14593" cy="178503"/>
          </a:xfrm>
          <a:prstGeom prst="straightConnector1">
            <a:avLst/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EA118164-74A6-4998-9AA0-175ED510FA2C}"/>
              </a:ext>
            </a:extLst>
          </p:cNvPr>
          <p:cNvSpPr/>
          <p:nvPr/>
        </p:nvSpPr>
        <p:spPr>
          <a:xfrm>
            <a:off x="4511080" y="3004466"/>
            <a:ext cx="939651" cy="472621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镜像仓库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Harbor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4AE6E4A-7C2C-4EA1-A3AE-BBF78FE0FE2C}"/>
              </a:ext>
            </a:extLst>
          </p:cNvPr>
          <p:cNvSpPr/>
          <p:nvPr/>
        </p:nvSpPr>
        <p:spPr>
          <a:xfrm>
            <a:off x="4188184" y="2671749"/>
            <a:ext cx="939651" cy="371291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应用 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v1.1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35DC42D-7AEA-4BBE-BE0E-4E5AD81D4DB7}"/>
              </a:ext>
            </a:extLst>
          </p:cNvPr>
          <p:cNvCxnSpPr>
            <a:cxnSpLocks/>
            <a:stCxn id="152" idx="1"/>
            <a:endCxn id="160" idx="0"/>
          </p:cNvCxnSpPr>
          <p:nvPr/>
        </p:nvCxnSpPr>
        <p:spPr>
          <a:xfrm flipH="1">
            <a:off x="3030776" y="2857395"/>
            <a:ext cx="1157408" cy="863909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D48E894-1670-439C-B991-F776DAA66802}"/>
              </a:ext>
            </a:extLst>
          </p:cNvPr>
          <p:cNvCxnSpPr>
            <a:cxnSpLocks/>
            <a:endCxn id="100" idx="2"/>
          </p:cNvCxnSpPr>
          <p:nvPr/>
        </p:nvCxnSpPr>
        <p:spPr>
          <a:xfrm flipH="1" flipV="1">
            <a:off x="2961996" y="2960861"/>
            <a:ext cx="68779" cy="726105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2A7368-7A2D-41FD-9035-E57D6BA526A7}"/>
              </a:ext>
            </a:extLst>
          </p:cNvPr>
          <p:cNvSpPr/>
          <p:nvPr/>
        </p:nvSpPr>
        <p:spPr>
          <a:xfrm>
            <a:off x="2928434" y="3721304"/>
            <a:ext cx="204684" cy="300395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1BF1766-DBD3-419A-B426-902DF0D4C4DB}"/>
              </a:ext>
            </a:extLst>
          </p:cNvPr>
          <p:cNvSpPr/>
          <p:nvPr/>
        </p:nvSpPr>
        <p:spPr>
          <a:xfrm>
            <a:off x="4429501" y="2905991"/>
            <a:ext cx="482634" cy="95948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BF2C4490-9936-47E7-BC79-1758977D3494}"/>
              </a:ext>
            </a:extLst>
          </p:cNvPr>
          <p:cNvSpPr/>
          <p:nvPr/>
        </p:nvSpPr>
        <p:spPr>
          <a:xfrm>
            <a:off x="406574" y="1052298"/>
            <a:ext cx="1152128" cy="444817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关系数据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Oracle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35DC42D-7AEA-4BBE-BE0E-4E5AD81D4DB7}"/>
              </a:ext>
            </a:extLst>
          </p:cNvPr>
          <p:cNvCxnSpPr>
            <a:cxnSpLocks/>
            <a:stCxn id="75" idx="3"/>
            <a:endCxn id="70" idx="1"/>
          </p:cNvCxnSpPr>
          <p:nvPr/>
        </p:nvCxnSpPr>
        <p:spPr>
          <a:xfrm flipV="1">
            <a:off x="3388302" y="1744467"/>
            <a:ext cx="766528" cy="1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4F0A9CA-95FD-4F93-B9D4-48C1CFBF7686}"/>
              </a:ext>
            </a:extLst>
          </p:cNvPr>
          <p:cNvSpPr/>
          <p:nvPr/>
        </p:nvSpPr>
        <p:spPr>
          <a:xfrm>
            <a:off x="6084096" y="1976865"/>
            <a:ext cx="1374484" cy="44481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OLAP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分析数据库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Greenplum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8341BD0-C8BD-4D6B-82F4-1449B74FB973}"/>
              </a:ext>
            </a:extLst>
          </p:cNvPr>
          <p:cNvSpPr/>
          <p:nvPr/>
        </p:nvSpPr>
        <p:spPr>
          <a:xfrm>
            <a:off x="2986598" y="707016"/>
            <a:ext cx="1329697" cy="44626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定时数据任务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Dkron Kettle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999C030-D1A2-4AA7-A08A-5988F188FEC5}"/>
              </a:ext>
            </a:extLst>
          </p:cNvPr>
          <p:cNvSpPr/>
          <p:nvPr/>
        </p:nvSpPr>
        <p:spPr>
          <a:xfrm>
            <a:off x="4613597" y="2190569"/>
            <a:ext cx="904466" cy="446266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实时任务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Flink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2" name="Rectangle 48">
            <a:extLst>
              <a:ext uri="{FF2B5EF4-FFF2-40B4-BE49-F238E27FC236}">
                <a16:creationId xmlns:a16="http://schemas.microsoft.com/office/drawing/2014/main" id="{BDD382A3-8AA8-415F-BFA9-10748C699F92}"/>
              </a:ext>
            </a:extLst>
          </p:cNvPr>
          <p:cNvSpPr/>
          <p:nvPr/>
        </p:nvSpPr>
        <p:spPr>
          <a:xfrm>
            <a:off x="6084096" y="708466"/>
            <a:ext cx="1374484" cy="44481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OLTP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事务数据库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Postpresql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3" name="Rectangle 47">
            <a:extLst>
              <a:ext uri="{FF2B5EF4-FFF2-40B4-BE49-F238E27FC236}">
                <a16:creationId xmlns:a16="http://schemas.microsoft.com/office/drawing/2014/main" id="{4FBF04CB-0AE8-40C5-8CF5-3A6992FA0929}"/>
              </a:ext>
            </a:extLst>
          </p:cNvPr>
          <p:cNvSpPr/>
          <p:nvPr/>
        </p:nvSpPr>
        <p:spPr>
          <a:xfrm>
            <a:off x="3180537" y="1843941"/>
            <a:ext cx="1198052" cy="433764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消息服务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Kafka / Proxy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AF988A-9717-416D-8398-39C138FD2114}"/>
              </a:ext>
            </a:extLst>
          </p:cNvPr>
          <p:cNvSpPr/>
          <p:nvPr/>
        </p:nvSpPr>
        <p:spPr>
          <a:xfrm>
            <a:off x="1358542" y="1346917"/>
            <a:ext cx="601140" cy="30039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CDC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D6A025-DF56-4BB4-A101-9554D02EE29F}"/>
              </a:ext>
            </a:extLst>
          </p:cNvPr>
          <p:cNvSpPr/>
          <p:nvPr/>
        </p:nvSpPr>
        <p:spPr>
          <a:xfrm>
            <a:off x="4154830" y="1521333"/>
            <a:ext cx="973048" cy="44626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数据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库 </a:t>
            </a: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CDC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Connector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9769F8-CF62-491E-A8CF-CD13C7D38539}"/>
              </a:ext>
            </a:extLst>
          </p:cNvPr>
          <p:cNvSpPr/>
          <p:nvPr/>
        </p:nvSpPr>
        <p:spPr>
          <a:xfrm>
            <a:off x="2584895" y="1542664"/>
            <a:ext cx="803407" cy="403608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数据消息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DAC083D-9CE5-4EFB-B309-32366F73C179}"/>
              </a:ext>
            </a:extLst>
          </p:cNvPr>
          <p:cNvCxnSpPr>
            <a:cxnSpLocks/>
            <a:stCxn id="114" idx="0"/>
            <a:endCxn id="170" idx="1"/>
          </p:cNvCxnSpPr>
          <p:nvPr/>
        </p:nvCxnSpPr>
        <p:spPr>
          <a:xfrm rot="5400000" flipH="1" flipV="1">
            <a:off x="1923544" y="-10756"/>
            <a:ext cx="122148" cy="2003960"/>
          </a:xfrm>
          <a:prstGeom prst="bentConnector2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8FEF526-FB9F-44E9-82CD-AEF01EA24BD7}"/>
              </a:ext>
            </a:extLst>
          </p:cNvPr>
          <p:cNvCxnSpPr>
            <a:cxnSpLocks/>
            <a:stCxn id="69" idx="2"/>
            <a:endCxn id="75" idx="1"/>
          </p:cNvCxnSpPr>
          <p:nvPr/>
        </p:nvCxnSpPr>
        <p:spPr>
          <a:xfrm rot="16200000" flipH="1">
            <a:off x="2073426" y="1232998"/>
            <a:ext cx="97155" cy="925783"/>
          </a:xfrm>
          <a:prstGeom prst="bentConnector2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7AB8A36-416F-415A-BF92-9F79312BF7D9}"/>
              </a:ext>
            </a:extLst>
          </p:cNvPr>
          <p:cNvSpPr/>
          <p:nvPr/>
        </p:nvSpPr>
        <p:spPr>
          <a:xfrm>
            <a:off x="2581026" y="2211898"/>
            <a:ext cx="803407" cy="403608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文件消息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230E7C-6BEA-4B0B-8D89-095933A5E6BD}"/>
              </a:ext>
            </a:extLst>
          </p:cNvPr>
          <p:cNvSpPr/>
          <p:nvPr/>
        </p:nvSpPr>
        <p:spPr>
          <a:xfrm>
            <a:off x="411769" y="1935345"/>
            <a:ext cx="1198052" cy="403608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数据文件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8DE0AB-1186-4582-A567-5E7E68DAA020}"/>
              </a:ext>
            </a:extLst>
          </p:cNvPr>
          <p:cNvSpPr/>
          <p:nvPr/>
        </p:nvSpPr>
        <p:spPr>
          <a:xfrm>
            <a:off x="1280506" y="2264698"/>
            <a:ext cx="612728" cy="30039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DAP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9D2DD0-EADC-4E05-AAC6-3AF94EF7B049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V="1">
            <a:off x="1893234" y="2413702"/>
            <a:ext cx="687792" cy="1194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2C21B6-787B-4615-B237-FB65B109EFB9}"/>
              </a:ext>
            </a:extLst>
          </p:cNvPr>
          <p:cNvCxnSpPr>
            <a:cxnSpLocks/>
            <a:stCxn id="80" idx="3"/>
            <a:endCxn id="171" idx="1"/>
          </p:cNvCxnSpPr>
          <p:nvPr/>
        </p:nvCxnSpPr>
        <p:spPr>
          <a:xfrm>
            <a:off x="3384433" y="2413702"/>
            <a:ext cx="1229164" cy="0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FF9915C-CE44-47D0-9490-E8B78F9C15FA}"/>
              </a:ext>
            </a:extLst>
          </p:cNvPr>
          <p:cNvCxnSpPr>
            <a:cxnSpLocks/>
            <a:stCxn id="170" idx="3"/>
            <a:endCxn id="172" idx="1"/>
          </p:cNvCxnSpPr>
          <p:nvPr/>
        </p:nvCxnSpPr>
        <p:spPr>
          <a:xfrm>
            <a:off x="4316295" y="930150"/>
            <a:ext cx="1767801" cy="72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C023CD9-AE9B-4802-B309-52932F1F0439}"/>
              </a:ext>
            </a:extLst>
          </p:cNvPr>
          <p:cNvCxnSpPr>
            <a:cxnSpLocks/>
            <a:stCxn id="70" idx="3"/>
            <a:endCxn id="172" idx="1"/>
          </p:cNvCxnSpPr>
          <p:nvPr/>
        </p:nvCxnSpPr>
        <p:spPr>
          <a:xfrm flipV="1">
            <a:off x="5127878" y="930875"/>
            <a:ext cx="956218" cy="8135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DAD0AAF-A971-49B5-9A97-C7E337A82B17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 flipV="1">
            <a:off x="5518063" y="930875"/>
            <a:ext cx="566033" cy="148282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280EA0-5718-4675-8467-339AF626543F}"/>
              </a:ext>
            </a:extLst>
          </p:cNvPr>
          <p:cNvCxnSpPr>
            <a:cxnSpLocks/>
            <a:stCxn id="172" idx="2"/>
            <a:endCxn id="169" idx="0"/>
          </p:cNvCxnSpPr>
          <p:nvPr/>
        </p:nvCxnSpPr>
        <p:spPr>
          <a:xfrm>
            <a:off x="6771338" y="1153283"/>
            <a:ext cx="0" cy="823582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45CA855-778E-47C6-AE58-DF2D449BD345}"/>
              </a:ext>
            </a:extLst>
          </p:cNvPr>
          <p:cNvSpPr/>
          <p:nvPr/>
        </p:nvSpPr>
        <p:spPr>
          <a:xfrm>
            <a:off x="8303149" y="1537432"/>
            <a:ext cx="930305" cy="41448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DAVI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3" name="Rectangle 81">
            <a:extLst>
              <a:ext uri="{FF2B5EF4-FFF2-40B4-BE49-F238E27FC236}">
                <a16:creationId xmlns:a16="http://schemas.microsoft.com/office/drawing/2014/main" id="{CF376B6C-38B1-430B-9B27-03E583C8A4E5}"/>
              </a:ext>
            </a:extLst>
          </p:cNvPr>
          <p:cNvSpPr/>
          <p:nvPr/>
        </p:nvSpPr>
        <p:spPr>
          <a:xfrm>
            <a:off x="8303147" y="991224"/>
            <a:ext cx="930307" cy="414486"/>
          </a:xfrm>
          <a:prstGeom prst="rect">
            <a:avLst/>
          </a:prstGeom>
          <a:solidFill>
            <a:srgbClr val="DF551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Grafana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E218E9B-858E-4B13-B13A-36FF9B640A6A}"/>
              </a:ext>
            </a:extLst>
          </p:cNvPr>
          <p:cNvCxnSpPr>
            <a:cxnSpLocks/>
            <a:stCxn id="169" idx="3"/>
            <a:endCxn id="123" idx="1"/>
          </p:cNvCxnSpPr>
          <p:nvPr/>
        </p:nvCxnSpPr>
        <p:spPr>
          <a:xfrm flipV="1">
            <a:off x="7458580" y="1198467"/>
            <a:ext cx="844567" cy="100080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ACE08B6-F5AB-46A4-832D-D638E77F6D09}"/>
              </a:ext>
            </a:extLst>
          </p:cNvPr>
          <p:cNvCxnSpPr>
            <a:cxnSpLocks/>
            <a:stCxn id="172" idx="3"/>
            <a:endCxn id="122" idx="1"/>
          </p:cNvCxnSpPr>
          <p:nvPr/>
        </p:nvCxnSpPr>
        <p:spPr>
          <a:xfrm>
            <a:off x="7458580" y="930875"/>
            <a:ext cx="844569" cy="8138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128B40F-ED7B-4754-ACA6-0AA0102882A3}"/>
              </a:ext>
            </a:extLst>
          </p:cNvPr>
          <p:cNvSpPr/>
          <p:nvPr/>
        </p:nvSpPr>
        <p:spPr>
          <a:xfrm>
            <a:off x="1234503" y="3978949"/>
            <a:ext cx="616588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6F3278-D72C-4330-B87F-8ED31BAA9EC0}"/>
              </a:ext>
            </a:extLst>
          </p:cNvPr>
          <p:cNvSpPr/>
          <p:nvPr/>
        </p:nvSpPr>
        <p:spPr>
          <a:xfrm>
            <a:off x="470818" y="3978949"/>
            <a:ext cx="563403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47A966A-7305-401D-8436-0DCEF125ACD6}"/>
              </a:ext>
            </a:extLst>
          </p:cNvPr>
          <p:cNvCxnSpPr>
            <a:cxnSpLocks/>
            <a:stCxn id="138" idx="2"/>
            <a:endCxn id="137" idx="2"/>
          </p:cNvCxnSpPr>
          <p:nvPr/>
        </p:nvCxnSpPr>
        <p:spPr>
          <a:xfrm rot="16200000" flipH="1">
            <a:off x="1147658" y="3987418"/>
            <a:ext cx="12700" cy="790277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20CB64-AAF0-47A5-B146-9C379E798028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852661" y="3074468"/>
            <a:ext cx="0" cy="239959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4C338A9-C8E6-4A94-B852-C8E83C493BC5}"/>
              </a:ext>
            </a:extLst>
          </p:cNvPr>
          <p:cNvSpPr/>
          <p:nvPr/>
        </p:nvSpPr>
        <p:spPr>
          <a:xfrm>
            <a:off x="470818" y="3314427"/>
            <a:ext cx="763685" cy="239959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PG-Pool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07642B8-62CE-4A58-B4F5-68823F5DD282}"/>
              </a:ext>
            </a:extLst>
          </p:cNvPr>
          <p:cNvCxnSpPr>
            <a:cxnSpLocks/>
            <a:stCxn id="146" idx="2"/>
            <a:endCxn id="138" idx="0"/>
          </p:cNvCxnSpPr>
          <p:nvPr/>
        </p:nvCxnSpPr>
        <p:spPr>
          <a:xfrm rot="5400000">
            <a:off x="590310" y="3716597"/>
            <a:ext cx="424563" cy="10014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5768F1ED-AE34-4A6E-AA54-42F5336CC49C}"/>
              </a:ext>
            </a:extLst>
          </p:cNvPr>
          <p:cNvCxnSpPr>
            <a:cxnSpLocks/>
            <a:stCxn id="146" idx="2"/>
            <a:endCxn id="137" idx="0"/>
          </p:cNvCxnSpPr>
          <p:nvPr/>
        </p:nvCxnSpPr>
        <p:spPr>
          <a:xfrm rot="16200000" flipH="1">
            <a:off x="985448" y="3421599"/>
            <a:ext cx="424563" cy="6901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dash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86724CE-232E-495D-BEF3-E86FBA3CAF8E}"/>
              </a:ext>
            </a:extLst>
          </p:cNvPr>
          <p:cNvSpPr/>
          <p:nvPr/>
        </p:nvSpPr>
        <p:spPr>
          <a:xfrm>
            <a:off x="2912572" y="4475782"/>
            <a:ext cx="427452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DC08728-0C5D-4CE1-8D2A-2F26E3CE8B10}"/>
              </a:ext>
            </a:extLst>
          </p:cNvPr>
          <p:cNvSpPr/>
          <p:nvPr/>
        </p:nvSpPr>
        <p:spPr>
          <a:xfrm>
            <a:off x="2910033" y="3900154"/>
            <a:ext cx="429990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3166FE3-9219-44C0-8D44-1A766B8F0A2D}"/>
              </a:ext>
            </a:extLst>
          </p:cNvPr>
          <p:cNvSpPr/>
          <p:nvPr/>
        </p:nvSpPr>
        <p:spPr>
          <a:xfrm>
            <a:off x="3613410" y="4475782"/>
            <a:ext cx="427452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2C4230E-9EDA-43F0-A3AF-484E567F3772}"/>
              </a:ext>
            </a:extLst>
          </p:cNvPr>
          <p:cNvSpPr/>
          <p:nvPr/>
        </p:nvSpPr>
        <p:spPr>
          <a:xfrm>
            <a:off x="3610871" y="3900154"/>
            <a:ext cx="429990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DCE5858-55E4-465B-975C-30CB4E0E8306}"/>
              </a:ext>
            </a:extLst>
          </p:cNvPr>
          <p:cNvSpPr/>
          <p:nvPr/>
        </p:nvSpPr>
        <p:spPr>
          <a:xfrm>
            <a:off x="4314248" y="4475347"/>
            <a:ext cx="427452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2A6815-A5F9-49E3-A990-49A2BDCB4E19}"/>
              </a:ext>
            </a:extLst>
          </p:cNvPr>
          <p:cNvSpPr/>
          <p:nvPr/>
        </p:nvSpPr>
        <p:spPr>
          <a:xfrm>
            <a:off x="4311709" y="3899719"/>
            <a:ext cx="429990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1317CCE-04F2-4DC9-A638-7CD30EF52D86}"/>
              </a:ext>
            </a:extLst>
          </p:cNvPr>
          <p:cNvSpPr/>
          <p:nvPr/>
        </p:nvSpPr>
        <p:spPr>
          <a:xfrm>
            <a:off x="5015086" y="4475347"/>
            <a:ext cx="427452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AC56DDE-0D67-490E-AE2D-0DEFE4B6A837}"/>
              </a:ext>
            </a:extLst>
          </p:cNvPr>
          <p:cNvSpPr/>
          <p:nvPr/>
        </p:nvSpPr>
        <p:spPr>
          <a:xfrm>
            <a:off x="5012547" y="3899719"/>
            <a:ext cx="429990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PG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3D52F02-2A73-4108-99DC-7A8EF0220A83}"/>
              </a:ext>
            </a:extLst>
          </p:cNvPr>
          <p:cNvCxnSpPr>
            <a:cxnSpLocks/>
            <a:stCxn id="167" idx="3"/>
            <a:endCxn id="175" idx="1"/>
          </p:cNvCxnSpPr>
          <p:nvPr/>
        </p:nvCxnSpPr>
        <p:spPr>
          <a:xfrm>
            <a:off x="3340023" y="4101958"/>
            <a:ext cx="273387" cy="57562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1E63A974-397C-4EB3-B8A4-E44B1FF5B146}"/>
              </a:ext>
            </a:extLst>
          </p:cNvPr>
          <p:cNvCxnSpPr>
            <a:cxnSpLocks/>
            <a:stCxn id="176" idx="3"/>
            <a:endCxn id="177" idx="1"/>
          </p:cNvCxnSpPr>
          <p:nvPr/>
        </p:nvCxnSpPr>
        <p:spPr>
          <a:xfrm>
            <a:off x="4040861" y="4101958"/>
            <a:ext cx="273387" cy="57519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B2564A79-8AE5-4D01-9569-6F6B851BC2E9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>
            <a:off x="4741699" y="4101523"/>
            <a:ext cx="273387" cy="57562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FFAB1F1-5C9B-41DC-B373-04A1A41414EA}"/>
              </a:ext>
            </a:extLst>
          </p:cNvPr>
          <p:cNvCxnSpPr>
            <a:cxnSpLocks/>
            <a:stCxn id="180" idx="2"/>
            <a:endCxn id="165" idx="0"/>
          </p:cNvCxnSpPr>
          <p:nvPr/>
        </p:nvCxnSpPr>
        <p:spPr>
          <a:xfrm rot="5400000">
            <a:off x="4090693" y="3338932"/>
            <a:ext cx="172455" cy="210124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75B2811-1E61-42C9-BAFE-09E830872424}"/>
              </a:ext>
            </a:extLst>
          </p:cNvPr>
          <p:cNvSpPr/>
          <p:nvPr/>
        </p:nvSpPr>
        <p:spPr>
          <a:xfrm>
            <a:off x="2910033" y="3318563"/>
            <a:ext cx="1461338" cy="260023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Greenplum Master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3789B49-F7DF-4BCA-ADF8-06E8BBC68965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3640701" y="3058540"/>
            <a:ext cx="1" cy="260023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095D71A8-1F13-4530-B927-DEB67535062F}"/>
              </a:ext>
            </a:extLst>
          </p:cNvPr>
          <p:cNvCxnSpPr>
            <a:cxnSpLocks/>
            <a:stCxn id="186" idx="2"/>
            <a:endCxn id="167" idx="0"/>
          </p:cNvCxnSpPr>
          <p:nvPr/>
        </p:nvCxnSpPr>
        <p:spPr>
          <a:xfrm rot="5400000">
            <a:off x="3222081" y="3481533"/>
            <a:ext cx="321568" cy="51567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443C730-2CE8-4E03-BCA4-F81FD7EF9DE6}"/>
              </a:ext>
            </a:extLst>
          </p:cNvPr>
          <p:cNvCxnSpPr>
            <a:cxnSpLocks/>
            <a:stCxn id="186" idx="2"/>
            <a:endCxn id="176" idx="0"/>
          </p:cNvCxnSpPr>
          <p:nvPr/>
        </p:nvCxnSpPr>
        <p:spPr>
          <a:xfrm rot="16200000" flipH="1">
            <a:off x="3572500" y="3646788"/>
            <a:ext cx="321568" cy="18516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2A9B1CB0-D113-4B37-B8A8-5D12E602977C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3923137" y="3296151"/>
            <a:ext cx="321133" cy="88600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7AE25E2-5CAF-44F4-BE26-C84DC9AF43A7}"/>
              </a:ext>
            </a:extLst>
          </p:cNvPr>
          <p:cNvCxnSpPr>
            <a:cxnSpLocks/>
            <a:stCxn id="186" idx="2"/>
            <a:endCxn id="180" idx="0"/>
          </p:cNvCxnSpPr>
          <p:nvPr/>
        </p:nvCxnSpPr>
        <p:spPr>
          <a:xfrm rot="16200000" flipH="1">
            <a:off x="4273556" y="2945732"/>
            <a:ext cx="321133" cy="15868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FC41A28-4C43-4490-AFD7-E88991F95D53}"/>
              </a:ext>
            </a:extLst>
          </p:cNvPr>
          <p:cNvSpPr/>
          <p:nvPr/>
        </p:nvSpPr>
        <p:spPr>
          <a:xfrm>
            <a:off x="4756970" y="3314427"/>
            <a:ext cx="690137" cy="260023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Slave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09" name="Rectangle 47">
            <a:extLst>
              <a:ext uri="{FF2B5EF4-FFF2-40B4-BE49-F238E27FC236}">
                <a16:creationId xmlns:a16="http://schemas.microsoft.com/office/drawing/2014/main" id="{FEF8BC2A-FDCD-4F05-BB79-951383FA985D}"/>
              </a:ext>
            </a:extLst>
          </p:cNvPr>
          <p:cNvSpPr/>
          <p:nvPr/>
        </p:nvSpPr>
        <p:spPr>
          <a:xfrm>
            <a:off x="8759502" y="3618729"/>
            <a:ext cx="1166292" cy="260023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Broker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0" name="Rectangle 47">
            <a:extLst>
              <a:ext uri="{FF2B5EF4-FFF2-40B4-BE49-F238E27FC236}">
                <a16:creationId xmlns:a16="http://schemas.microsoft.com/office/drawing/2014/main" id="{E880ED53-5CF2-487B-9CDE-4325FB9A0659}"/>
              </a:ext>
            </a:extLst>
          </p:cNvPr>
          <p:cNvSpPr/>
          <p:nvPr/>
        </p:nvSpPr>
        <p:spPr>
          <a:xfrm>
            <a:off x="8759502" y="4082934"/>
            <a:ext cx="1166292" cy="260023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Broker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1" name="Rectangle 47">
            <a:extLst>
              <a:ext uri="{FF2B5EF4-FFF2-40B4-BE49-F238E27FC236}">
                <a16:creationId xmlns:a16="http://schemas.microsoft.com/office/drawing/2014/main" id="{890FFE55-D7E0-4F82-9E3A-CCF85B0E6D90}"/>
              </a:ext>
            </a:extLst>
          </p:cNvPr>
          <p:cNvSpPr/>
          <p:nvPr/>
        </p:nvSpPr>
        <p:spPr>
          <a:xfrm>
            <a:off x="8759502" y="4547139"/>
            <a:ext cx="1166292" cy="260023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Broker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6025A82-5C4E-4FB6-BB15-0F24186C7C12}"/>
              </a:ext>
            </a:extLst>
          </p:cNvPr>
          <p:cNvSpPr/>
          <p:nvPr/>
        </p:nvSpPr>
        <p:spPr>
          <a:xfrm>
            <a:off x="6936846" y="3623676"/>
            <a:ext cx="930305" cy="41448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Producer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20EED19-C8D8-44FA-A2D6-76C89737CBA6}"/>
              </a:ext>
            </a:extLst>
          </p:cNvPr>
          <p:cNvSpPr/>
          <p:nvPr/>
        </p:nvSpPr>
        <p:spPr>
          <a:xfrm>
            <a:off x="8433347" y="3411078"/>
            <a:ext cx="886003" cy="278739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Topic P1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E770CC4-CD00-4B2F-9669-2AFC43644C51}"/>
              </a:ext>
            </a:extLst>
          </p:cNvPr>
          <p:cNvSpPr/>
          <p:nvPr/>
        </p:nvSpPr>
        <p:spPr>
          <a:xfrm>
            <a:off x="8428777" y="3943564"/>
            <a:ext cx="545719" cy="278739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P2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66B1B59-DBFA-4586-8386-5A22032AD796}"/>
              </a:ext>
            </a:extLst>
          </p:cNvPr>
          <p:cNvSpPr/>
          <p:nvPr/>
        </p:nvSpPr>
        <p:spPr>
          <a:xfrm>
            <a:off x="8428776" y="4407769"/>
            <a:ext cx="545719" cy="278739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P3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5267D2FF-58DD-4D3A-B89B-AF2D3CA14B62}"/>
              </a:ext>
            </a:extLst>
          </p:cNvPr>
          <p:cNvCxnSpPr>
            <a:cxnSpLocks/>
            <a:stCxn id="212" idx="3"/>
            <a:endCxn id="213" idx="1"/>
          </p:cNvCxnSpPr>
          <p:nvPr/>
        </p:nvCxnSpPr>
        <p:spPr>
          <a:xfrm flipV="1">
            <a:off x="7867151" y="3550448"/>
            <a:ext cx="566196" cy="28047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5699902D-53CE-49B2-8E2B-9738CB45CEAE}"/>
              </a:ext>
            </a:extLst>
          </p:cNvPr>
          <p:cNvCxnSpPr>
            <a:cxnSpLocks/>
            <a:stCxn id="212" idx="3"/>
            <a:endCxn id="214" idx="1"/>
          </p:cNvCxnSpPr>
          <p:nvPr/>
        </p:nvCxnSpPr>
        <p:spPr>
          <a:xfrm>
            <a:off x="7867151" y="3830919"/>
            <a:ext cx="561626" cy="25201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60A55BBE-EE56-457E-B125-A520122917E2}"/>
              </a:ext>
            </a:extLst>
          </p:cNvPr>
          <p:cNvCxnSpPr>
            <a:cxnSpLocks/>
            <a:stCxn id="212" idx="3"/>
            <a:endCxn id="215" idx="1"/>
          </p:cNvCxnSpPr>
          <p:nvPr/>
        </p:nvCxnSpPr>
        <p:spPr>
          <a:xfrm>
            <a:off x="7867151" y="3830919"/>
            <a:ext cx="561625" cy="71622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CCDAEB9-9001-4E09-BA29-5311A4E0FE93}"/>
              </a:ext>
            </a:extLst>
          </p:cNvPr>
          <p:cNvSpPr/>
          <p:nvPr/>
        </p:nvSpPr>
        <p:spPr>
          <a:xfrm>
            <a:off x="10603231" y="3501802"/>
            <a:ext cx="930305" cy="41448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Consumer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2C65ADD-13FE-46FA-84FF-84CD3E437BDC}"/>
              </a:ext>
            </a:extLst>
          </p:cNvPr>
          <p:cNvSpPr/>
          <p:nvPr/>
        </p:nvSpPr>
        <p:spPr>
          <a:xfrm>
            <a:off x="10603231" y="4131071"/>
            <a:ext cx="930305" cy="41448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Consumer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CFE4AFB-17D4-4DFA-BF52-FAAE3E0A370F}"/>
              </a:ext>
            </a:extLst>
          </p:cNvPr>
          <p:cNvCxnSpPr>
            <a:cxnSpLocks/>
            <a:stCxn id="213" idx="3"/>
            <a:endCxn id="226" idx="1"/>
          </p:cNvCxnSpPr>
          <p:nvPr/>
        </p:nvCxnSpPr>
        <p:spPr>
          <a:xfrm>
            <a:off x="9319350" y="3550448"/>
            <a:ext cx="1283881" cy="15859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10F4E98-0AF2-40F7-956A-93A2C6E68C09}"/>
              </a:ext>
            </a:extLst>
          </p:cNvPr>
          <p:cNvCxnSpPr>
            <a:cxnSpLocks/>
            <a:stCxn id="214" idx="3"/>
            <a:endCxn id="227" idx="1"/>
          </p:cNvCxnSpPr>
          <p:nvPr/>
        </p:nvCxnSpPr>
        <p:spPr>
          <a:xfrm>
            <a:off x="8974496" y="4082934"/>
            <a:ext cx="1628735" cy="255380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F3718D3-0900-4901-8F6A-6BAC81286D94}"/>
              </a:ext>
            </a:extLst>
          </p:cNvPr>
          <p:cNvCxnSpPr>
            <a:cxnSpLocks/>
            <a:stCxn id="215" idx="3"/>
            <a:endCxn id="227" idx="1"/>
          </p:cNvCxnSpPr>
          <p:nvPr/>
        </p:nvCxnSpPr>
        <p:spPr>
          <a:xfrm flipV="1">
            <a:off x="8974495" y="4338314"/>
            <a:ext cx="1628736" cy="208825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17E11BA-E535-4D75-920A-5888A3C2B544}"/>
              </a:ext>
            </a:extLst>
          </p:cNvPr>
          <p:cNvSpPr/>
          <p:nvPr/>
        </p:nvSpPr>
        <p:spPr>
          <a:xfrm>
            <a:off x="6660557" y="4433481"/>
            <a:ext cx="930305" cy="414486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Rest Proxy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3DD98AC-6589-4E5D-945A-14D693F737F4}"/>
              </a:ext>
            </a:extLst>
          </p:cNvPr>
          <p:cNvSpPr/>
          <p:nvPr/>
        </p:nvSpPr>
        <p:spPr>
          <a:xfrm>
            <a:off x="6322973" y="4301277"/>
            <a:ext cx="614763" cy="254457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HTTP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EDEB7DC-8344-4F53-93A1-FFC0F621134B}"/>
              </a:ext>
            </a:extLst>
          </p:cNvPr>
          <p:cNvCxnSpPr>
            <a:cxnSpLocks/>
            <a:endCxn id="244" idx="1"/>
          </p:cNvCxnSpPr>
          <p:nvPr/>
        </p:nvCxnSpPr>
        <p:spPr>
          <a:xfrm>
            <a:off x="5818917" y="4428506"/>
            <a:ext cx="504056" cy="0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F1CA74C-4AD7-4226-AFB3-3587562BB2DD}"/>
              </a:ext>
            </a:extLst>
          </p:cNvPr>
          <p:cNvCxnSpPr>
            <a:cxnSpLocks/>
            <a:stCxn id="243" idx="3"/>
            <a:endCxn id="215" idx="1"/>
          </p:cNvCxnSpPr>
          <p:nvPr/>
        </p:nvCxnSpPr>
        <p:spPr>
          <a:xfrm flipV="1">
            <a:off x="7590862" y="4547139"/>
            <a:ext cx="837914" cy="93585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730BBBD-FA9C-48DD-B471-A589F84DFDE0}"/>
              </a:ext>
            </a:extLst>
          </p:cNvPr>
          <p:cNvCxnSpPr>
            <a:cxnSpLocks/>
            <a:stCxn id="243" idx="3"/>
            <a:endCxn id="213" idx="1"/>
          </p:cNvCxnSpPr>
          <p:nvPr/>
        </p:nvCxnSpPr>
        <p:spPr>
          <a:xfrm flipV="1">
            <a:off x="7590862" y="3550448"/>
            <a:ext cx="842485" cy="1090276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7381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47">
            <a:extLst>
              <a:ext uri="{FF2B5EF4-FFF2-40B4-BE49-F238E27FC236}">
                <a16:creationId xmlns:a16="http://schemas.microsoft.com/office/drawing/2014/main" id="{8040488B-B03F-4F85-B67C-C0643F817DD0}"/>
              </a:ext>
            </a:extLst>
          </p:cNvPr>
          <p:cNvSpPr/>
          <p:nvPr/>
        </p:nvSpPr>
        <p:spPr>
          <a:xfrm>
            <a:off x="366035" y="1189239"/>
            <a:ext cx="850995" cy="403608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Kafka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B775489-52C5-415F-AEFC-34DB4D7CE223}"/>
              </a:ext>
            </a:extLst>
          </p:cNvPr>
          <p:cNvSpPr/>
          <p:nvPr/>
        </p:nvSpPr>
        <p:spPr>
          <a:xfrm>
            <a:off x="944170" y="996802"/>
            <a:ext cx="545719" cy="278739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消息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C54210D-C269-4463-9E91-65C5FF0588E2}"/>
              </a:ext>
            </a:extLst>
          </p:cNvPr>
          <p:cNvSpPr/>
          <p:nvPr/>
        </p:nvSpPr>
        <p:spPr>
          <a:xfrm>
            <a:off x="1799334" y="1630005"/>
            <a:ext cx="1329888" cy="223133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Task Manager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4D08EE6-CB81-499E-B657-77C08BBDC276}"/>
              </a:ext>
            </a:extLst>
          </p:cNvPr>
          <p:cNvSpPr/>
          <p:nvPr/>
        </p:nvSpPr>
        <p:spPr>
          <a:xfrm>
            <a:off x="3334102" y="1630005"/>
            <a:ext cx="1329888" cy="223133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Task Manager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4117789C-F9AF-4734-8703-79081ED9AA07}"/>
              </a:ext>
            </a:extLst>
          </p:cNvPr>
          <p:cNvSpPr/>
          <p:nvPr/>
        </p:nvSpPr>
        <p:spPr>
          <a:xfrm>
            <a:off x="2110142" y="1034125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19F57434-BAC6-4C3F-A194-FFD0B747D8AE}"/>
              </a:ext>
            </a:extLst>
          </p:cNvPr>
          <p:cNvSpPr/>
          <p:nvPr/>
        </p:nvSpPr>
        <p:spPr>
          <a:xfrm>
            <a:off x="2807637" y="674085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E327F7B1-AD43-476A-BBF3-5BB0085D5F5D}"/>
              </a:ext>
            </a:extLst>
          </p:cNvPr>
          <p:cNvSpPr/>
          <p:nvPr/>
        </p:nvSpPr>
        <p:spPr>
          <a:xfrm>
            <a:off x="2807637" y="981522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7082D2C-C924-47C8-9D5A-3179018C2749}"/>
              </a:ext>
            </a:extLst>
          </p:cNvPr>
          <p:cNvSpPr/>
          <p:nvPr/>
        </p:nvSpPr>
        <p:spPr>
          <a:xfrm>
            <a:off x="2807637" y="1268517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8DD5CC1-0BF8-408F-8B74-052240060EF5}"/>
              </a:ext>
            </a:extLst>
          </p:cNvPr>
          <p:cNvSpPr/>
          <p:nvPr/>
        </p:nvSpPr>
        <p:spPr>
          <a:xfrm>
            <a:off x="3607910" y="829345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854E68F-D5F6-4B9B-8997-588A9045E5FE}"/>
              </a:ext>
            </a:extLst>
          </p:cNvPr>
          <p:cNvSpPr/>
          <p:nvPr/>
        </p:nvSpPr>
        <p:spPr>
          <a:xfrm>
            <a:off x="3607910" y="1214145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C1393C56-129F-4715-AC0F-B5A50B21A988}"/>
              </a:ext>
            </a:extLst>
          </p:cNvPr>
          <p:cNvSpPr/>
          <p:nvPr/>
        </p:nvSpPr>
        <p:spPr>
          <a:xfrm>
            <a:off x="4208427" y="1040834"/>
            <a:ext cx="360040" cy="360040"/>
          </a:xfrm>
          <a:prstGeom prst="ellipse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1" name="Rectangle 48">
            <a:extLst>
              <a:ext uri="{FF2B5EF4-FFF2-40B4-BE49-F238E27FC236}">
                <a16:creationId xmlns:a16="http://schemas.microsoft.com/office/drawing/2014/main" id="{16864D1B-AD8B-45C4-86FA-054440FB5A8A}"/>
              </a:ext>
            </a:extLst>
          </p:cNvPr>
          <p:cNvSpPr/>
          <p:nvPr/>
        </p:nvSpPr>
        <p:spPr>
          <a:xfrm>
            <a:off x="5365347" y="1341562"/>
            <a:ext cx="1248443" cy="286995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PostgreSQL</a:t>
            </a:r>
          </a:p>
        </p:txBody>
      </p:sp>
      <p:sp>
        <p:nvSpPr>
          <p:cNvPr id="282" name="Rectangle 47">
            <a:extLst>
              <a:ext uri="{FF2B5EF4-FFF2-40B4-BE49-F238E27FC236}">
                <a16:creationId xmlns:a16="http://schemas.microsoft.com/office/drawing/2014/main" id="{AA284DC7-0428-4765-B971-9E9BEA890891}"/>
              </a:ext>
            </a:extLst>
          </p:cNvPr>
          <p:cNvSpPr/>
          <p:nvPr/>
        </p:nvSpPr>
        <p:spPr>
          <a:xfrm>
            <a:off x="5597587" y="1014360"/>
            <a:ext cx="1016203" cy="261181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Kafka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D13F391-E73B-4BC6-92B9-B02E02EF4CA2}"/>
              </a:ext>
            </a:extLst>
          </p:cNvPr>
          <p:cNvSpPr/>
          <p:nvPr/>
        </p:nvSpPr>
        <p:spPr>
          <a:xfrm>
            <a:off x="5362556" y="793964"/>
            <a:ext cx="545719" cy="278739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消息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7CDFC8C-300E-4052-A4FA-A41CBAE25471}"/>
              </a:ext>
            </a:extLst>
          </p:cNvPr>
          <p:cNvCxnSpPr>
            <a:cxnSpLocks/>
            <a:stCxn id="270" idx="3"/>
            <a:endCxn id="274" idx="2"/>
          </p:cNvCxnSpPr>
          <p:nvPr/>
        </p:nvCxnSpPr>
        <p:spPr>
          <a:xfrm>
            <a:off x="1489889" y="1136172"/>
            <a:ext cx="620253" cy="77973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FFBB2C43-32D9-4A2B-8036-6E51A29CE66F}"/>
              </a:ext>
            </a:extLst>
          </p:cNvPr>
          <p:cNvCxnSpPr>
            <a:cxnSpLocks/>
            <a:stCxn id="274" idx="7"/>
            <a:endCxn id="275" idx="2"/>
          </p:cNvCxnSpPr>
          <p:nvPr/>
        </p:nvCxnSpPr>
        <p:spPr>
          <a:xfrm flipV="1">
            <a:off x="2417455" y="854105"/>
            <a:ext cx="390182" cy="23274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37CDCC9-A199-4C61-87C1-E846FC0657E1}"/>
              </a:ext>
            </a:extLst>
          </p:cNvPr>
          <p:cNvCxnSpPr>
            <a:cxnSpLocks/>
            <a:stCxn id="274" idx="6"/>
            <a:endCxn id="276" idx="2"/>
          </p:cNvCxnSpPr>
          <p:nvPr/>
        </p:nvCxnSpPr>
        <p:spPr>
          <a:xfrm flipV="1">
            <a:off x="2470182" y="1161542"/>
            <a:ext cx="337455" cy="52603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0A0FB31-B6CD-489B-8A15-9BD12CFE7E0C}"/>
              </a:ext>
            </a:extLst>
          </p:cNvPr>
          <p:cNvCxnSpPr>
            <a:cxnSpLocks/>
            <a:stCxn id="274" idx="5"/>
            <a:endCxn id="277" idx="2"/>
          </p:cNvCxnSpPr>
          <p:nvPr/>
        </p:nvCxnSpPr>
        <p:spPr>
          <a:xfrm>
            <a:off x="2417455" y="1341438"/>
            <a:ext cx="390182" cy="107099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902281-0B70-4831-898A-E1BA7FF36CCE}"/>
              </a:ext>
            </a:extLst>
          </p:cNvPr>
          <p:cNvCxnSpPr>
            <a:cxnSpLocks/>
            <a:stCxn id="276" idx="6"/>
            <a:endCxn id="278" idx="2"/>
          </p:cNvCxnSpPr>
          <p:nvPr/>
        </p:nvCxnSpPr>
        <p:spPr>
          <a:xfrm flipV="1">
            <a:off x="3167677" y="1009365"/>
            <a:ext cx="440233" cy="15217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220CA79-BC47-438B-8542-C593CC328C42}"/>
              </a:ext>
            </a:extLst>
          </p:cNvPr>
          <p:cNvCxnSpPr>
            <a:cxnSpLocks/>
            <a:stCxn id="275" idx="6"/>
            <a:endCxn id="278" idx="1"/>
          </p:cNvCxnSpPr>
          <p:nvPr/>
        </p:nvCxnSpPr>
        <p:spPr>
          <a:xfrm>
            <a:off x="3167677" y="854105"/>
            <a:ext cx="492960" cy="2796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4F21B7F-D00F-4FF8-8A6C-6E9C6070BDB3}"/>
              </a:ext>
            </a:extLst>
          </p:cNvPr>
          <p:cNvCxnSpPr>
            <a:cxnSpLocks/>
            <a:stCxn id="277" idx="6"/>
            <a:endCxn id="278" idx="2"/>
          </p:cNvCxnSpPr>
          <p:nvPr/>
        </p:nvCxnSpPr>
        <p:spPr>
          <a:xfrm flipV="1">
            <a:off x="3167677" y="1009365"/>
            <a:ext cx="440233" cy="439172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B5836E76-1D7F-4F28-8BA6-AB444D3665DE}"/>
              </a:ext>
            </a:extLst>
          </p:cNvPr>
          <p:cNvCxnSpPr>
            <a:cxnSpLocks/>
            <a:stCxn id="275" idx="5"/>
            <a:endCxn id="279" idx="2"/>
          </p:cNvCxnSpPr>
          <p:nvPr/>
        </p:nvCxnSpPr>
        <p:spPr>
          <a:xfrm>
            <a:off x="3114950" y="981398"/>
            <a:ext cx="492960" cy="41276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9F9F1BD-1FA9-4A3B-AEF5-8148C4700C13}"/>
              </a:ext>
            </a:extLst>
          </p:cNvPr>
          <p:cNvCxnSpPr>
            <a:cxnSpLocks/>
            <a:stCxn id="276" idx="6"/>
            <a:endCxn id="279" idx="2"/>
          </p:cNvCxnSpPr>
          <p:nvPr/>
        </p:nvCxnSpPr>
        <p:spPr>
          <a:xfrm>
            <a:off x="3167677" y="1161542"/>
            <a:ext cx="440233" cy="232623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00013B2-A954-4DE6-A069-A8DC74A232E0}"/>
              </a:ext>
            </a:extLst>
          </p:cNvPr>
          <p:cNvCxnSpPr>
            <a:cxnSpLocks/>
            <a:stCxn id="277" idx="6"/>
            <a:endCxn id="279" idx="3"/>
          </p:cNvCxnSpPr>
          <p:nvPr/>
        </p:nvCxnSpPr>
        <p:spPr>
          <a:xfrm>
            <a:off x="3167677" y="1448537"/>
            <a:ext cx="492960" cy="72921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6864BB2A-6122-425C-8FD4-EAC823F0DBC1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 flipV="1">
            <a:off x="3967950" y="1220854"/>
            <a:ext cx="240477" cy="173311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195160A-56AE-444E-BC54-6D210ABEBED1}"/>
              </a:ext>
            </a:extLst>
          </p:cNvPr>
          <p:cNvCxnSpPr>
            <a:cxnSpLocks/>
            <a:stCxn id="278" idx="6"/>
            <a:endCxn id="280" idx="1"/>
          </p:cNvCxnSpPr>
          <p:nvPr/>
        </p:nvCxnSpPr>
        <p:spPr>
          <a:xfrm>
            <a:off x="3967950" y="1009365"/>
            <a:ext cx="293204" cy="84196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840D46B-7368-4F5C-AA53-62D0584D6125}"/>
              </a:ext>
            </a:extLst>
          </p:cNvPr>
          <p:cNvCxnSpPr>
            <a:cxnSpLocks/>
            <a:stCxn id="280" idx="7"/>
            <a:endCxn id="283" idx="1"/>
          </p:cNvCxnSpPr>
          <p:nvPr/>
        </p:nvCxnSpPr>
        <p:spPr>
          <a:xfrm flipV="1">
            <a:off x="4515740" y="933334"/>
            <a:ext cx="846816" cy="16022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39242A8-0332-4951-B9DB-A412196572D5}"/>
              </a:ext>
            </a:extLst>
          </p:cNvPr>
          <p:cNvCxnSpPr>
            <a:cxnSpLocks/>
            <a:stCxn id="280" idx="6"/>
            <a:endCxn id="281" idx="1"/>
          </p:cNvCxnSpPr>
          <p:nvPr/>
        </p:nvCxnSpPr>
        <p:spPr>
          <a:xfrm>
            <a:off x="4568467" y="1220854"/>
            <a:ext cx="796880" cy="264206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05031C6-0E81-4188-A432-0ECEB5E7A006}"/>
              </a:ext>
            </a:extLst>
          </p:cNvPr>
          <p:cNvSpPr/>
          <p:nvPr/>
        </p:nvSpPr>
        <p:spPr>
          <a:xfrm>
            <a:off x="2164294" y="433123"/>
            <a:ext cx="1329888" cy="223133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Job Manager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5472301-7ABF-47E1-B3CC-6F029B68C4B5}"/>
              </a:ext>
            </a:extLst>
          </p:cNvPr>
          <p:cNvSpPr/>
          <p:nvPr/>
        </p:nvSpPr>
        <p:spPr>
          <a:xfrm>
            <a:off x="1959683" y="4407769"/>
            <a:ext cx="905196" cy="22752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Dkron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5F899E-D1FF-49B2-962B-D4CCCC079E80}"/>
              </a:ext>
            </a:extLst>
          </p:cNvPr>
          <p:cNvSpPr/>
          <p:nvPr/>
        </p:nvSpPr>
        <p:spPr>
          <a:xfrm>
            <a:off x="865910" y="4407768"/>
            <a:ext cx="612728" cy="22752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Etcd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70157B-2AA9-4B53-8890-0AC999B2C6B1}"/>
              </a:ext>
            </a:extLst>
          </p:cNvPr>
          <p:cNvSpPr/>
          <p:nvPr/>
        </p:nvSpPr>
        <p:spPr>
          <a:xfrm>
            <a:off x="2958701" y="4407768"/>
            <a:ext cx="905196" cy="22752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Dkron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340F3A-7CD9-4A61-90E8-C7CF7E5F943C}"/>
              </a:ext>
            </a:extLst>
          </p:cNvPr>
          <p:cNvSpPr/>
          <p:nvPr/>
        </p:nvSpPr>
        <p:spPr>
          <a:xfrm>
            <a:off x="1959683" y="3929614"/>
            <a:ext cx="535124" cy="277545"/>
          </a:xfrm>
          <a:prstGeom prst="rect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shell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F1A11452-4AD9-462A-AF11-82C81ADF0050}"/>
              </a:ext>
            </a:extLst>
          </p:cNvPr>
          <p:cNvCxnSpPr>
            <a:cxnSpLocks/>
            <a:stCxn id="111" idx="0"/>
            <a:endCxn id="106" idx="1"/>
          </p:cNvCxnSpPr>
          <p:nvPr/>
        </p:nvCxnSpPr>
        <p:spPr>
          <a:xfrm rot="5400000" flipH="1" flipV="1">
            <a:off x="1675993" y="4010315"/>
            <a:ext cx="225617" cy="341763"/>
          </a:xfrm>
          <a:prstGeom prst="bentConnector2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9FFD83-BAF8-4B2B-8BFE-30282F665572}"/>
              </a:ext>
            </a:extLst>
          </p:cNvPr>
          <p:cNvSpPr/>
          <p:nvPr/>
        </p:nvSpPr>
        <p:spPr>
          <a:xfrm>
            <a:off x="1412371" y="4294004"/>
            <a:ext cx="411097" cy="227527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Job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94779A-D6CF-442E-BDDC-709D9B767CDD}"/>
              </a:ext>
            </a:extLst>
          </p:cNvPr>
          <p:cNvSpPr/>
          <p:nvPr/>
        </p:nvSpPr>
        <p:spPr>
          <a:xfrm>
            <a:off x="2220026" y="3643621"/>
            <a:ext cx="813710" cy="342415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Kettle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15A467-FE4C-4E80-BD9E-5E2C6D29852A}"/>
              </a:ext>
            </a:extLst>
          </p:cNvPr>
          <p:cNvSpPr/>
          <p:nvPr/>
        </p:nvSpPr>
        <p:spPr>
          <a:xfrm>
            <a:off x="501702" y="3247762"/>
            <a:ext cx="1152128" cy="444817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关系数据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Oracle</a:t>
            </a:r>
          </a:p>
        </p:txBody>
      </p:sp>
      <p:sp>
        <p:nvSpPr>
          <p:cNvPr id="117" name="Rectangle 48">
            <a:extLst>
              <a:ext uri="{FF2B5EF4-FFF2-40B4-BE49-F238E27FC236}">
                <a16:creationId xmlns:a16="http://schemas.microsoft.com/office/drawing/2014/main" id="{3B8B4DD7-4665-4279-8BC6-F0131DA99FA1}"/>
              </a:ext>
            </a:extLst>
          </p:cNvPr>
          <p:cNvSpPr/>
          <p:nvPr/>
        </p:nvSpPr>
        <p:spPr>
          <a:xfrm>
            <a:off x="3990863" y="3247761"/>
            <a:ext cx="1374484" cy="44481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OLTP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事务数据库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PostgreSQL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D3E35B8-B89F-40C1-A040-930F985AF0AA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>
            <a:off x="1653830" y="3470171"/>
            <a:ext cx="566196" cy="344658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B15E11-1FCD-4A01-AD9D-0AE4777CDC03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3033736" y="3470170"/>
            <a:ext cx="957127" cy="344659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6C342C6-955A-4D3F-A659-4C1108E56468}"/>
              </a:ext>
            </a:extLst>
          </p:cNvPr>
          <p:cNvCxnSpPr>
            <a:cxnSpLocks/>
            <a:stCxn id="117" idx="0"/>
            <a:endCxn id="115" idx="1"/>
          </p:cNvCxnSpPr>
          <p:nvPr/>
        </p:nvCxnSpPr>
        <p:spPr>
          <a:xfrm rot="16200000" flipH="1" flipV="1">
            <a:off x="3165532" y="2302255"/>
            <a:ext cx="567068" cy="2458079"/>
          </a:xfrm>
          <a:prstGeom prst="bentConnector4">
            <a:avLst>
              <a:gd name="adj1" fmla="val -24744"/>
              <a:gd name="adj2" fmla="val 1093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2926CB-4647-422F-A070-2D0235434861}"/>
              </a:ext>
            </a:extLst>
          </p:cNvPr>
          <p:cNvSpPr/>
          <p:nvPr/>
        </p:nvSpPr>
        <p:spPr>
          <a:xfrm>
            <a:off x="3328773" y="4097788"/>
            <a:ext cx="535124" cy="277545"/>
          </a:xfrm>
          <a:prstGeom prst="rect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shell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008A0D1-87DF-4D61-9C3E-AA95F64EF720}"/>
              </a:ext>
            </a:extLst>
          </p:cNvPr>
          <p:cNvCxnSpPr>
            <a:cxnSpLocks/>
            <a:stCxn id="111" idx="0"/>
            <a:endCxn id="128" idx="1"/>
          </p:cNvCxnSpPr>
          <p:nvPr/>
        </p:nvCxnSpPr>
        <p:spPr>
          <a:xfrm rot="5400000" flipH="1" flipV="1">
            <a:off x="2444625" y="3409857"/>
            <a:ext cx="57443" cy="1710853"/>
          </a:xfrm>
          <a:prstGeom prst="bentConnector2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23354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8BA9DBE-B500-4A05-9D18-7D018A0928DB}"/>
              </a:ext>
            </a:extLst>
          </p:cNvPr>
          <p:cNvSpPr/>
          <p:nvPr/>
        </p:nvSpPr>
        <p:spPr>
          <a:xfrm>
            <a:off x="3690565" y="581231"/>
            <a:ext cx="931189" cy="342415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业务服务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6438F1-9F19-4279-B1ED-735661C1976E}"/>
              </a:ext>
            </a:extLst>
          </p:cNvPr>
          <p:cNvSpPr/>
          <p:nvPr/>
        </p:nvSpPr>
        <p:spPr>
          <a:xfrm>
            <a:off x="5209826" y="1355157"/>
            <a:ext cx="1023187" cy="433764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缓存数据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Redis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F1DAA6-C17F-47EB-B302-E29CFA5E6CD2}"/>
              </a:ext>
            </a:extLst>
          </p:cNvPr>
          <p:cNvSpPr/>
          <p:nvPr/>
        </p:nvSpPr>
        <p:spPr>
          <a:xfrm>
            <a:off x="5196633" y="580420"/>
            <a:ext cx="1420702" cy="433764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配置存储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Zookeeper Etcd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F801FC8-C108-4FCE-92F6-B8065D8F8B6A}"/>
              </a:ext>
            </a:extLst>
          </p:cNvPr>
          <p:cNvSpPr/>
          <p:nvPr/>
        </p:nvSpPr>
        <p:spPr>
          <a:xfrm>
            <a:off x="6672483" y="580636"/>
            <a:ext cx="879785" cy="433765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文件存储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Minio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0" name="Rectangle 53">
            <a:extLst>
              <a:ext uri="{FF2B5EF4-FFF2-40B4-BE49-F238E27FC236}">
                <a16:creationId xmlns:a16="http://schemas.microsoft.com/office/drawing/2014/main" id="{4DF14B63-61ED-4B47-BB1C-926DE1947005}"/>
              </a:ext>
            </a:extLst>
          </p:cNvPr>
          <p:cNvSpPr/>
          <p:nvPr/>
        </p:nvSpPr>
        <p:spPr>
          <a:xfrm>
            <a:off x="1774726" y="1341562"/>
            <a:ext cx="1080588" cy="444817"/>
          </a:xfrm>
          <a:prstGeom prst="rect">
            <a:avLst/>
          </a:prstGeom>
          <a:solidFill>
            <a:srgbClr val="C81616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OAuth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登录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DAuth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B924CA-EB8D-4F1A-84FC-697057F3A39A}"/>
              </a:ext>
            </a:extLst>
          </p:cNvPr>
          <p:cNvSpPr/>
          <p:nvPr/>
        </p:nvSpPr>
        <p:spPr>
          <a:xfrm>
            <a:off x="1774726" y="575320"/>
            <a:ext cx="881270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HTTP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网关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Kong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DB042D-DFDD-4CA4-9E84-BBBBDF76DAE8}"/>
              </a:ext>
            </a:extLst>
          </p:cNvPr>
          <p:cNvSpPr/>
          <p:nvPr/>
        </p:nvSpPr>
        <p:spPr>
          <a:xfrm>
            <a:off x="3690564" y="1109804"/>
            <a:ext cx="931189" cy="342415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业务服务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C8773E-291A-4FC1-A5BC-FAB66ECF4F8B}"/>
              </a:ext>
            </a:extLst>
          </p:cNvPr>
          <p:cNvCxnSpPr>
            <a:cxnSpLocks/>
            <a:stCxn id="51" idx="3"/>
            <a:endCxn id="45" idx="1"/>
          </p:cNvCxnSpPr>
          <p:nvPr/>
        </p:nvCxnSpPr>
        <p:spPr>
          <a:xfrm flipV="1">
            <a:off x="2655996" y="752439"/>
            <a:ext cx="1034569" cy="39764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0E0E15-0950-487E-A337-92C5FA6ADAF8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2655996" y="792203"/>
            <a:ext cx="1034568" cy="488809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D8079-0037-4DD8-8DF5-882581298CEA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1142166" y="752439"/>
            <a:ext cx="632560" cy="39764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0C35786-DB03-4DF3-A634-6966249FDF2E}"/>
              </a:ext>
            </a:extLst>
          </p:cNvPr>
          <p:cNvSpPr/>
          <p:nvPr/>
        </p:nvSpPr>
        <p:spPr>
          <a:xfrm>
            <a:off x="298959" y="581231"/>
            <a:ext cx="843207" cy="342415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客户端</a:t>
            </a:r>
            <a:endParaRPr lang="en-US" sz="105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8628DE-B353-4A85-A8E5-ECFA72241159}"/>
              </a:ext>
            </a:extLst>
          </p:cNvPr>
          <p:cNvCxnSpPr>
            <a:cxnSpLocks/>
            <a:stCxn id="61" idx="3"/>
            <a:endCxn id="50" idx="1"/>
          </p:cNvCxnSpPr>
          <p:nvPr/>
        </p:nvCxnSpPr>
        <p:spPr>
          <a:xfrm>
            <a:off x="1142166" y="752439"/>
            <a:ext cx="632560" cy="811532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E3AE1E-7486-4203-BEC0-37535B0FD3EE}"/>
              </a:ext>
            </a:extLst>
          </p:cNvPr>
          <p:cNvCxnSpPr>
            <a:cxnSpLocks/>
            <a:stCxn id="45" idx="1"/>
            <a:endCxn id="50" idx="3"/>
          </p:cNvCxnSpPr>
          <p:nvPr/>
        </p:nvCxnSpPr>
        <p:spPr>
          <a:xfrm flipH="1">
            <a:off x="2855314" y="752439"/>
            <a:ext cx="835251" cy="811532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2CEA0C8-BB1C-4228-A4EE-801ED93550E8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2855314" y="1281012"/>
            <a:ext cx="835250" cy="282959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7F6BC8-93E2-4A6B-AF3F-0EF97A804590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621753" y="1281012"/>
            <a:ext cx="588073" cy="291027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8AEEC0-9E27-4B2E-ABD7-6213CC9A6DC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621754" y="752439"/>
            <a:ext cx="588072" cy="819600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EC0876-285E-4B3B-9279-85AA15328351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4621754" y="752439"/>
            <a:ext cx="574879" cy="44863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113603-1EAA-40CC-9768-972FC856AA49}"/>
              </a:ext>
            </a:extLst>
          </p:cNvPr>
          <p:cNvCxnSpPr>
            <a:cxnSpLocks/>
            <a:stCxn id="47" idx="1"/>
            <a:endCxn id="52" idx="3"/>
          </p:cNvCxnSpPr>
          <p:nvPr/>
        </p:nvCxnSpPr>
        <p:spPr>
          <a:xfrm flipH="1">
            <a:off x="4621753" y="797302"/>
            <a:ext cx="574880" cy="483710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B92626B-B6C1-4EEB-AC26-653C962D0473}"/>
              </a:ext>
            </a:extLst>
          </p:cNvPr>
          <p:cNvSpPr/>
          <p:nvPr/>
        </p:nvSpPr>
        <p:spPr>
          <a:xfrm>
            <a:off x="722497" y="3087379"/>
            <a:ext cx="843207" cy="342415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浏览器</a:t>
            </a:r>
            <a:endParaRPr lang="en-US" sz="105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C6755D-E97E-4E1D-B49A-88F64B529F31}"/>
              </a:ext>
            </a:extLst>
          </p:cNvPr>
          <p:cNvSpPr/>
          <p:nvPr/>
        </p:nvSpPr>
        <p:spPr>
          <a:xfrm>
            <a:off x="2883723" y="3087378"/>
            <a:ext cx="931189" cy="342415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Davi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B9DF429-60BE-492E-A61C-D4FF434C1364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1565704" y="3258586"/>
            <a:ext cx="1318019" cy="1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01" name="Rectangle 53">
            <a:extLst>
              <a:ext uri="{FF2B5EF4-FFF2-40B4-BE49-F238E27FC236}">
                <a16:creationId xmlns:a16="http://schemas.microsoft.com/office/drawing/2014/main" id="{BADFB704-E349-498B-AB8F-EFDD270D8B73}"/>
              </a:ext>
            </a:extLst>
          </p:cNvPr>
          <p:cNvSpPr/>
          <p:nvPr/>
        </p:nvSpPr>
        <p:spPr>
          <a:xfrm>
            <a:off x="2732645" y="3933850"/>
            <a:ext cx="1080588" cy="444817"/>
          </a:xfrm>
          <a:prstGeom prst="rect">
            <a:avLst/>
          </a:prstGeom>
          <a:solidFill>
            <a:srgbClr val="C81616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OAuth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登录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DAuth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B2EF3A-02FA-4377-85C8-A275695D97BF}"/>
              </a:ext>
            </a:extLst>
          </p:cNvPr>
          <p:cNvSpPr/>
          <p:nvPr/>
        </p:nvSpPr>
        <p:spPr>
          <a:xfrm>
            <a:off x="4919452" y="3933850"/>
            <a:ext cx="1420702" cy="433764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Windows </a:t>
            </a: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域控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LDAP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250BC7B-5211-4B5A-A6CC-1072325F5CA1}"/>
              </a:ext>
            </a:extLst>
          </p:cNvPr>
          <p:cNvCxnSpPr>
            <a:cxnSpLocks/>
            <a:stCxn id="95" idx="1"/>
            <a:endCxn id="101" idx="1"/>
          </p:cNvCxnSpPr>
          <p:nvPr/>
        </p:nvCxnSpPr>
        <p:spPr>
          <a:xfrm rot="10800000" flipV="1">
            <a:off x="2732645" y="3258585"/>
            <a:ext cx="151078" cy="897673"/>
          </a:xfrm>
          <a:prstGeom prst="curvedConnector3">
            <a:avLst>
              <a:gd name="adj1" fmla="val 957439"/>
            </a:avLst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FB34D02-2F8D-4A91-B05D-47077E0245EE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 flipV="1">
            <a:off x="3813233" y="4150732"/>
            <a:ext cx="1106219" cy="5527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F3F62FA1-3E06-4BA3-98A6-60E5A63003EE}"/>
              </a:ext>
            </a:extLst>
          </p:cNvPr>
          <p:cNvCxnSpPr>
            <a:cxnSpLocks/>
            <a:stCxn id="101" idx="1"/>
            <a:endCxn id="95" idx="1"/>
          </p:cNvCxnSpPr>
          <p:nvPr/>
        </p:nvCxnSpPr>
        <p:spPr>
          <a:xfrm rot="10800000" flipH="1">
            <a:off x="2732645" y="3258587"/>
            <a:ext cx="151078" cy="897673"/>
          </a:xfrm>
          <a:prstGeom prst="curvedConnector3">
            <a:avLst>
              <a:gd name="adj1" fmla="val -290016"/>
            </a:avLst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0BE549-4AEF-4C47-8C01-597140AC42EA}"/>
              </a:ext>
            </a:extLst>
          </p:cNvPr>
          <p:cNvCxnSpPr>
            <a:cxnSpLocks/>
            <a:stCxn id="95" idx="2"/>
            <a:endCxn id="101" idx="0"/>
          </p:cNvCxnSpPr>
          <p:nvPr/>
        </p:nvCxnSpPr>
        <p:spPr>
          <a:xfrm flipH="1">
            <a:off x="3272939" y="3429793"/>
            <a:ext cx="76379" cy="504057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88654CA4-1482-4C08-BF40-48B60AA34E4A}"/>
              </a:ext>
            </a:extLst>
          </p:cNvPr>
          <p:cNvCxnSpPr>
            <a:cxnSpLocks/>
            <a:stCxn id="94" idx="0"/>
            <a:endCxn id="95" idx="0"/>
          </p:cNvCxnSpPr>
          <p:nvPr/>
        </p:nvCxnSpPr>
        <p:spPr>
          <a:xfrm rot="5400000" flipH="1" flipV="1">
            <a:off x="2246709" y="1984771"/>
            <a:ext cx="1" cy="2205217"/>
          </a:xfrm>
          <a:prstGeom prst="curvedConnector3">
            <a:avLst>
              <a:gd name="adj1" fmla="val 2286010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46B2D-A175-4FEB-9DE6-B55FC87D67BE}"/>
              </a:ext>
            </a:extLst>
          </p:cNvPr>
          <p:cNvSpPr/>
          <p:nvPr/>
        </p:nvSpPr>
        <p:spPr>
          <a:xfrm>
            <a:off x="1233890" y="4033158"/>
            <a:ext cx="1109538" cy="235147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账号、密码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D847EB-A0E2-4139-AC08-BCAAEA1B3EE2}"/>
              </a:ext>
            </a:extLst>
          </p:cNvPr>
          <p:cNvSpPr/>
          <p:nvPr/>
        </p:nvSpPr>
        <p:spPr>
          <a:xfrm>
            <a:off x="1682460" y="2766629"/>
            <a:ext cx="632560" cy="235147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权限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0" name="Rectangle 48">
            <a:extLst>
              <a:ext uri="{FF2B5EF4-FFF2-40B4-BE49-F238E27FC236}">
                <a16:creationId xmlns:a16="http://schemas.microsoft.com/office/drawing/2014/main" id="{AC1651C8-F26B-4688-A671-9DA73590F3F4}"/>
              </a:ext>
            </a:extLst>
          </p:cNvPr>
          <p:cNvSpPr/>
          <p:nvPr/>
        </p:nvSpPr>
        <p:spPr>
          <a:xfrm>
            <a:off x="4621752" y="3087378"/>
            <a:ext cx="1154429" cy="44481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业务数据库</a:t>
            </a:r>
            <a:endParaRPr lang="en-US" altLang="zh-CN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PostgreSQL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5D11DB58-BD3C-458E-813B-6BF4AB6FEE96}"/>
              </a:ext>
            </a:extLst>
          </p:cNvPr>
          <p:cNvCxnSpPr>
            <a:cxnSpLocks/>
            <a:stCxn id="95" idx="0"/>
            <a:endCxn id="130" idx="0"/>
          </p:cNvCxnSpPr>
          <p:nvPr/>
        </p:nvCxnSpPr>
        <p:spPr>
          <a:xfrm rot="5400000" flipH="1" flipV="1">
            <a:off x="4274142" y="2162554"/>
            <a:ext cx="12700" cy="1849649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CB9E8D-3843-4E65-AC66-2EE09CC73487}"/>
              </a:ext>
            </a:extLst>
          </p:cNvPr>
          <p:cNvSpPr/>
          <p:nvPr/>
        </p:nvSpPr>
        <p:spPr>
          <a:xfrm>
            <a:off x="7031310" y="3348679"/>
            <a:ext cx="629017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minio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02B141-0391-4349-904E-DE048773F7A9}"/>
              </a:ext>
            </a:extLst>
          </p:cNvPr>
          <p:cNvSpPr/>
          <p:nvPr/>
        </p:nvSpPr>
        <p:spPr>
          <a:xfrm>
            <a:off x="7031310" y="3850337"/>
            <a:ext cx="629016" cy="182822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7ED19D-A244-4791-A2F5-E0ED8799DE53}"/>
              </a:ext>
            </a:extLst>
          </p:cNvPr>
          <p:cNvSpPr/>
          <p:nvPr/>
        </p:nvSpPr>
        <p:spPr>
          <a:xfrm>
            <a:off x="7822117" y="3348679"/>
            <a:ext cx="289313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5F9F9C4-EE83-4755-94A1-A5D38EE7EADA}"/>
              </a:ext>
            </a:extLst>
          </p:cNvPr>
          <p:cNvSpPr/>
          <p:nvPr/>
        </p:nvSpPr>
        <p:spPr>
          <a:xfrm>
            <a:off x="7822117" y="3850336"/>
            <a:ext cx="289313" cy="182822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E6FA413-F15A-4097-8469-85A2B7BF411A}"/>
              </a:ext>
            </a:extLst>
          </p:cNvPr>
          <p:cNvSpPr/>
          <p:nvPr/>
        </p:nvSpPr>
        <p:spPr>
          <a:xfrm>
            <a:off x="8326172" y="3348678"/>
            <a:ext cx="289313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9C77E3-4E09-458C-A7CB-2C95B412AE17}"/>
              </a:ext>
            </a:extLst>
          </p:cNvPr>
          <p:cNvSpPr/>
          <p:nvPr/>
        </p:nvSpPr>
        <p:spPr>
          <a:xfrm>
            <a:off x="8326173" y="3845127"/>
            <a:ext cx="289313" cy="182822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9113FB6-EEF7-4AFD-90BF-62615E2AF339}"/>
              </a:ext>
            </a:extLst>
          </p:cNvPr>
          <p:cNvSpPr/>
          <p:nvPr/>
        </p:nvSpPr>
        <p:spPr>
          <a:xfrm>
            <a:off x="9138597" y="3343470"/>
            <a:ext cx="629017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minio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A8E191-4372-4147-BDFB-6E9E0C7FFFD9}"/>
              </a:ext>
            </a:extLst>
          </p:cNvPr>
          <p:cNvSpPr/>
          <p:nvPr/>
        </p:nvSpPr>
        <p:spPr>
          <a:xfrm>
            <a:off x="9138597" y="3845127"/>
            <a:ext cx="629016" cy="433763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4453AA4-EB29-4A31-9A32-52D2CD1E37C6}"/>
              </a:ext>
            </a:extLst>
          </p:cNvPr>
          <p:cNvSpPr/>
          <p:nvPr/>
        </p:nvSpPr>
        <p:spPr>
          <a:xfrm>
            <a:off x="9982357" y="3343470"/>
            <a:ext cx="289313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B9A969-DF2D-409C-AC76-E4AB20519CAA}"/>
              </a:ext>
            </a:extLst>
          </p:cNvPr>
          <p:cNvSpPr/>
          <p:nvPr/>
        </p:nvSpPr>
        <p:spPr>
          <a:xfrm>
            <a:off x="9982357" y="3845126"/>
            <a:ext cx="289313" cy="433763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2A466B8-4A35-44E8-B43C-BD892674A5C0}"/>
              </a:ext>
            </a:extLst>
          </p:cNvPr>
          <p:cNvSpPr/>
          <p:nvPr/>
        </p:nvSpPr>
        <p:spPr>
          <a:xfrm>
            <a:off x="10486412" y="3343470"/>
            <a:ext cx="289313" cy="433765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E0F1A54-493E-4737-9CB8-114A8EA82BE4}"/>
              </a:ext>
            </a:extLst>
          </p:cNvPr>
          <p:cNvSpPr/>
          <p:nvPr/>
        </p:nvSpPr>
        <p:spPr>
          <a:xfrm>
            <a:off x="10486413" y="3839917"/>
            <a:ext cx="289313" cy="433763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046D21D-8EF0-4AA8-9DA8-05CA50BBBF5B}"/>
              </a:ext>
            </a:extLst>
          </p:cNvPr>
          <p:cNvSpPr/>
          <p:nvPr/>
        </p:nvSpPr>
        <p:spPr>
          <a:xfrm>
            <a:off x="7031310" y="2804244"/>
            <a:ext cx="870880" cy="340326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GW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F2FEC6E-C811-4384-BAF7-92FFC1667003}"/>
              </a:ext>
            </a:extLst>
          </p:cNvPr>
          <p:cNvCxnSpPr>
            <a:cxnSpLocks/>
            <a:stCxn id="133" idx="3"/>
            <a:endCxn id="136" idx="1"/>
          </p:cNvCxnSpPr>
          <p:nvPr/>
        </p:nvCxnSpPr>
        <p:spPr>
          <a:xfrm>
            <a:off x="7660327" y="3565562"/>
            <a:ext cx="161790" cy="0"/>
          </a:xfrm>
          <a:prstGeom prst="straightConnector1">
            <a:avLst/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6BF90A-D006-401B-B44D-E2CD5BFAFB60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 flipV="1">
            <a:off x="8111430" y="3565561"/>
            <a:ext cx="214742" cy="1"/>
          </a:xfrm>
          <a:prstGeom prst="straightConnector1">
            <a:avLst/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C7AD5E2-C164-419B-BAEE-1F42F75DC98E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10271670" y="3560353"/>
            <a:ext cx="214742" cy="0"/>
          </a:xfrm>
          <a:prstGeom prst="straightConnector1">
            <a:avLst/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3D12F1F-2792-4898-8458-D1DD29D1BFFE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9767614" y="3560353"/>
            <a:ext cx="214743" cy="0"/>
          </a:xfrm>
          <a:prstGeom prst="straightConnector1">
            <a:avLst/>
          </a:prstGeom>
          <a:noFill/>
          <a:ln w="12700" cap="rnd" cmpd="sng" algn="ctr">
            <a:solidFill>
              <a:srgbClr val="0B7CC1"/>
            </a:solidFill>
            <a:prstDash val="solid"/>
            <a:round/>
            <a:headEnd type="oval" w="med" len="med"/>
            <a:tailEnd type="oval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33E4D05-44B7-4617-9870-8A44D6D738AA}"/>
              </a:ext>
            </a:extLst>
          </p:cNvPr>
          <p:cNvSpPr/>
          <p:nvPr/>
        </p:nvSpPr>
        <p:spPr>
          <a:xfrm>
            <a:off x="7031310" y="2553681"/>
            <a:ext cx="1080120" cy="254457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bdcc-oss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168A68E-6892-4BE9-BEE6-7ECA00B6472C}"/>
              </a:ext>
            </a:extLst>
          </p:cNvPr>
          <p:cNvSpPr/>
          <p:nvPr/>
        </p:nvSpPr>
        <p:spPr>
          <a:xfrm>
            <a:off x="9157319" y="2804244"/>
            <a:ext cx="870880" cy="340326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GW</a:t>
            </a:r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CD339D0-3C60-4503-B163-3F3F4D738CB2}"/>
              </a:ext>
            </a:extLst>
          </p:cNvPr>
          <p:cNvSpPr/>
          <p:nvPr/>
        </p:nvSpPr>
        <p:spPr>
          <a:xfrm>
            <a:off x="9157318" y="2568574"/>
            <a:ext cx="1186359" cy="254457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bdcc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-</a:t>
            </a:r>
            <a:r>
              <a:rPr lang="en-US" altLang="zh-CN" sz="10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oss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-store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2A20ACB-4EF0-454F-A859-542DD98B4945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7571370" y="2339905"/>
            <a:ext cx="0" cy="213776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FC6D57A-5F76-4281-94A1-04168936963F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750498" y="2388461"/>
            <a:ext cx="0" cy="180113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2C08948-5E99-4A9D-92FE-D4F6AA694A80}"/>
              </a:ext>
            </a:extLst>
          </p:cNvPr>
          <p:cNvCxnSpPr>
            <a:cxnSpLocks/>
            <a:stCxn id="146" idx="2"/>
            <a:endCxn id="138" idx="0"/>
          </p:cNvCxnSpPr>
          <p:nvPr/>
        </p:nvCxnSpPr>
        <p:spPr>
          <a:xfrm rot="16200000" flipH="1">
            <a:off x="7866735" y="2744584"/>
            <a:ext cx="204108" cy="10040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F2E69BB7-1C00-4945-83CC-B3A77412C231}"/>
              </a:ext>
            </a:extLst>
          </p:cNvPr>
          <p:cNvCxnSpPr>
            <a:cxnSpLocks/>
            <a:stCxn id="146" idx="2"/>
            <a:endCxn id="136" idx="0"/>
          </p:cNvCxnSpPr>
          <p:nvPr/>
        </p:nvCxnSpPr>
        <p:spPr>
          <a:xfrm rot="16200000" flipH="1">
            <a:off x="7614708" y="2996612"/>
            <a:ext cx="204109" cy="50002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A1EB1961-1111-4AEC-9AA9-C0CDBD3326F4}"/>
              </a:ext>
            </a:extLst>
          </p:cNvPr>
          <p:cNvCxnSpPr>
            <a:cxnSpLocks/>
            <a:stCxn id="146" idx="2"/>
            <a:endCxn id="133" idx="0"/>
          </p:cNvCxnSpPr>
          <p:nvPr/>
        </p:nvCxnSpPr>
        <p:spPr>
          <a:xfrm rot="5400000">
            <a:off x="7304231" y="3186159"/>
            <a:ext cx="204109" cy="12093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9E0076A-CE13-4928-ACE8-396CE05B5A08}"/>
              </a:ext>
            </a:extLst>
          </p:cNvPr>
          <p:cNvCxnSpPr>
            <a:cxnSpLocks/>
            <a:stCxn id="163" idx="2"/>
            <a:endCxn id="144" idx="0"/>
          </p:cNvCxnSpPr>
          <p:nvPr/>
        </p:nvCxnSpPr>
        <p:spPr>
          <a:xfrm rot="16200000" flipH="1">
            <a:off x="10012464" y="2724865"/>
            <a:ext cx="198900" cy="10383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1242D6A3-7CDC-46B2-B3E0-A64BD12AAB21}"/>
              </a:ext>
            </a:extLst>
          </p:cNvPr>
          <p:cNvCxnSpPr>
            <a:cxnSpLocks/>
            <a:stCxn id="163" idx="2"/>
            <a:endCxn id="142" idx="0"/>
          </p:cNvCxnSpPr>
          <p:nvPr/>
        </p:nvCxnSpPr>
        <p:spPr>
          <a:xfrm rot="16200000" flipH="1">
            <a:off x="9760436" y="2976892"/>
            <a:ext cx="198900" cy="53425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BC57F259-06E8-412D-90A9-62E50F7276FA}"/>
              </a:ext>
            </a:extLst>
          </p:cNvPr>
          <p:cNvCxnSpPr>
            <a:cxnSpLocks/>
            <a:stCxn id="163" idx="2"/>
            <a:endCxn id="140" idx="0"/>
          </p:cNvCxnSpPr>
          <p:nvPr/>
        </p:nvCxnSpPr>
        <p:spPr>
          <a:xfrm rot="5400000">
            <a:off x="9423483" y="3174194"/>
            <a:ext cx="198900" cy="13965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613BBB86-4264-4EE5-AA6B-9727E29776AA}"/>
              </a:ext>
            </a:extLst>
          </p:cNvPr>
          <p:cNvCxnSpPr>
            <a:cxnSpLocks/>
            <a:stCxn id="138" idx="2"/>
            <a:endCxn id="140" idx="2"/>
          </p:cNvCxnSpPr>
          <p:nvPr/>
        </p:nvCxnSpPr>
        <p:spPr>
          <a:xfrm rot="5400000" flipH="1" flipV="1">
            <a:off x="8959363" y="3288700"/>
            <a:ext cx="5208" cy="982277"/>
          </a:xfrm>
          <a:prstGeom prst="curvedConnector3">
            <a:avLst>
              <a:gd name="adj1" fmla="val -4389401"/>
            </a:avLst>
          </a:prstGeom>
          <a:noFill/>
          <a:ln w="12700" cap="flat" cmpd="sng" algn="ctr">
            <a:solidFill>
              <a:srgbClr val="0B7CC1"/>
            </a:solidFill>
            <a:prstDash val="dash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09304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D4FA635-9272-4946-B705-60FF1ABFF1B5}"/>
              </a:ext>
            </a:extLst>
          </p:cNvPr>
          <p:cNvSpPr/>
          <p:nvPr/>
        </p:nvSpPr>
        <p:spPr>
          <a:xfrm>
            <a:off x="4486979" y="1061672"/>
            <a:ext cx="3624451" cy="15722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浮动描述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56E183-F479-42ED-A8AC-6E6888B7F3A1}"/>
              </a:ext>
            </a:extLst>
          </p:cNvPr>
          <p:cNvSpPr/>
          <p:nvPr/>
        </p:nvSpPr>
        <p:spPr>
          <a:xfrm>
            <a:off x="412767" y="1061673"/>
            <a:ext cx="3876045" cy="4528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主要节点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3C595-AF98-4105-A096-FC174FC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260648"/>
            <a:ext cx="2039341" cy="584775"/>
          </a:xfrm>
        </p:spPr>
        <p:txBody>
          <a:bodyPr/>
          <a:lstStyle/>
          <a:p>
            <a:r>
              <a:rPr lang="en-US" altLang="zh-CN" dirty="0"/>
              <a:t>Infra </a:t>
            </a:r>
            <a:r>
              <a:rPr lang="zh-CN" altLang="en-US" dirty="0"/>
              <a:t>模板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B7F79-6D43-4898-8EEA-C4ABF389422E}"/>
              </a:ext>
            </a:extLst>
          </p:cNvPr>
          <p:cNvSpPr/>
          <p:nvPr/>
        </p:nvSpPr>
        <p:spPr>
          <a:xfrm>
            <a:off x="644379" y="1775599"/>
            <a:ext cx="1656184" cy="345597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BB82F4-CA07-4F67-9C19-D0240860C5BB}"/>
              </a:ext>
            </a:extLst>
          </p:cNvPr>
          <p:cNvSpPr/>
          <p:nvPr/>
        </p:nvSpPr>
        <p:spPr>
          <a:xfrm>
            <a:off x="644379" y="2164202"/>
            <a:ext cx="1656184" cy="345597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B39A73-F670-4B12-A096-E741ABF286EF}"/>
              </a:ext>
            </a:extLst>
          </p:cNvPr>
          <p:cNvSpPr/>
          <p:nvPr/>
        </p:nvSpPr>
        <p:spPr>
          <a:xfrm>
            <a:off x="644379" y="2552027"/>
            <a:ext cx="1656184" cy="345597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72A6E-8A71-4BEE-AEA7-D0A6E971A2E2}"/>
              </a:ext>
            </a:extLst>
          </p:cNvPr>
          <p:cNvSpPr/>
          <p:nvPr/>
        </p:nvSpPr>
        <p:spPr>
          <a:xfrm>
            <a:off x="644379" y="2940630"/>
            <a:ext cx="1656184" cy="345597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65EE5-ABA4-4C2E-950B-1CB8413F3F23}"/>
              </a:ext>
            </a:extLst>
          </p:cNvPr>
          <p:cNvSpPr/>
          <p:nvPr/>
        </p:nvSpPr>
        <p:spPr>
          <a:xfrm>
            <a:off x="644379" y="3325854"/>
            <a:ext cx="1656184" cy="345597"/>
          </a:xfrm>
          <a:prstGeom prst="rect">
            <a:avLst/>
          </a:prstGeom>
          <a:solidFill>
            <a:srgbClr val="C8161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FC2338-22ED-4EBA-876C-87576633221F}"/>
              </a:ext>
            </a:extLst>
          </p:cNvPr>
          <p:cNvSpPr/>
          <p:nvPr/>
        </p:nvSpPr>
        <p:spPr>
          <a:xfrm>
            <a:off x="644379" y="3714457"/>
            <a:ext cx="1656184" cy="345597"/>
          </a:xfrm>
          <a:prstGeom prst="rect">
            <a:avLst/>
          </a:prstGeom>
          <a:solidFill>
            <a:srgbClr val="25714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D52B4F-6F25-4E8A-B62D-09280F68FE60}"/>
              </a:ext>
            </a:extLst>
          </p:cNvPr>
          <p:cNvSpPr/>
          <p:nvPr/>
        </p:nvSpPr>
        <p:spPr>
          <a:xfrm>
            <a:off x="644379" y="4102282"/>
            <a:ext cx="1656184" cy="345597"/>
          </a:xfrm>
          <a:prstGeom prst="rect">
            <a:avLst/>
          </a:prstGeom>
          <a:solidFill>
            <a:srgbClr val="DF551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DAEB0-A2B9-4D2B-A325-727CEA78A1DD}"/>
              </a:ext>
            </a:extLst>
          </p:cNvPr>
          <p:cNvSpPr/>
          <p:nvPr/>
        </p:nvSpPr>
        <p:spPr>
          <a:xfrm>
            <a:off x="644379" y="4490885"/>
            <a:ext cx="1656184" cy="345597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75C39A-04AE-4F23-A9ED-F32841085F6E}"/>
              </a:ext>
            </a:extLst>
          </p:cNvPr>
          <p:cNvSpPr/>
          <p:nvPr/>
        </p:nvSpPr>
        <p:spPr>
          <a:xfrm>
            <a:off x="2350790" y="1775599"/>
            <a:ext cx="1656184" cy="345597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C4B6E-0522-403A-9A87-C800EFB18418}"/>
              </a:ext>
            </a:extLst>
          </p:cNvPr>
          <p:cNvSpPr/>
          <p:nvPr/>
        </p:nvSpPr>
        <p:spPr>
          <a:xfrm>
            <a:off x="2350790" y="2164202"/>
            <a:ext cx="1656184" cy="345597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163FDE-6DCC-40A1-836E-DD30127794BB}"/>
              </a:ext>
            </a:extLst>
          </p:cNvPr>
          <p:cNvSpPr/>
          <p:nvPr/>
        </p:nvSpPr>
        <p:spPr>
          <a:xfrm>
            <a:off x="2350790" y="2552027"/>
            <a:ext cx="1656184" cy="345597"/>
          </a:xfrm>
          <a:prstGeom prst="rect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119342-063E-4724-B493-E20B6BDF7DAF}"/>
              </a:ext>
            </a:extLst>
          </p:cNvPr>
          <p:cNvSpPr/>
          <p:nvPr/>
        </p:nvSpPr>
        <p:spPr>
          <a:xfrm>
            <a:off x="2350790" y="2940630"/>
            <a:ext cx="1656184" cy="345597"/>
          </a:xfrm>
          <a:prstGeom prst="rect">
            <a:avLst/>
          </a:prstGeom>
          <a:solidFill>
            <a:srgbClr val="7BE1D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E0FAA3-77E3-4EC7-B6A5-57C0ABA5AFBF}"/>
              </a:ext>
            </a:extLst>
          </p:cNvPr>
          <p:cNvSpPr/>
          <p:nvPr/>
        </p:nvSpPr>
        <p:spPr>
          <a:xfrm>
            <a:off x="2350790" y="3325854"/>
            <a:ext cx="1656184" cy="345597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321D37-82F6-48C8-83DB-DCB859935C8B}"/>
              </a:ext>
            </a:extLst>
          </p:cNvPr>
          <p:cNvSpPr/>
          <p:nvPr/>
        </p:nvSpPr>
        <p:spPr>
          <a:xfrm>
            <a:off x="2350790" y="3714457"/>
            <a:ext cx="1656184" cy="345597"/>
          </a:xfrm>
          <a:prstGeom prst="rect">
            <a:avLst/>
          </a:prstGeom>
          <a:solidFill>
            <a:srgbClr val="9ADEBC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89F941-26AA-42B1-B5B6-BEB4660A1703}"/>
              </a:ext>
            </a:extLst>
          </p:cNvPr>
          <p:cNvSpPr/>
          <p:nvPr/>
        </p:nvSpPr>
        <p:spPr>
          <a:xfrm>
            <a:off x="2350790" y="4102282"/>
            <a:ext cx="1656184" cy="345597"/>
          </a:xfrm>
          <a:prstGeom prst="rect">
            <a:avLst/>
          </a:prstGeom>
          <a:solidFill>
            <a:srgbClr val="F7CBB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1D8F3-00AF-4694-BF95-F0254F45C0C8}"/>
              </a:ext>
            </a:extLst>
          </p:cNvPr>
          <p:cNvSpPr/>
          <p:nvPr/>
        </p:nvSpPr>
        <p:spPr>
          <a:xfrm>
            <a:off x="2350790" y="4490885"/>
            <a:ext cx="1656184" cy="345597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D6C929-8159-4359-BC5B-233D4C2AA172}"/>
              </a:ext>
            </a:extLst>
          </p:cNvPr>
          <p:cNvSpPr/>
          <p:nvPr/>
        </p:nvSpPr>
        <p:spPr>
          <a:xfrm>
            <a:off x="4773648" y="1443871"/>
            <a:ext cx="626247" cy="213417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Tip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3B2F8A-817F-48BD-9922-7531594DF875}"/>
              </a:ext>
            </a:extLst>
          </p:cNvPr>
          <p:cNvSpPr/>
          <p:nvPr/>
        </p:nvSpPr>
        <p:spPr>
          <a:xfrm>
            <a:off x="4773648" y="1726233"/>
            <a:ext cx="626247" cy="213417"/>
          </a:xfrm>
          <a:prstGeom prst="rect">
            <a:avLst/>
          </a:prstGeom>
          <a:solidFill>
            <a:srgbClr val="C60C0C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Biz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08F72D-5B04-4192-B724-D0392110C2F1}"/>
              </a:ext>
            </a:extLst>
          </p:cNvPr>
          <p:cNvSpPr/>
          <p:nvPr/>
        </p:nvSpPr>
        <p:spPr>
          <a:xfrm>
            <a:off x="644379" y="4879488"/>
            <a:ext cx="1656184" cy="345597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BA13D9-CD90-403E-A56A-D11E30FD326F}"/>
              </a:ext>
            </a:extLst>
          </p:cNvPr>
          <p:cNvSpPr/>
          <p:nvPr/>
        </p:nvSpPr>
        <p:spPr>
          <a:xfrm>
            <a:off x="2350790" y="4879488"/>
            <a:ext cx="1656184" cy="345597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50CEF-295E-4CDF-9B06-0F0F84CB7E74}"/>
              </a:ext>
            </a:extLst>
          </p:cNvPr>
          <p:cNvSpPr/>
          <p:nvPr/>
        </p:nvSpPr>
        <p:spPr>
          <a:xfrm>
            <a:off x="4486978" y="2818004"/>
            <a:ext cx="3624451" cy="27720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关系连接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21B1DB-C0BF-4A01-92AA-9DAE0A5EE638}"/>
              </a:ext>
            </a:extLst>
          </p:cNvPr>
          <p:cNvSpPr/>
          <p:nvPr/>
        </p:nvSpPr>
        <p:spPr>
          <a:xfrm>
            <a:off x="4765371" y="3516245"/>
            <a:ext cx="393731" cy="345597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9D26C3-5C99-4B92-933A-591EA6EB6746}"/>
              </a:ext>
            </a:extLst>
          </p:cNvPr>
          <p:cNvSpPr/>
          <p:nvPr/>
        </p:nvSpPr>
        <p:spPr>
          <a:xfrm>
            <a:off x="7175326" y="3727100"/>
            <a:ext cx="393731" cy="345597"/>
          </a:xfrm>
          <a:prstGeom prst="rect">
            <a:avLst/>
          </a:prstGeom>
          <a:solidFill>
            <a:srgbClr val="3D8618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C080A5-9BA7-48F2-8F6D-8CB67389026F}"/>
              </a:ext>
            </a:extLst>
          </p:cNvPr>
          <p:cNvSpPr/>
          <p:nvPr/>
        </p:nvSpPr>
        <p:spPr>
          <a:xfrm>
            <a:off x="7175326" y="4160793"/>
            <a:ext cx="393731" cy="345597"/>
          </a:xfrm>
          <a:prstGeom prst="rect">
            <a:avLst/>
          </a:prstGeom>
          <a:solidFill>
            <a:srgbClr val="3D8618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201E44-B837-46F4-83A7-BE726628B8E4}"/>
              </a:ext>
            </a:extLst>
          </p:cNvPr>
          <p:cNvSpPr/>
          <p:nvPr/>
        </p:nvSpPr>
        <p:spPr>
          <a:xfrm>
            <a:off x="7175326" y="4594720"/>
            <a:ext cx="393731" cy="345597"/>
          </a:xfrm>
          <a:prstGeom prst="rect">
            <a:avLst/>
          </a:prstGeom>
          <a:solidFill>
            <a:srgbClr val="3D8618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D6BB7-D048-4F7F-A405-BD227AA10F6D}"/>
              </a:ext>
            </a:extLst>
          </p:cNvPr>
          <p:cNvSpPr/>
          <p:nvPr/>
        </p:nvSpPr>
        <p:spPr>
          <a:xfrm>
            <a:off x="7175326" y="5028413"/>
            <a:ext cx="393731" cy="345597"/>
          </a:xfrm>
          <a:prstGeom prst="rect">
            <a:avLst/>
          </a:prstGeom>
          <a:solidFill>
            <a:srgbClr val="3D8618"/>
          </a:solidFill>
          <a:ln w="19050" cap="flat" cmpd="sng" algn="ctr">
            <a:noFill/>
            <a:prstDash val="sysDash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M</a:t>
            </a:r>
            <a:endParaRPr lang="en-US" sz="12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21FCED-6B6E-4179-95BA-613C18B740D1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159102" y="3689044"/>
            <a:ext cx="2016224" cy="644548"/>
          </a:xfrm>
          <a:prstGeom prst="straightConnector1">
            <a:avLst/>
          </a:prstGeom>
          <a:noFill/>
          <a:ln w="12700" cap="flat" cmpd="sng" algn="ctr">
            <a:solidFill>
              <a:srgbClr val="3D8618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CB3294-FAF8-4F6D-806B-AC9765195CA5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5159102" y="3689044"/>
            <a:ext cx="2016224" cy="1078475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440AEB4B-EB2B-4288-871B-7D890A785F89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6061786" y="2416695"/>
            <a:ext cx="210855" cy="2409955"/>
          </a:xfrm>
          <a:prstGeom prst="curvedConnector3">
            <a:avLst>
              <a:gd name="adj1" fmla="val -108416"/>
            </a:avLst>
          </a:prstGeom>
          <a:noFill/>
          <a:ln w="12700" cap="flat" cmpd="sng" algn="ctr">
            <a:solidFill>
              <a:srgbClr val="0B7CC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416E24-DDFF-4F00-9DE4-C301647D41C9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5159102" y="3689044"/>
            <a:ext cx="2016224" cy="151216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CB61232-2421-4209-BA2D-B2CDCD0564C0}"/>
              </a:ext>
            </a:extLst>
          </p:cNvPr>
          <p:cNvSpPr/>
          <p:nvPr/>
        </p:nvSpPr>
        <p:spPr>
          <a:xfrm>
            <a:off x="4773648" y="2006409"/>
            <a:ext cx="626247" cy="213417"/>
          </a:xfrm>
          <a:prstGeom prst="rect">
            <a:avLst/>
          </a:prstGeom>
          <a:solidFill>
            <a:srgbClr val="E35617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A49ACA-A486-4341-9C15-B95041E4F73E}"/>
              </a:ext>
            </a:extLst>
          </p:cNvPr>
          <p:cNvSpPr/>
          <p:nvPr/>
        </p:nvSpPr>
        <p:spPr>
          <a:xfrm>
            <a:off x="6551726" y="1485578"/>
            <a:ext cx="1356046" cy="969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大段文字描述，大段文字描述，大段文字描述，大段文字描述，大段文字描述，大段文字描述。</a:t>
            </a:r>
            <a:endParaRPr lang="en-US" altLang="zh-CN" sz="1000" b="1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7C45C5-FA0D-42F5-B887-E641F3164FED}"/>
              </a:ext>
            </a:extLst>
          </p:cNvPr>
          <p:cNvSpPr/>
          <p:nvPr/>
        </p:nvSpPr>
        <p:spPr>
          <a:xfrm>
            <a:off x="8309597" y="1061671"/>
            <a:ext cx="3546249" cy="45283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ysDash"/>
          </a:ln>
          <a:effectLst/>
        </p:spPr>
        <p:txBody>
          <a:bodyPr rtlCol="0" anchor="t" anchorCtr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用例说明</a:t>
            </a: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B6BFC9-A303-4235-8FB6-13A4D26BF727}"/>
              </a:ext>
            </a:extLst>
          </p:cNvPr>
          <p:cNvSpPr/>
          <p:nvPr/>
        </p:nvSpPr>
        <p:spPr>
          <a:xfrm>
            <a:off x="4773648" y="2277368"/>
            <a:ext cx="626247" cy="213417"/>
          </a:xfrm>
          <a:prstGeom prst="rect">
            <a:avLst/>
          </a:prstGeom>
          <a:solidFill>
            <a:srgbClr val="0B7CC1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Port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E47CD9D-5539-45FE-95D4-01E2F1DA00EF}"/>
              </a:ext>
            </a:extLst>
          </p:cNvPr>
          <p:cNvCxnSpPr>
            <a:cxnSpLocks/>
          </p:cNvCxnSpPr>
          <p:nvPr/>
        </p:nvCxnSpPr>
        <p:spPr>
          <a:xfrm flipV="1">
            <a:off x="7023197" y="4017913"/>
            <a:ext cx="697990" cy="55660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38D7F65-ADD6-4866-8327-1A65119771E4}"/>
              </a:ext>
            </a:extLst>
          </p:cNvPr>
          <p:cNvCxnSpPr>
            <a:cxnSpLocks/>
          </p:cNvCxnSpPr>
          <p:nvPr/>
        </p:nvCxnSpPr>
        <p:spPr>
          <a:xfrm>
            <a:off x="4871668" y="4269533"/>
            <a:ext cx="1056454" cy="300917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C60C0C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BBF1DA-714F-4907-86F5-1C7EB985EC7D}"/>
              </a:ext>
            </a:extLst>
          </p:cNvPr>
          <p:cNvCxnSpPr>
            <a:cxnSpLocks/>
          </p:cNvCxnSpPr>
          <p:nvPr/>
        </p:nvCxnSpPr>
        <p:spPr>
          <a:xfrm>
            <a:off x="4720934" y="4273509"/>
            <a:ext cx="1302264" cy="550450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F77FCC-FCB8-41BE-B427-E3F38118F8EE}"/>
              </a:ext>
            </a:extLst>
          </p:cNvPr>
          <p:cNvCxnSpPr>
            <a:cxnSpLocks/>
          </p:cNvCxnSpPr>
          <p:nvPr/>
        </p:nvCxnSpPr>
        <p:spPr>
          <a:xfrm>
            <a:off x="4693160" y="4392534"/>
            <a:ext cx="1295398" cy="642664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C3D640-B93E-4B01-9ADF-995020293F44}"/>
              </a:ext>
            </a:extLst>
          </p:cNvPr>
          <p:cNvCxnSpPr>
            <a:cxnSpLocks/>
          </p:cNvCxnSpPr>
          <p:nvPr/>
        </p:nvCxnSpPr>
        <p:spPr>
          <a:xfrm>
            <a:off x="4623281" y="4501776"/>
            <a:ext cx="1233811" cy="723309"/>
          </a:xfrm>
          <a:prstGeom prst="straightConnector1">
            <a:avLst/>
          </a:prstGeom>
          <a:noFill/>
          <a:ln w="12700" cap="flat" cmpd="sng" algn="ctr">
            <a:solidFill>
              <a:srgbClr val="3D8618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E722DF9-6D6B-4E4F-BEAA-7B7A2099602D}"/>
              </a:ext>
            </a:extLst>
          </p:cNvPr>
          <p:cNvSpPr/>
          <p:nvPr/>
        </p:nvSpPr>
        <p:spPr>
          <a:xfrm>
            <a:off x="5592673" y="1448786"/>
            <a:ext cx="626247" cy="213417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4A4ECA-5E7A-43BE-A64A-D8B825FA7954}"/>
              </a:ext>
            </a:extLst>
          </p:cNvPr>
          <p:cNvSpPr/>
          <p:nvPr/>
        </p:nvSpPr>
        <p:spPr>
          <a:xfrm>
            <a:off x="5592673" y="1731148"/>
            <a:ext cx="626247" cy="213417"/>
          </a:xfrm>
          <a:prstGeom prst="rect">
            <a:avLst/>
          </a:prstGeom>
          <a:solidFill>
            <a:srgbClr val="FFB9B9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Biz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F6C34-66A0-4C83-8043-4B8C869A85D7}"/>
              </a:ext>
            </a:extLst>
          </p:cNvPr>
          <p:cNvSpPr/>
          <p:nvPr/>
        </p:nvSpPr>
        <p:spPr>
          <a:xfrm>
            <a:off x="5592673" y="2011324"/>
            <a:ext cx="626247" cy="213417"/>
          </a:xfrm>
          <a:prstGeom prst="rect">
            <a:avLst/>
          </a:prstGeom>
          <a:solidFill>
            <a:srgbClr val="B7E4FB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0400C2-62AC-47FE-A29E-60A57C1130B6}"/>
              </a:ext>
            </a:extLst>
          </p:cNvPr>
          <p:cNvSpPr/>
          <p:nvPr/>
        </p:nvSpPr>
        <p:spPr>
          <a:xfrm>
            <a:off x="5592673" y="2282283"/>
            <a:ext cx="626247" cy="213417"/>
          </a:xfrm>
          <a:prstGeom prst="rect">
            <a:avLst/>
          </a:prstGeom>
          <a:solidFill>
            <a:srgbClr val="BAEEA0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0" dirty="0"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Port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212757-E21B-44A3-ABEC-63A4921F75D5}"/>
              </a:ext>
            </a:extLst>
          </p:cNvPr>
          <p:cNvSpPr/>
          <p:nvPr/>
        </p:nvSpPr>
        <p:spPr>
          <a:xfrm>
            <a:off x="8929841" y="1705831"/>
            <a:ext cx="1246335" cy="403608"/>
          </a:xfrm>
          <a:prstGeom prst="rect">
            <a:avLst/>
          </a:prstGeom>
          <a:solidFill>
            <a:srgbClr val="0B7CC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BB745A-37D0-4F44-AE88-44A403E58F21}"/>
              </a:ext>
            </a:extLst>
          </p:cNvPr>
          <p:cNvSpPr/>
          <p:nvPr/>
        </p:nvSpPr>
        <p:spPr>
          <a:xfrm>
            <a:off x="8929841" y="2094434"/>
            <a:ext cx="1246335" cy="403608"/>
          </a:xfrm>
          <a:prstGeom prst="rect">
            <a:avLst/>
          </a:prstGeom>
          <a:solidFill>
            <a:srgbClr val="3D8618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1E7BB2-F5B9-4D45-8808-BA83EE6D48D1}"/>
              </a:ext>
            </a:extLst>
          </p:cNvPr>
          <p:cNvSpPr/>
          <p:nvPr/>
        </p:nvSpPr>
        <p:spPr>
          <a:xfrm>
            <a:off x="8929841" y="2482259"/>
            <a:ext cx="1246335" cy="403608"/>
          </a:xfrm>
          <a:prstGeom prst="rect">
            <a:avLst/>
          </a:prstGeom>
          <a:solidFill>
            <a:srgbClr val="9737C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4A0C649-6647-47F3-84D0-D03F3B01CACA}"/>
              </a:ext>
            </a:extLst>
          </p:cNvPr>
          <p:cNvSpPr/>
          <p:nvPr/>
        </p:nvSpPr>
        <p:spPr>
          <a:xfrm>
            <a:off x="8929841" y="2870862"/>
            <a:ext cx="1246335" cy="403608"/>
          </a:xfrm>
          <a:prstGeom prst="rect">
            <a:avLst/>
          </a:prstGeom>
          <a:solidFill>
            <a:srgbClr val="12848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A60A72-0C35-457C-AC1C-2B023F8CB4B7}"/>
              </a:ext>
            </a:extLst>
          </p:cNvPr>
          <p:cNvSpPr/>
          <p:nvPr/>
        </p:nvSpPr>
        <p:spPr>
          <a:xfrm>
            <a:off x="8929841" y="3256086"/>
            <a:ext cx="1246335" cy="403608"/>
          </a:xfrm>
          <a:prstGeom prst="rect">
            <a:avLst/>
          </a:prstGeom>
          <a:solidFill>
            <a:srgbClr val="C8161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AEA9CC-E79E-4B16-A411-BE0EF72863D4}"/>
              </a:ext>
            </a:extLst>
          </p:cNvPr>
          <p:cNvSpPr/>
          <p:nvPr/>
        </p:nvSpPr>
        <p:spPr>
          <a:xfrm>
            <a:off x="8929841" y="3644689"/>
            <a:ext cx="1246335" cy="403608"/>
          </a:xfrm>
          <a:prstGeom prst="rect">
            <a:avLst/>
          </a:prstGeom>
          <a:solidFill>
            <a:srgbClr val="25714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318228-C2A6-436A-A77A-444B3505C943}"/>
              </a:ext>
            </a:extLst>
          </p:cNvPr>
          <p:cNvSpPr/>
          <p:nvPr/>
        </p:nvSpPr>
        <p:spPr>
          <a:xfrm>
            <a:off x="8929841" y="4032514"/>
            <a:ext cx="1246335" cy="403608"/>
          </a:xfrm>
          <a:prstGeom prst="rect">
            <a:avLst/>
          </a:prstGeom>
          <a:solidFill>
            <a:srgbClr val="DF551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E864BA-4D35-40E6-860D-C7D37FF079A9}"/>
              </a:ext>
            </a:extLst>
          </p:cNvPr>
          <p:cNvSpPr/>
          <p:nvPr/>
        </p:nvSpPr>
        <p:spPr>
          <a:xfrm>
            <a:off x="8929841" y="4421117"/>
            <a:ext cx="1246335" cy="403608"/>
          </a:xfrm>
          <a:prstGeom prst="rect">
            <a:avLst/>
          </a:prstGeom>
          <a:solidFill>
            <a:srgbClr val="587B86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A69456-23DE-49F7-BA24-33DDF8C7EB34}"/>
              </a:ext>
            </a:extLst>
          </p:cNvPr>
          <p:cNvSpPr/>
          <p:nvPr/>
        </p:nvSpPr>
        <p:spPr>
          <a:xfrm>
            <a:off x="10204279" y="1705831"/>
            <a:ext cx="1246335" cy="403608"/>
          </a:xfrm>
          <a:prstGeom prst="rect">
            <a:avLst/>
          </a:prstGeom>
          <a:solidFill>
            <a:srgbClr val="B7E4FB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9C4B67-7B02-4EF5-8B65-5F439FB95C03}"/>
              </a:ext>
            </a:extLst>
          </p:cNvPr>
          <p:cNvSpPr/>
          <p:nvPr/>
        </p:nvSpPr>
        <p:spPr>
          <a:xfrm>
            <a:off x="10204279" y="2094434"/>
            <a:ext cx="1246335" cy="403608"/>
          </a:xfrm>
          <a:prstGeom prst="rect">
            <a:avLst/>
          </a:prstGeom>
          <a:solidFill>
            <a:srgbClr val="BAEEA0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10BECE-3F2B-494B-8725-CD5E8B8F0C87}"/>
              </a:ext>
            </a:extLst>
          </p:cNvPr>
          <p:cNvSpPr/>
          <p:nvPr/>
        </p:nvSpPr>
        <p:spPr>
          <a:xfrm>
            <a:off x="10204279" y="2482259"/>
            <a:ext cx="1246335" cy="403608"/>
          </a:xfrm>
          <a:prstGeom prst="rect">
            <a:avLst/>
          </a:prstGeom>
          <a:solidFill>
            <a:srgbClr val="DCC5ED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3F61369-D5BE-4642-A10A-B81C6D06F610}"/>
              </a:ext>
            </a:extLst>
          </p:cNvPr>
          <p:cNvSpPr/>
          <p:nvPr/>
        </p:nvSpPr>
        <p:spPr>
          <a:xfrm>
            <a:off x="10204279" y="2870862"/>
            <a:ext cx="1246335" cy="403608"/>
          </a:xfrm>
          <a:prstGeom prst="rect">
            <a:avLst/>
          </a:prstGeom>
          <a:solidFill>
            <a:srgbClr val="7BE1D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F32B341-8590-463F-AE10-9CB8A2B44C12}"/>
              </a:ext>
            </a:extLst>
          </p:cNvPr>
          <p:cNvSpPr/>
          <p:nvPr/>
        </p:nvSpPr>
        <p:spPr>
          <a:xfrm>
            <a:off x="10204279" y="3256086"/>
            <a:ext cx="1246335" cy="403608"/>
          </a:xfrm>
          <a:prstGeom prst="rect">
            <a:avLst/>
          </a:prstGeom>
          <a:solidFill>
            <a:srgbClr val="FFB9B9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3F4449-F086-4228-8EB9-A3EDECB0D214}"/>
              </a:ext>
            </a:extLst>
          </p:cNvPr>
          <p:cNvSpPr/>
          <p:nvPr/>
        </p:nvSpPr>
        <p:spPr>
          <a:xfrm>
            <a:off x="10204279" y="3644689"/>
            <a:ext cx="1246335" cy="403608"/>
          </a:xfrm>
          <a:prstGeom prst="rect">
            <a:avLst/>
          </a:prstGeom>
          <a:solidFill>
            <a:srgbClr val="9ADEBC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60F1FB-6B20-43E5-B019-A40D9B0BA743}"/>
              </a:ext>
            </a:extLst>
          </p:cNvPr>
          <p:cNvSpPr/>
          <p:nvPr/>
        </p:nvSpPr>
        <p:spPr>
          <a:xfrm>
            <a:off x="10204279" y="4032514"/>
            <a:ext cx="1246335" cy="403608"/>
          </a:xfrm>
          <a:prstGeom prst="rect">
            <a:avLst/>
          </a:prstGeom>
          <a:solidFill>
            <a:srgbClr val="F7CBB7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A5DAE73-1154-4341-9110-4E199DB1ACDD}"/>
              </a:ext>
            </a:extLst>
          </p:cNvPr>
          <p:cNvSpPr/>
          <p:nvPr/>
        </p:nvSpPr>
        <p:spPr>
          <a:xfrm>
            <a:off x="10204279" y="4421117"/>
            <a:ext cx="1246335" cy="403608"/>
          </a:xfrm>
          <a:prstGeom prst="rect">
            <a:avLst/>
          </a:prstGeom>
          <a:solidFill>
            <a:srgbClr val="D1DDE1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554390-EF8C-4D19-A5EE-2A24BE2B3712}"/>
              </a:ext>
            </a:extLst>
          </p:cNvPr>
          <p:cNvSpPr/>
          <p:nvPr/>
        </p:nvSpPr>
        <p:spPr>
          <a:xfrm>
            <a:off x="8929841" y="4809720"/>
            <a:ext cx="1246335" cy="403608"/>
          </a:xfrm>
          <a:prstGeom prst="rect">
            <a:avLst/>
          </a:prstGeom>
          <a:solidFill>
            <a:srgbClr val="BF8E05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7A5A98-2B05-48DA-A91E-B43DF4369F43}"/>
              </a:ext>
            </a:extLst>
          </p:cNvPr>
          <p:cNvSpPr/>
          <p:nvPr/>
        </p:nvSpPr>
        <p:spPr>
          <a:xfrm>
            <a:off x="10204279" y="4809720"/>
            <a:ext cx="1246335" cy="403608"/>
          </a:xfrm>
          <a:prstGeom prst="rect">
            <a:avLst/>
          </a:prstGeom>
          <a:solidFill>
            <a:srgbClr val="FBE48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模块，角色，</a:t>
            </a:r>
            <a:r>
              <a:rPr lang="en-US" altLang="zh-CN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Service</a:t>
            </a:r>
            <a:endParaRPr lang="en-US" sz="1000" b="1" kern="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200AC9-C4C5-4ECE-938C-8349D872C527}"/>
              </a:ext>
            </a:extLst>
          </p:cNvPr>
          <p:cNvCxnSpPr>
            <a:cxnSpLocks/>
          </p:cNvCxnSpPr>
          <p:nvPr/>
        </p:nvCxnSpPr>
        <p:spPr>
          <a:xfrm>
            <a:off x="8419411" y="4082946"/>
            <a:ext cx="2016224" cy="1078475"/>
          </a:xfrm>
          <a:prstGeom prst="straightConnector1">
            <a:avLst/>
          </a:prstGeom>
          <a:noFill/>
          <a:ln w="12700" cap="flat" cmpd="sng" algn="ctr">
            <a:solidFill>
              <a:srgbClr val="0B7CC1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8529FA-767A-4207-A180-85C0A1D42C58}"/>
              </a:ext>
            </a:extLst>
          </p:cNvPr>
          <p:cNvCxnSpPr>
            <a:cxnSpLocks/>
          </p:cNvCxnSpPr>
          <p:nvPr/>
        </p:nvCxnSpPr>
        <p:spPr>
          <a:xfrm>
            <a:off x="8498021" y="4243144"/>
            <a:ext cx="2016224" cy="1078475"/>
          </a:xfrm>
          <a:prstGeom prst="straightConnector1">
            <a:avLst/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0E68A15-0AA1-4ACF-BDF7-6D091F875493}"/>
              </a:ext>
            </a:extLst>
          </p:cNvPr>
          <p:cNvCxnSpPr>
            <a:cxnSpLocks/>
          </p:cNvCxnSpPr>
          <p:nvPr/>
        </p:nvCxnSpPr>
        <p:spPr>
          <a:xfrm>
            <a:off x="8474602" y="4401079"/>
            <a:ext cx="2016224" cy="1078475"/>
          </a:xfrm>
          <a:prstGeom prst="straightConnector1">
            <a:avLst/>
          </a:prstGeom>
          <a:noFill/>
          <a:ln w="12700" cap="flat" cmpd="sng" algn="ctr">
            <a:solidFill>
              <a:srgbClr val="3D8618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FB1E93B-807F-4D65-9122-778336E0D3AD}"/>
              </a:ext>
            </a:extLst>
          </p:cNvPr>
          <p:cNvCxnSpPr>
            <a:cxnSpLocks/>
          </p:cNvCxnSpPr>
          <p:nvPr/>
        </p:nvCxnSpPr>
        <p:spPr>
          <a:xfrm flipV="1">
            <a:off x="7058339" y="4486913"/>
            <a:ext cx="688734" cy="460637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C8161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BA118176-77C7-4BCF-AF93-A2859E1240CB}"/>
              </a:ext>
            </a:extLst>
          </p:cNvPr>
          <p:cNvCxnSpPr>
            <a:cxnSpLocks/>
          </p:cNvCxnSpPr>
          <p:nvPr/>
        </p:nvCxnSpPr>
        <p:spPr>
          <a:xfrm flipV="1">
            <a:off x="6940926" y="4893444"/>
            <a:ext cx="857446" cy="535954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rgbClr val="3D8618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>
                <a:alpha val="60000"/>
              </a:schemeClr>
            </a:glow>
          </a:effectLst>
        </p:spPr>
      </p:cxnSp>
      <p:sp>
        <p:nvSpPr>
          <p:cNvPr id="3" name="Smiley Face 2">
            <a:extLst>
              <a:ext uri="{FF2B5EF4-FFF2-40B4-BE49-F238E27FC236}">
                <a16:creationId xmlns:a16="http://schemas.microsoft.com/office/drawing/2014/main" id="{B010D82A-66B4-4846-98BA-B04D4AF4A070}"/>
              </a:ext>
            </a:extLst>
          </p:cNvPr>
          <p:cNvSpPr/>
          <p:nvPr/>
        </p:nvSpPr>
        <p:spPr>
          <a:xfrm>
            <a:off x="8188288" y="3311958"/>
            <a:ext cx="512197" cy="512197"/>
          </a:xfrm>
          <a:prstGeom prst="smileyFace">
            <a:avLst/>
          </a:prstGeom>
          <a:solidFill>
            <a:srgbClr val="FBE48F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9CA138-3507-49E9-8260-E8C866E16EB9}"/>
              </a:ext>
            </a:extLst>
          </p:cNvPr>
          <p:cNvSpPr/>
          <p:nvPr/>
        </p:nvSpPr>
        <p:spPr>
          <a:xfrm>
            <a:off x="7569057" y="3009320"/>
            <a:ext cx="265150" cy="265150"/>
          </a:xfrm>
          <a:prstGeom prst="ellipse">
            <a:avLst/>
          </a:prstGeom>
          <a:solidFill>
            <a:srgbClr val="E35617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B9DCAC34-DFCC-44AD-BD07-FC2645CA4B95}"/>
              </a:ext>
            </a:extLst>
          </p:cNvPr>
          <p:cNvSpPr/>
          <p:nvPr/>
        </p:nvSpPr>
        <p:spPr>
          <a:xfrm>
            <a:off x="6724069" y="845647"/>
            <a:ext cx="432048" cy="432048"/>
          </a:xfrm>
          <a:prstGeom prst="mathMultiply">
            <a:avLst/>
          </a:prstGeom>
          <a:solidFill>
            <a:srgbClr val="C60C0C"/>
          </a:solidFill>
          <a:ln w="19050" cap="flat" cmpd="sng" algn="ctr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CCCF285-C643-4E5B-A4B0-5404E275F618}"/>
              </a:ext>
            </a:extLst>
          </p:cNvPr>
          <p:cNvSpPr/>
          <p:nvPr/>
        </p:nvSpPr>
        <p:spPr>
          <a:xfrm>
            <a:off x="9239357" y="563512"/>
            <a:ext cx="1622493" cy="971593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ker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FA4B7A-350B-4851-8A66-58001B331B99}"/>
              </a:ext>
            </a:extLst>
          </p:cNvPr>
          <p:cNvSpPr/>
          <p:nvPr/>
        </p:nvSpPr>
        <p:spPr>
          <a:xfrm>
            <a:off x="7721457" y="3161720"/>
            <a:ext cx="265150" cy="265150"/>
          </a:xfrm>
          <a:prstGeom prst="ellipse">
            <a:avLst/>
          </a:prstGeom>
          <a:solidFill>
            <a:srgbClr val="E35617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1C3A1-5B92-4538-92AD-AA867746B2A6}"/>
              </a:ext>
            </a:extLst>
          </p:cNvPr>
          <p:cNvSpPr/>
          <p:nvPr/>
        </p:nvSpPr>
        <p:spPr>
          <a:xfrm>
            <a:off x="7036872" y="2922562"/>
            <a:ext cx="276907" cy="276907"/>
          </a:xfrm>
          <a:prstGeom prst="rect">
            <a:avLst/>
          </a:prstGeom>
          <a:solidFill>
            <a:srgbClr val="E35617"/>
          </a:solidFill>
          <a:ln w="12700" cap="flat" cmpd="sng" algn="ctr">
            <a:solidFill>
              <a:schemeClr val="bg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548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IEC PPT">
      <a:majorFont>
        <a:latin typeface="Segoe UI Semibold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9FC5"/>
        </a:solidFill>
        <a:ln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24353</TotalTime>
  <Words>725</Words>
  <Application>Microsoft Office PowerPoint</Application>
  <PresentationFormat>Custom</PresentationFormat>
  <Paragraphs>231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</vt:lpstr>
      <vt:lpstr>Segoe UI Semibold</vt:lpstr>
      <vt:lpstr>Calibri</vt:lpstr>
      <vt:lpstr>Arial</vt:lpstr>
      <vt:lpstr>Office 佈景主題</vt:lpstr>
      <vt:lpstr>BDCC 基础设施概览</vt:lpstr>
      <vt:lpstr>PowerPoint Presentation</vt:lpstr>
      <vt:lpstr>PowerPoint Presentation</vt:lpstr>
      <vt:lpstr>PowerPoint Presentation</vt:lpstr>
      <vt:lpstr>PowerPoint Presentation</vt:lpstr>
      <vt:lpstr>Infra 模板</vt:lpstr>
    </vt:vector>
  </TitlesOfParts>
  <Company>Inventec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iec030226</dc:creator>
  <cp:lastModifiedBy>Yan.Shuo 閆碩 ITC</cp:lastModifiedBy>
  <cp:revision>4117</cp:revision>
  <dcterms:created xsi:type="dcterms:W3CDTF">2017-09-20T03:27:16Z</dcterms:created>
  <dcterms:modified xsi:type="dcterms:W3CDTF">2022-11-15T06:43:35Z</dcterms:modified>
</cp:coreProperties>
</file>