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46" r:id="rId2"/>
    <p:sldId id="1095" r:id="rId3"/>
    <p:sldId id="1104" r:id="rId4"/>
    <p:sldId id="1118" r:id="rId5"/>
    <p:sldId id="1120" r:id="rId6"/>
    <p:sldId id="1103" r:id="rId7"/>
    <p:sldId id="784" r:id="rId8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FF99"/>
    <a:srgbClr val="404040"/>
    <a:srgbClr val="99FF66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424" autoAdjust="0"/>
  </p:normalViewPr>
  <p:slideViewPr>
    <p:cSldViewPr snapToGrid="0">
      <p:cViewPr varScale="1">
        <p:scale>
          <a:sx n="99" d="100"/>
          <a:sy n="99" d="100"/>
        </p:scale>
        <p:origin x="7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8319" y="6493399"/>
            <a:ext cx="107653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25" y="6403399"/>
            <a:ext cx="8694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="" xmlns:a16="http://schemas.microsoft.com/office/drawing/2014/main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6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1" y="4379941"/>
            <a:ext cx="10093758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PLC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资源核对方法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2021-05-27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3" y="720011"/>
            <a:ext cx="3641226" cy="269998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303" y="720000"/>
            <a:ext cx="4074365" cy="270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099310" cy="480003"/>
          </a:xfrm>
        </p:spPr>
        <p:txBody>
          <a:bodyPr/>
          <a:lstStyle/>
          <a:p>
            <a:r>
              <a:rPr lang="en-US" altLang="zh-CN" dirty="0" smtClean="0"/>
              <a:t>PLC </a:t>
            </a:r>
            <a:r>
              <a:rPr lang="zh-CN" altLang="en-US" dirty="0" smtClean="0"/>
              <a:t>资源核对内容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215" y="3921575"/>
            <a:ext cx="1777525" cy="940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设备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18098" y="3921575"/>
            <a:ext cx="1777525" cy="94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数采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88980" y="3921575"/>
            <a:ext cx="1777525" cy="9400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看板</a:t>
            </a:r>
          </a:p>
        </p:txBody>
      </p:sp>
      <p:pic>
        <p:nvPicPr>
          <p:cNvPr id="12" name="图片 11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42" y="720000"/>
            <a:ext cx="3600000" cy="2700000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1305977" y="2676264"/>
            <a:ext cx="1260000" cy="5400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资源表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6860" y="2676264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PLC</a:t>
            </a:r>
            <a:r>
              <a:rPr lang="zh-CN" altLang="en-US" dirty="0" smtClean="0"/>
              <a:t>资源核对看板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647742" y="2676264"/>
            <a:ext cx="1260000" cy="5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设备</a:t>
            </a:r>
            <a:r>
              <a:rPr lang="zh-CN" altLang="en-US" dirty="0" smtClean="0">
                <a:solidFill>
                  <a:schemeClr val="tx1"/>
                </a:solidFill>
              </a:rPr>
              <a:t>看</a:t>
            </a:r>
            <a:r>
              <a:rPr lang="zh-CN" altLang="en-US" dirty="0">
                <a:solidFill>
                  <a:schemeClr val="tx1"/>
                </a:solidFill>
              </a:rPr>
              <a:t>板</a:t>
            </a:r>
          </a:p>
        </p:txBody>
      </p:sp>
      <p:sp>
        <p:nvSpPr>
          <p:cNvPr id="13" name="左右箭头 12"/>
          <p:cNvSpPr/>
          <p:nvPr/>
        </p:nvSpPr>
        <p:spPr>
          <a:xfrm>
            <a:off x="2824739" y="4192810"/>
            <a:ext cx="2393358" cy="397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6995622" y="4201243"/>
            <a:ext cx="2393358" cy="397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91860" y="4770783"/>
            <a:ext cx="1668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核对设备厂商提供的数据是否符合要求？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2878" y="4770783"/>
            <a:ext cx="1668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核对</a:t>
            </a:r>
            <a:r>
              <a:rPr lang="en-US" altLang="zh-CN" dirty="0" smtClean="0"/>
              <a:t>TPMS</a:t>
            </a:r>
            <a:r>
              <a:rPr lang="zh-CN" altLang="en-US" dirty="0" smtClean="0"/>
              <a:t>是否正确使用设备采集数据？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0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1893852" cy="480003"/>
          </a:xfrm>
        </p:spPr>
        <p:txBody>
          <a:bodyPr/>
          <a:lstStyle/>
          <a:p>
            <a:r>
              <a:rPr lang="en-US" altLang="zh-CN" dirty="0" smtClean="0"/>
              <a:t>PLC</a:t>
            </a:r>
            <a:r>
              <a:rPr lang="zh-CN" altLang="en-US" dirty="0" smtClean="0"/>
              <a:t>资源表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61" y="719551"/>
            <a:ext cx="5590738" cy="4448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3" y="720011"/>
            <a:ext cx="6327458" cy="30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5668539" cy="480003"/>
          </a:xfrm>
        </p:spPr>
        <p:txBody>
          <a:bodyPr/>
          <a:lstStyle/>
          <a:p>
            <a:r>
              <a:rPr lang="zh-CN" altLang="en-US" dirty="0" smtClean="0"/>
              <a:t>部署</a:t>
            </a:r>
            <a:r>
              <a:rPr lang="en-US" altLang="zh-CN" dirty="0" smtClean="0"/>
              <a:t>TPMS</a:t>
            </a:r>
            <a:r>
              <a:rPr lang="zh-CN" altLang="en-US" dirty="0" smtClean="0"/>
              <a:t>监控程序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打开调试模式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720004"/>
            <a:ext cx="8938260" cy="56915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79622" y="5284890"/>
            <a:ext cx="362952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目前</a:t>
            </a:r>
            <a:r>
              <a:rPr lang="zh-CN" altLang="en-US" dirty="0">
                <a:solidFill>
                  <a:srgbClr val="FF0000"/>
                </a:solidFill>
              </a:rPr>
              <a:t>已打开所有</a:t>
            </a:r>
            <a:r>
              <a:rPr lang="en-US" altLang="zh-CN" dirty="0">
                <a:solidFill>
                  <a:srgbClr val="FF0000"/>
                </a:solidFill>
              </a:rPr>
              <a:t>PLC</a:t>
            </a:r>
            <a:r>
              <a:rPr lang="zh-CN" altLang="en-US" dirty="0">
                <a:solidFill>
                  <a:srgbClr val="FF0000"/>
                </a:solidFill>
              </a:rPr>
              <a:t>设备调试</a:t>
            </a:r>
            <a:r>
              <a:rPr lang="zh-CN" altLang="en-US" dirty="0" smtClean="0">
                <a:solidFill>
                  <a:srgbClr val="FF0000"/>
                </a:solidFill>
              </a:rPr>
              <a:t>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2097" y="6045200"/>
            <a:ext cx="1482290" cy="156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82032" y="3392033"/>
            <a:ext cx="952900" cy="1512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5300" y="4150858"/>
            <a:ext cx="1447432" cy="1512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0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7989688" cy="480003"/>
          </a:xfrm>
        </p:spPr>
        <p:txBody>
          <a:bodyPr/>
          <a:lstStyle/>
          <a:p>
            <a:r>
              <a:rPr lang="zh-CN" altLang="en-US" dirty="0"/>
              <a:t>记录一段时间的设备</a:t>
            </a:r>
            <a:r>
              <a:rPr lang="zh-CN" altLang="en-US" dirty="0" smtClean="0"/>
              <a:t>动作，核对</a:t>
            </a:r>
            <a:r>
              <a:rPr lang="en-US" altLang="zh-CN" dirty="0" smtClean="0"/>
              <a:t>TPMS</a:t>
            </a:r>
            <a:r>
              <a:rPr lang="zh-CN" altLang="en-US" dirty="0" smtClean="0"/>
              <a:t>收集的数据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2" y="720001"/>
            <a:ext cx="10624185" cy="53778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0002" y="6157676"/>
            <a:ext cx="11668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u="sng" dirty="0">
                <a:solidFill>
                  <a:srgbClr val="FF0000"/>
                </a:solidFill>
              </a:rPr>
              <a:t>http://tpmsinflux.sz.chiconypower.com.cn:3000/d/W4Qpgw3Gz/tpms-plc-zi-yuan-biao-he-dui?orgId=2&amp;from</a:t>
            </a:r>
            <a:r>
              <a:rPr lang="zh-CN" altLang="en-US" sz="1400" u="sng" dirty="0" smtClean="0">
                <a:solidFill>
                  <a:srgbClr val="FF0000"/>
                </a:solidFill>
              </a:rPr>
              <a:t>=</a:t>
            </a:r>
            <a:r>
              <a:rPr lang="en-US" altLang="zh-CN" sz="1400" u="sng" dirty="0" smtClean="0">
                <a:solidFill>
                  <a:srgbClr val="FF0000"/>
                </a:solidFill>
              </a:rPr>
              <a:t>now-1h</a:t>
            </a:r>
            <a:r>
              <a:rPr lang="zh-CN" altLang="en-US" sz="1400" u="sng" dirty="0" smtClean="0">
                <a:solidFill>
                  <a:srgbClr val="FF0000"/>
                </a:solidFill>
              </a:rPr>
              <a:t>&amp;</a:t>
            </a:r>
            <a:r>
              <a:rPr lang="zh-CN" altLang="en-US" sz="1400" u="sng" dirty="0">
                <a:solidFill>
                  <a:srgbClr val="FF0000"/>
                </a:solidFill>
              </a:rPr>
              <a:t>to</a:t>
            </a:r>
            <a:r>
              <a:rPr lang="zh-CN" altLang="en-US" sz="1400" u="sng" dirty="0" smtClean="0">
                <a:solidFill>
                  <a:srgbClr val="FF0000"/>
                </a:solidFill>
              </a:rPr>
              <a:t>=</a:t>
            </a:r>
            <a:r>
              <a:rPr lang="en-US" altLang="zh-CN" sz="1400" u="sng" dirty="0" smtClean="0">
                <a:solidFill>
                  <a:srgbClr val="FF0000"/>
                </a:solidFill>
              </a:rPr>
              <a:t>now</a:t>
            </a:r>
            <a:r>
              <a:rPr lang="zh-CN" altLang="en-US" sz="1400" u="sng" dirty="0" smtClean="0">
                <a:solidFill>
                  <a:srgbClr val="FF0000"/>
                </a:solidFill>
              </a:rPr>
              <a:t>&amp;</a:t>
            </a:r>
            <a:r>
              <a:rPr lang="zh-CN" altLang="en-US" sz="1400" u="sng" dirty="0">
                <a:solidFill>
                  <a:srgbClr val="FF0000"/>
                </a:solidFill>
              </a:rPr>
              <a:t>var-line=T01&amp;var-deviceid=MAG-TJ-PKM-001&amp;var-zerofilter=Yes</a:t>
            </a:r>
          </a:p>
        </p:txBody>
      </p:sp>
    </p:spTree>
    <p:extLst>
      <p:ext uri="{BB962C8B-B14F-4D97-AF65-F5344CB8AC3E}">
        <p14:creationId xmlns:p14="http://schemas.microsoft.com/office/powerpoint/2010/main" val="245255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709396" cy="480003"/>
          </a:xfrm>
        </p:spPr>
        <p:txBody>
          <a:bodyPr/>
          <a:lstStyle/>
          <a:p>
            <a:r>
              <a:rPr lang="en-US" altLang="zh-CN" dirty="0" smtClean="0"/>
              <a:t>TPMS </a:t>
            </a:r>
            <a:r>
              <a:rPr lang="zh-CN" altLang="en-US" dirty="0" smtClean="0"/>
              <a:t>设备看板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1"/>
            <a:ext cx="11825288" cy="584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6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89831" y="1845191"/>
            <a:ext cx="7919047" cy="92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en-US" altLang="zh-CN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智造未来</a:t>
            </a:r>
          </a:p>
        </p:txBody>
      </p:sp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20905</TotalTime>
  <Words>167</Words>
  <Application>Microsoft Office PowerPoint</Application>
  <PresentationFormat>宽屏</PresentationFormat>
  <Paragraphs>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等线</vt:lpstr>
      <vt:lpstr>等线 Light</vt:lpstr>
      <vt:lpstr>微软雅黑</vt:lpstr>
      <vt:lpstr>Arial</vt:lpstr>
      <vt:lpstr>Segoe UI Semibold</vt:lpstr>
      <vt:lpstr>Office 主题​​</vt:lpstr>
      <vt:lpstr>长江汽车电子MES系统方案</vt:lpstr>
      <vt:lpstr>PLC 资源核对内容</vt:lpstr>
      <vt:lpstr>PLC资源表</vt:lpstr>
      <vt:lpstr>部署TPMS监控程序, 打开调试模式</vt:lpstr>
      <vt:lpstr>记录一段时间的设备动作，核对TPMS收集的数据</vt:lpstr>
      <vt:lpstr>TPMS 设备看板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>Wu.Jian 吳健 ITC</dc:creator>
  <cp:lastModifiedBy>Wu.Jian 吳健 ITC</cp:lastModifiedBy>
  <cp:revision>338</cp:revision>
  <cp:lastPrinted>2020-10-14T09:41:16Z</cp:lastPrinted>
  <dcterms:created xsi:type="dcterms:W3CDTF">2020-04-27T01:39:13Z</dcterms:created>
  <dcterms:modified xsi:type="dcterms:W3CDTF">2021-05-27T07:24:25Z</dcterms:modified>
</cp:coreProperties>
</file>