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6" r:id="rId2"/>
    <p:sldId id="1089" r:id="rId3"/>
    <p:sldId id="1091" r:id="rId4"/>
    <p:sldId id="1093" r:id="rId5"/>
    <p:sldId id="1088" r:id="rId6"/>
    <p:sldId id="1084" r:id="rId7"/>
    <p:sldId id="1077" r:id="rId8"/>
    <p:sldId id="1087" r:id="rId9"/>
    <p:sldId id="784" r:id="rId10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9FF66"/>
    <a:srgbClr val="33CC33"/>
    <a:srgbClr val="A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9F8B9-8290-49A9-872A-D9D061EAE9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4B8379-E48E-4E47-9544-A7757EC5F372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TPMS</a:t>
          </a:r>
        </a:p>
        <a:p>
          <a:r>
            <a:rPr lang="zh-CN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项目团队</a:t>
          </a:r>
          <a:endParaRPr lang="zh-CN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C0D790-2616-4DC3-80B8-7DBFE0364F03}" type="parTrans" cxnId="{68F45748-D8FD-497C-AA69-C0F404BEEC56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CCCD3C-9329-4012-91BB-EE9007A9A407}" type="sibTrans" cxnId="{68F45748-D8FD-497C-AA69-C0F404BEEC56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95B601-E44A-40B3-91C7-4F1526D8940D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项目经理</a:t>
          </a:r>
          <a:endParaRPr lang="zh-CN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6277CC-695A-44B2-9FE9-FFD60F173180}" type="parTrans" cxnId="{C9264F8B-D4BB-4BA5-BA81-E5E7DB7836C5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97F242-44DE-4E0B-B724-3B2395504149}" type="sibTrans" cxnId="{C9264F8B-D4BB-4BA5-BA81-E5E7DB7836C5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E69F47-84F1-40B2-8DA0-48C4DDE1CE88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实施团队</a:t>
          </a:r>
          <a:endParaRPr lang="zh-CN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70FCF1E-392F-436F-8533-7555D8062D92}" type="parTrans" cxnId="{BF35FCAC-28F8-4CB6-9445-BEC2D9520940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4A2B67-370D-4862-8249-0CB8E2309FBD}" type="sibTrans" cxnId="{BF35FCAC-28F8-4CB6-9445-BEC2D9520940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D86FDA-FD75-4E05-8983-6A12196D4020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指導委員會</a:t>
          </a:r>
          <a:endParaRPr lang="en-US" altLang="zh-TW" sz="16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黃益興 處長</a:t>
          </a:r>
          <a:endParaRPr lang="zh-CN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173A91-1182-410F-8309-EE4594A0F192}" type="parTrans" cxnId="{50A97F54-C711-485F-B639-96EB8F6F795E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ADF3B6-C6CA-4945-B212-ACADDFF95C20}" type="sibTrans" cxnId="{50A97F54-C711-485F-B639-96EB8F6F795E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46AD83-E53D-45A6-AC6D-C51D8134A56C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项目经理</a:t>
          </a:r>
          <a:endParaRPr lang="zh-CN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60F526-C102-4EEF-9C4A-2E3DBF5DEB77}" type="parTrans" cxnId="{7A1500DA-2E08-440D-BF4E-A080CF9C4E0C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545B9F-D06D-4F42-91C4-563F6772B44C}" type="sibTrans" cxnId="{7A1500DA-2E08-440D-BF4E-A080CF9C4E0C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EFE872-D58B-4C11-A3C3-C7E00DA68130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自動化</a:t>
          </a:r>
          <a:endParaRPr lang="zh-CN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00B25F-49E2-475B-9B94-3C1838810FD5}" type="parTrans" cxnId="{E53C6F00-1727-4EF8-9130-F2D35E84CFC5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0858DE-A9C7-417F-BADF-C7C7EA123E96}" type="sibTrans" cxnId="{E53C6F00-1727-4EF8-9130-F2D35E84CFC5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C35B33-DBA7-449B-BDDD-F424ABA07C28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ME</a:t>
          </a:r>
          <a:endParaRPr lang="zh-CN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E6F59C-F995-402B-8F68-98D838BE3A29}" type="parTrans" cxnId="{D15BC9C7-6AC3-482C-8C39-F4DC8B66AF43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3CD216-C9DD-4138-B280-9A23385EF97A}" type="sibTrans" cxnId="{D15BC9C7-6AC3-482C-8C39-F4DC8B66AF43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571F46-43AE-4326-BD5F-CCF3F7ACF358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MIS</a:t>
          </a:r>
          <a:endParaRPr lang="zh-CN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AA7BCE-232E-490A-A8DF-3EA4BED1640F}" type="parTrans" cxnId="{23211703-48AE-4FED-8CF1-B0269C66177F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4E2F1B-5C76-4972-9D78-739D5A4DA41E}" type="sibTrans" cxnId="{23211703-48AE-4FED-8CF1-B0269C66177F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8C4FDF-B4C3-4D5A-9FB7-B3473FE1872F}">
      <dgm:prSet phldrT="[文本]" custT="1"/>
      <dgm:spPr/>
      <dgm:t>
        <a:bodyPr/>
        <a:lstStyle/>
        <a:p>
          <a:r>
            <a:rPr lang="zh-CN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吴健</a:t>
          </a:r>
          <a:endParaRPr lang="zh-CN" altLang="en-US" sz="13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A02E58-2FA1-4672-B9D7-1D5AB386DE6E}" type="parTrans" cxnId="{DBBFD201-DA3C-4DB1-AA5B-7283623BC3BD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AA156C-5CA4-4E18-87E2-E6A768220814}" type="sibTrans" cxnId="{DBBFD201-DA3C-4DB1-AA5B-7283623BC3BD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F13147-4D6C-4194-8CDA-999F4219A451}">
      <dgm:prSet phldrT="[文本]" custT="1"/>
      <dgm:spPr/>
      <dgm:t>
        <a:bodyPr/>
        <a:lstStyle/>
        <a:p>
          <a:r>
            <a:rPr lang="zh-CN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朱令</a:t>
          </a:r>
          <a:endParaRPr lang="en-US" altLang="zh-CN" sz="13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CN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张天超</a:t>
          </a:r>
          <a:r>
            <a:rPr lang="en-US" altLang="zh-CN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CN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李伟根</a:t>
          </a:r>
          <a:endParaRPr lang="zh-CN" altLang="en-US" sz="13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517985-D03A-43F3-A789-7071D8DDB84A}" type="parTrans" cxnId="{D9A52F97-D68E-4BBE-B596-F7EB68FDC11A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E3C23-BBB6-4FCB-B93F-568BAC092F2E}" type="sibTrans" cxnId="{D9A52F97-D68E-4BBE-B596-F7EB68FDC11A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855823-9CDF-41FA-9731-C255507B6CED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杨昌霖</a:t>
          </a:r>
          <a:endParaRPr lang="en-US" altLang="zh-CN" sz="13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6A2D3-F5E4-4113-8F63-0BE83FEBEB26}" type="parTrans" cxnId="{8C892094-ED26-467B-8038-030E68B76A34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0C0598-CA8D-482B-AF50-6A40ACACAD46}" type="sibTrans" cxnId="{8C892094-ED26-467B-8038-030E68B76A34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F76032-AABE-4196-9502-1CBDF1F1CF66}">
      <dgm:prSet phldrT="[文本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指導委員會</a:t>
          </a:r>
          <a:endParaRPr lang="en-US" altLang="zh-TW" sz="16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郭桂龙 處長</a:t>
          </a:r>
          <a:endParaRPr lang="zh-CN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71F66D-9774-402E-B605-64E7FC91B5C0}" type="parTrans" cxnId="{DC54DC37-DAD6-4F88-A237-BEB98EBC4AB4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9470DC-5E38-4205-81D6-4ADA6DC7512E}" type="sibTrans" cxnId="{DC54DC37-DAD6-4F88-A237-BEB98EBC4AB4}">
      <dgm:prSet/>
      <dgm:spPr/>
      <dgm:t>
        <a:bodyPr/>
        <a:lstStyle/>
        <a:p>
          <a:endParaRPr lang="zh-CN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D05623-4144-41E3-9867-E7ED82ED530F}">
      <dgm:prSet custT="1"/>
      <dgm:spPr>
        <a:solidFill>
          <a:srgbClr val="00B0F0"/>
        </a:solidFill>
      </dgm:spPr>
      <dgm:t>
        <a:bodyPr/>
        <a:lstStyle/>
        <a:p>
          <a:r>
            <a: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</a:t>
          </a:r>
          <a:endParaRPr lang="zh-TW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5611AC-B1CA-4BFE-986D-E447C65584A5}" type="parTrans" cxnId="{0FE8FDD3-1B22-4E94-A68B-59193739EA0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666309-B9E1-4C16-9010-D24C8DC5315C}" type="sibTrans" cxnId="{0FE8FDD3-1B22-4E94-A68B-59193739EA0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F3AC48-069F-458C-A2A0-72B60CB7CBBF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吳智偉</a:t>
          </a:r>
          <a:endParaRPr lang="zh-TW" altLang="en-US" sz="13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61815-B073-48DF-A7E6-AFAC59686FA4}" type="parTrans" cxnId="{75296E03-C41B-4B33-98E8-EB30C92ECE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DC79A2-725C-4783-B43C-B4106D175A66}" type="sibTrans" cxnId="{75296E03-C41B-4B33-98E8-EB30C92ECE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85A52F-2E7C-4EE8-AD06-0165E5803BD6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黃明俍</a:t>
          </a:r>
          <a:endParaRPr lang="en-US" altLang="zh-TW" sz="13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陳繼平</a:t>
          </a:r>
          <a:endParaRPr lang="zh-TW" altLang="en-US" sz="13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794C74-A2B4-4392-8ACE-EA09464D6E2A}" type="parTrans" cxnId="{47368E4D-CDFD-4654-927B-0E761A3479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F7DD4C-F888-4125-AAF2-D7A04C287EBC}" type="sibTrans" cxnId="{47368E4D-CDFD-4654-927B-0E761A3479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CC14B9-1F93-438B-8078-C6ADAFA7450C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張東榮</a:t>
          </a:r>
          <a:endParaRPr lang="en-US" altLang="zh-TW" sz="13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簡承偉</a:t>
          </a:r>
          <a:endParaRPr lang="zh-TW" altLang="en-US" sz="13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D7A3BB-1223-4959-B57A-49F5DB39D3B0}" type="parTrans" cxnId="{2EB01CDD-164C-4D37-9CDC-71637CF322E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9114CA-7781-4902-81D6-021FD6213C49}" type="sibTrans" cxnId="{2EB01CDD-164C-4D37-9CDC-71637CF322E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EBB730-8038-4694-8339-CAC98FA280E0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林正義</a:t>
          </a:r>
          <a:endParaRPr lang="en-US" altLang="zh-TW" sz="13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劉智軍</a:t>
          </a:r>
          <a:endParaRPr lang="zh-TW" altLang="en-US" sz="13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1ED387-24BE-417E-A541-EB96B836CF2F}" type="parTrans" cxnId="{58A85520-B128-4C30-92E5-71508F0EE75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9954E7-3CB7-47B7-A967-6BFBBD2D2F69}" type="sibTrans" cxnId="{58A85520-B128-4C30-92E5-71508F0EE75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EED69B-201D-4297-BB85-96C5A3A4885A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群光電能</a:t>
          </a:r>
          <a:endParaRPr lang="en-US" altLang="zh-TW" sz="16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C7E592-70F4-4D47-81C3-0905D003443F}" type="parTrans" cxnId="{4DCC7DED-AB43-4A5C-84F4-DB4DE376BB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92899D-486C-42A9-B7C9-4340F9A3E2A8}" type="sibTrans" cxnId="{4DCC7DED-AB43-4A5C-84F4-DB4DE376BB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70F6F-D10A-49D0-8A14-B8DADEB4900D}">
      <dgm:prSet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英業達</a:t>
          </a:r>
          <a:endParaRPr lang="en-US" altLang="zh-TW" sz="16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0C50F3-10CE-4E6D-83BB-469AAD000D45}" type="sibTrans" cxnId="{B148325F-2B85-41DA-AEAC-13F2D5984E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8FD46C-D1BA-4BC9-800E-F430CA5F0349}" type="parTrans" cxnId="{B148325F-2B85-41DA-AEAC-13F2D5984E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4EDD61-B21E-4739-8A60-772929B4D161}">
      <dgm:prSet custT="1"/>
      <dgm:spPr>
        <a:solidFill>
          <a:srgbClr val="00B0F0"/>
        </a:solidFill>
      </dgm:spPr>
      <dgm:t>
        <a:bodyPr/>
        <a:lstStyle/>
        <a:p>
          <a:r>
            <a:rPr lang="en-US" altLang="zh-TW" sz="1400" dirty="0" smtClean="0"/>
            <a:t>MFG</a:t>
          </a:r>
          <a:endParaRPr lang="zh-TW" altLang="en-US" sz="1400" dirty="0"/>
        </a:p>
      </dgm:t>
    </dgm:pt>
    <dgm:pt modelId="{B686C17B-704A-4CA4-B627-F37B8F0A4ADD}" type="parTrans" cxnId="{4CAF6BAC-28E0-4A8F-BA84-2B83A5C4B200}">
      <dgm:prSet/>
      <dgm:spPr/>
      <dgm:t>
        <a:bodyPr/>
        <a:lstStyle/>
        <a:p>
          <a:endParaRPr lang="zh-TW" altLang="en-US"/>
        </a:p>
      </dgm:t>
    </dgm:pt>
    <dgm:pt modelId="{4D9BD5C6-9877-4D72-BA00-6509EF10B34F}" type="sibTrans" cxnId="{4CAF6BAC-28E0-4A8F-BA84-2B83A5C4B200}">
      <dgm:prSet/>
      <dgm:spPr/>
      <dgm:t>
        <a:bodyPr/>
        <a:lstStyle/>
        <a:p>
          <a:endParaRPr lang="zh-TW" altLang="en-US"/>
        </a:p>
      </dgm:t>
    </dgm:pt>
    <dgm:pt modelId="{FC29E452-5763-4931-AF8E-1ADEA64F0C5C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3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王麗萍</a:t>
          </a:r>
          <a:endParaRPr lang="en-US" altLang="zh-TW" sz="13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3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朱榮</a:t>
          </a:r>
          <a:endParaRPr lang="zh-TW" altLang="en-US" sz="13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DF99CF-B470-4FD9-A2A1-0919FA8BD12A}" type="parTrans" cxnId="{04DDCA55-637A-4372-AB96-04D342FB5CAB}">
      <dgm:prSet/>
      <dgm:spPr/>
      <dgm:t>
        <a:bodyPr/>
        <a:lstStyle/>
        <a:p>
          <a:endParaRPr lang="zh-TW" altLang="en-US"/>
        </a:p>
      </dgm:t>
    </dgm:pt>
    <dgm:pt modelId="{1586C02A-29A3-40B8-992B-5190FF8042C3}" type="sibTrans" cxnId="{04DDCA55-637A-4372-AB96-04D342FB5CAB}">
      <dgm:prSet/>
      <dgm:spPr/>
      <dgm:t>
        <a:bodyPr/>
        <a:lstStyle/>
        <a:p>
          <a:endParaRPr lang="zh-TW" altLang="en-US"/>
        </a:p>
      </dgm:t>
    </dgm:pt>
    <dgm:pt modelId="{145F847B-1C2B-481A-B3AF-F405DFEF68B5}">
      <dgm:prSet/>
      <dgm:spPr>
        <a:solidFill>
          <a:srgbClr val="00B0F0"/>
        </a:solidFill>
      </dgm:spPr>
      <dgm:t>
        <a:bodyPr/>
        <a:lstStyle/>
        <a:p>
          <a:r>
            <a:rPr lang="en-US" altLang="zh-TW" dirty="0" smtClean="0"/>
            <a:t>Transformer</a:t>
          </a:r>
        </a:p>
        <a:p>
          <a:r>
            <a:rPr lang="en-US" altLang="zh-TW" dirty="0" smtClean="0"/>
            <a:t>ENG/MFG</a:t>
          </a:r>
        </a:p>
      </dgm:t>
    </dgm:pt>
    <dgm:pt modelId="{60FE9B1F-9C3B-4FB1-8553-738F7B788F32}" type="parTrans" cxnId="{A8315E1A-FB00-4A67-8C95-FFC7B94CBE8E}">
      <dgm:prSet/>
      <dgm:spPr/>
      <dgm:t>
        <a:bodyPr/>
        <a:lstStyle/>
        <a:p>
          <a:endParaRPr lang="zh-TW" altLang="en-US"/>
        </a:p>
      </dgm:t>
    </dgm:pt>
    <dgm:pt modelId="{7788CD08-2168-4595-ACC6-E12DAC62BBCF}" type="sibTrans" cxnId="{A8315E1A-FB00-4A67-8C95-FFC7B94CBE8E}">
      <dgm:prSet/>
      <dgm:spPr/>
      <dgm:t>
        <a:bodyPr/>
        <a:lstStyle/>
        <a:p>
          <a:endParaRPr lang="zh-TW" altLang="en-US"/>
        </a:p>
      </dgm:t>
    </dgm:pt>
    <dgm:pt modelId="{D8722D15-2219-4685-8546-E5FC78AAB1C2}">
      <dgm:prSet custT="1"/>
      <dgm:spPr>
        <a:solidFill>
          <a:srgbClr val="00B0F0"/>
        </a:solidFill>
      </dgm:spPr>
      <dgm:t>
        <a:bodyPr/>
        <a:lstStyle/>
        <a:p>
          <a:r>
            <a:rPr lang="zh-TW" altLang="en-US" sz="13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許將豪</a:t>
          </a:r>
          <a:endParaRPr lang="en-US" altLang="zh-TW" sz="13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3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祁俊生</a:t>
          </a:r>
          <a:endParaRPr lang="zh-TW" altLang="en-US" sz="13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E04DD1-EB01-4203-AACC-C5098D6F2313}" type="parTrans" cxnId="{C99A9E4C-1FEA-4A31-9A1F-CF4100DE9FFA}">
      <dgm:prSet/>
      <dgm:spPr/>
      <dgm:t>
        <a:bodyPr/>
        <a:lstStyle/>
        <a:p>
          <a:endParaRPr lang="zh-TW" altLang="en-US"/>
        </a:p>
      </dgm:t>
    </dgm:pt>
    <dgm:pt modelId="{77F286E0-0384-44BB-B1B9-F4786CF9B670}" type="sibTrans" cxnId="{C99A9E4C-1FEA-4A31-9A1F-CF4100DE9FFA}">
      <dgm:prSet/>
      <dgm:spPr/>
      <dgm:t>
        <a:bodyPr/>
        <a:lstStyle/>
        <a:p>
          <a:endParaRPr lang="zh-TW" altLang="en-US"/>
        </a:p>
      </dgm:t>
    </dgm:pt>
    <dgm:pt modelId="{C7136505-0A70-40BC-BEE3-0D2909D9429F}" type="pres">
      <dgm:prSet presAssocID="{F259F8B9-8290-49A9-872A-D9D061EAE9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C93E17-7131-42D8-8201-44A35644ECF7}" type="pres">
      <dgm:prSet presAssocID="{684B8379-E48E-4E47-9544-A7757EC5F372}" presName="root1" presStyleCnt="0"/>
      <dgm:spPr/>
    </dgm:pt>
    <dgm:pt modelId="{BD601BF3-3823-467E-AF6F-2ED80DDF433B}" type="pres">
      <dgm:prSet presAssocID="{684B8379-E48E-4E47-9544-A7757EC5F372}" presName="LevelOneTextNode" presStyleLbl="node0" presStyleIdx="0" presStyleCnt="1" custScaleX="130207" custScaleY="3110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B7D496-BFD5-480B-ABF4-A6E4406BC63D}" type="pres">
      <dgm:prSet presAssocID="{684B8379-E48E-4E47-9544-A7757EC5F372}" presName="level2hierChild" presStyleCnt="0"/>
      <dgm:spPr/>
    </dgm:pt>
    <dgm:pt modelId="{35364EDB-161A-4BBE-99BD-7FB4D970B80C}" type="pres">
      <dgm:prSet presAssocID="{9B8FD46C-D1BA-4BC9-800E-F430CA5F0349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31B2FF7-1C8B-4905-94C1-F87FDB694551}" type="pres">
      <dgm:prSet presAssocID="{9B8FD46C-D1BA-4BC9-800E-F430CA5F0349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4CAD77AD-AC18-4ED9-BAC8-2103D496C85E}" type="pres">
      <dgm:prSet presAssocID="{9B170F6F-D10A-49D0-8A14-B8DADEB4900D}" presName="root2" presStyleCnt="0"/>
      <dgm:spPr/>
    </dgm:pt>
    <dgm:pt modelId="{E5D8740D-D5A3-4579-93BF-9EDDDB82C7F5}" type="pres">
      <dgm:prSet presAssocID="{9B170F6F-D10A-49D0-8A14-B8DADEB4900D}" presName="LevelTwoTextNode" presStyleLbl="node2" presStyleIdx="0" presStyleCnt="2" custScaleX="113093" custScaleY="20553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2BF19-EE11-412A-B802-B9DD0635C32B}" type="pres">
      <dgm:prSet presAssocID="{9B170F6F-D10A-49D0-8A14-B8DADEB4900D}" presName="level3hierChild" presStyleCnt="0"/>
      <dgm:spPr/>
    </dgm:pt>
    <dgm:pt modelId="{CEAEFE17-D79B-4CC4-B2DC-F8DDA0B22DD1}" type="pres">
      <dgm:prSet presAssocID="{C571F66D-9774-402E-B605-64E7FC91B5C0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95DCD999-E0A0-4AC4-954D-97E90E2EBCDF}" type="pres">
      <dgm:prSet presAssocID="{C571F66D-9774-402E-B605-64E7FC91B5C0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FEFD80F0-028D-48BA-86D4-FB3874CDBFEC}" type="pres">
      <dgm:prSet presAssocID="{F1F76032-AABE-4196-9502-1CBDF1F1CF66}" presName="root2" presStyleCnt="0"/>
      <dgm:spPr/>
    </dgm:pt>
    <dgm:pt modelId="{A7C2CC1D-D9D5-4222-9BA8-F0219585F574}" type="pres">
      <dgm:prSet presAssocID="{F1F76032-AABE-4196-9502-1CBDF1F1CF66}" presName="LevelTwoTextNode" presStyleLbl="node3" presStyleIdx="0" presStyleCnt="2" custScaleX="136653" custScaleY="1813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60BAF9-752D-4AB5-A927-88B8B834333A}" type="pres">
      <dgm:prSet presAssocID="{F1F76032-AABE-4196-9502-1CBDF1F1CF66}" presName="level3hierChild" presStyleCnt="0"/>
      <dgm:spPr/>
    </dgm:pt>
    <dgm:pt modelId="{C5809368-6535-4956-B230-AACDA340565A}" type="pres">
      <dgm:prSet presAssocID="{F96277CC-695A-44B2-9FE9-FFD60F173180}" presName="conn2-1" presStyleLbl="parChTrans1D4" presStyleIdx="0" presStyleCnt="18"/>
      <dgm:spPr/>
      <dgm:t>
        <a:bodyPr/>
        <a:lstStyle/>
        <a:p>
          <a:endParaRPr lang="zh-CN" altLang="en-US"/>
        </a:p>
      </dgm:t>
    </dgm:pt>
    <dgm:pt modelId="{4C44A0D2-3E14-4356-B7AB-273D0EA8CD56}" type="pres">
      <dgm:prSet presAssocID="{F96277CC-695A-44B2-9FE9-FFD60F173180}" presName="connTx" presStyleLbl="parChTrans1D4" presStyleIdx="0" presStyleCnt="18"/>
      <dgm:spPr/>
      <dgm:t>
        <a:bodyPr/>
        <a:lstStyle/>
        <a:p>
          <a:endParaRPr lang="zh-CN" altLang="en-US"/>
        </a:p>
      </dgm:t>
    </dgm:pt>
    <dgm:pt modelId="{AFEA9D78-11B4-4B74-B2D5-BB02921D0B04}" type="pres">
      <dgm:prSet presAssocID="{3495B601-E44A-40B3-91C7-4F1526D8940D}" presName="root2" presStyleCnt="0"/>
      <dgm:spPr/>
    </dgm:pt>
    <dgm:pt modelId="{5DCDDCF4-22B3-4B03-AFA3-A76CF7014424}" type="pres">
      <dgm:prSet presAssocID="{3495B601-E44A-40B3-91C7-4F1526D8940D}" presName="LevelTwoTextNode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0FC90-6E57-429E-810F-70D7CEDED766}" type="pres">
      <dgm:prSet presAssocID="{3495B601-E44A-40B3-91C7-4F1526D8940D}" presName="level3hierChild" presStyleCnt="0"/>
      <dgm:spPr/>
    </dgm:pt>
    <dgm:pt modelId="{F03BF9F3-D030-47B7-8EE2-7E686624715D}" type="pres">
      <dgm:prSet presAssocID="{D2A02E58-2FA1-4672-B9D7-1D5AB386DE6E}" presName="conn2-1" presStyleLbl="parChTrans1D4" presStyleIdx="1" presStyleCnt="18"/>
      <dgm:spPr/>
      <dgm:t>
        <a:bodyPr/>
        <a:lstStyle/>
        <a:p>
          <a:endParaRPr lang="zh-CN" altLang="en-US"/>
        </a:p>
      </dgm:t>
    </dgm:pt>
    <dgm:pt modelId="{9085B05B-00C4-4154-A912-8FFCCF1D2384}" type="pres">
      <dgm:prSet presAssocID="{D2A02E58-2FA1-4672-B9D7-1D5AB386DE6E}" presName="connTx" presStyleLbl="parChTrans1D4" presStyleIdx="1" presStyleCnt="18"/>
      <dgm:spPr/>
      <dgm:t>
        <a:bodyPr/>
        <a:lstStyle/>
        <a:p>
          <a:endParaRPr lang="zh-CN" altLang="en-US"/>
        </a:p>
      </dgm:t>
    </dgm:pt>
    <dgm:pt modelId="{DE8A2F97-5580-4CA6-ADEC-66FACF460E76}" type="pres">
      <dgm:prSet presAssocID="{AE8C4FDF-B4C3-4D5A-9FB7-B3473FE1872F}" presName="root2" presStyleCnt="0"/>
      <dgm:spPr/>
    </dgm:pt>
    <dgm:pt modelId="{2D25A0DB-666A-4AFA-B335-9BC08FEC0A17}" type="pres">
      <dgm:prSet presAssocID="{AE8C4FDF-B4C3-4D5A-9FB7-B3473FE1872F}" presName="LevelTwoTextNode" presStyleLbl="node4" presStyleIdx="1" presStyleCnt="18" custScaleX="132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DB85D9-C855-4FCB-807D-EA794E0BE396}" type="pres">
      <dgm:prSet presAssocID="{AE8C4FDF-B4C3-4D5A-9FB7-B3473FE1872F}" presName="level3hierChild" presStyleCnt="0"/>
      <dgm:spPr/>
    </dgm:pt>
    <dgm:pt modelId="{95084943-DD96-4B42-B9F7-5CE70B8B89F2}" type="pres">
      <dgm:prSet presAssocID="{470FCF1E-392F-436F-8533-7555D8062D92}" presName="conn2-1" presStyleLbl="parChTrans1D4" presStyleIdx="2" presStyleCnt="18"/>
      <dgm:spPr/>
      <dgm:t>
        <a:bodyPr/>
        <a:lstStyle/>
        <a:p>
          <a:endParaRPr lang="zh-CN" altLang="en-US"/>
        </a:p>
      </dgm:t>
    </dgm:pt>
    <dgm:pt modelId="{887FF21A-4CB4-497E-B6E3-0147E4B4268E}" type="pres">
      <dgm:prSet presAssocID="{470FCF1E-392F-436F-8533-7555D8062D92}" presName="connTx" presStyleLbl="parChTrans1D4" presStyleIdx="2" presStyleCnt="18"/>
      <dgm:spPr/>
      <dgm:t>
        <a:bodyPr/>
        <a:lstStyle/>
        <a:p>
          <a:endParaRPr lang="zh-CN" altLang="en-US"/>
        </a:p>
      </dgm:t>
    </dgm:pt>
    <dgm:pt modelId="{DCBAFC9E-B0CB-4480-97E5-3A5B063A0ABE}" type="pres">
      <dgm:prSet presAssocID="{D7E69F47-84F1-40B2-8DA0-48C4DDE1CE88}" presName="root2" presStyleCnt="0"/>
      <dgm:spPr/>
    </dgm:pt>
    <dgm:pt modelId="{A880D80B-13F4-403F-8CE0-8949B00A3BC9}" type="pres">
      <dgm:prSet presAssocID="{D7E69F47-84F1-40B2-8DA0-48C4DDE1CE88}" presName="LevelTwoTextNode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C338BD-1D02-4D15-821A-BA0D21315763}" type="pres">
      <dgm:prSet presAssocID="{D7E69F47-84F1-40B2-8DA0-48C4DDE1CE88}" presName="level3hierChild" presStyleCnt="0"/>
      <dgm:spPr/>
    </dgm:pt>
    <dgm:pt modelId="{5D06858C-8C07-4C21-90E4-A40BE430FCD6}" type="pres">
      <dgm:prSet presAssocID="{DD517985-D03A-43F3-A789-7071D8DDB84A}" presName="conn2-1" presStyleLbl="parChTrans1D4" presStyleIdx="3" presStyleCnt="18"/>
      <dgm:spPr/>
      <dgm:t>
        <a:bodyPr/>
        <a:lstStyle/>
        <a:p>
          <a:endParaRPr lang="zh-CN" altLang="en-US"/>
        </a:p>
      </dgm:t>
    </dgm:pt>
    <dgm:pt modelId="{956FD36C-7D6D-4F60-946B-C2BA9FB12B2D}" type="pres">
      <dgm:prSet presAssocID="{DD517985-D03A-43F3-A789-7071D8DDB84A}" presName="connTx" presStyleLbl="parChTrans1D4" presStyleIdx="3" presStyleCnt="18"/>
      <dgm:spPr/>
      <dgm:t>
        <a:bodyPr/>
        <a:lstStyle/>
        <a:p>
          <a:endParaRPr lang="zh-CN" altLang="en-US"/>
        </a:p>
      </dgm:t>
    </dgm:pt>
    <dgm:pt modelId="{E9F7168C-E277-408F-89DD-F655A95A754C}" type="pres">
      <dgm:prSet presAssocID="{26F13147-4D6C-4194-8CDA-999F4219A451}" presName="root2" presStyleCnt="0"/>
      <dgm:spPr/>
    </dgm:pt>
    <dgm:pt modelId="{AE10C3DE-4D89-4D19-9A5A-928663DADB41}" type="pres">
      <dgm:prSet presAssocID="{26F13147-4D6C-4194-8CDA-999F4219A451}" presName="LevelTwoTextNode" presStyleLbl="node4" presStyleIdx="3" presStyleCnt="18" custScaleX="132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19E13A-68FB-464C-BCE0-9B78F1B6FDE1}" type="pres">
      <dgm:prSet presAssocID="{26F13147-4D6C-4194-8CDA-999F4219A451}" presName="level3hierChild" presStyleCnt="0"/>
      <dgm:spPr/>
    </dgm:pt>
    <dgm:pt modelId="{16CDAEFF-3CD5-41C0-B240-AE90B4B24AF7}" type="pres">
      <dgm:prSet presAssocID="{10C7E592-70F4-4D47-81C3-0905D003443F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107704CC-8837-426F-BBA5-DF894B587F49}" type="pres">
      <dgm:prSet presAssocID="{10C7E592-70F4-4D47-81C3-0905D003443F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F4D64F48-FEE9-4A63-A46A-B0603EB8AD3F}" type="pres">
      <dgm:prSet presAssocID="{99EED69B-201D-4297-BB85-96C5A3A4885A}" presName="root2" presStyleCnt="0"/>
      <dgm:spPr/>
    </dgm:pt>
    <dgm:pt modelId="{4E016C36-5A4D-4B2B-A77B-C99AFBF8E19A}" type="pres">
      <dgm:prSet presAssocID="{99EED69B-201D-4297-BB85-96C5A3A4885A}" presName="LevelTwoTextNode" presStyleLbl="node2" presStyleIdx="1" presStyleCnt="2" custScaleX="106576" custScaleY="195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5D43B5-0191-4DC9-A1C7-533438D699D1}" type="pres">
      <dgm:prSet presAssocID="{99EED69B-201D-4297-BB85-96C5A3A4885A}" presName="level3hierChild" presStyleCnt="0"/>
      <dgm:spPr/>
    </dgm:pt>
    <dgm:pt modelId="{766A966E-51EC-4D1A-9B56-38BA487ABD21}" type="pres">
      <dgm:prSet presAssocID="{A2173A91-1182-410F-8309-EE4594A0F192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B1F460DE-FAB1-4987-B7B1-AA542C4D966C}" type="pres">
      <dgm:prSet presAssocID="{A2173A91-1182-410F-8309-EE4594A0F192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497334E5-430F-4186-968F-D1CEC2C4B4CC}" type="pres">
      <dgm:prSet presAssocID="{F6D86FDA-FD75-4E05-8983-6A12196D4020}" presName="root2" presStyleCnt="0"/>
      <dgm:spPr/>
    </dgm:pt>
    <dgm:pt modelId="{2F25AB65-C99D-470B-82B7-A27708F4674A}" type="pres">
      <dgm:prSet presAssocID="{F6D86FDA-FD75-4E05-8983-6A12196D4020}" presName="LevelTwoTextNode" presStyleLbl="node3" presStyleIdx="1" presStyleCnt="2" custScaleX="136594" custScaleY="1813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490D1F-0756-4CD0-B5FB-BBDE18BCEC1A}" type="pres">
      <dgm:prSet presAssocID="{F6D86FDA-FD75-4E05-8983-6A12196D4020}" presName="level3hierChild" presStyleCnt="0"/>
      <dgm:spPr/>
    </dgm:pt>
    <dgm:pt modelId="{2DD66CC9-219E-4E81-B76E-4900857AABF3}" type="pres">
      <dgm:prSet presAssocID="{F960F526-C102-4EEF-9C4A-2E3DBF5DEB77}" presName="conn2-1" presStyleLbl="parChTrans1D4" presStyleIdx="4" presStyleCnt="18"/>
      <dgm:spPr/>
      <dgm:t>
        <a:bodyPr/>
        <a:lstStyle/>
        <a:p>
          <a:endParaRPr lang="zh-CN" altLang="en-US"/>
        </a:p>
      </dgm:t>
    </dgm:pt>
    <dgm:pt modelId="{E7B36564-E317-4C08-B060-7E56317D576C}" type="pres">
      <dgm:prSet presAssocID="{F960F526-C102-4EEF-9C4A-2E3DBF5DEB77}" presName="connTx" presStyleLbl="parChTrans1D4" presStyleIdx="4" presStyleCnt="18"/>
      <dgm:spPr/>
      <dgm:t>
        <a:bodyPr/>
        <a:lstStyle/>
        <a:p>
          <a:endParaRPr lang="zh-CN" altLang="en-US"/>
        </a:p>
      </dgm:t>
    </dgm:pt>
    <dgm:pt modelId="{46A7DF44-E7E5-4497-8EDC-40A00790E353}" type="pres">
      <dgm:prSet presAssocID="{8246AD83-E53D-45A6-AC6D-C51D8134A56C}" presName="root2" presStyleCnt="0"/>
      <dgm:spPr/>
    </dgm:pt>
    <dgm:pt modelId="{FE342697-FEBF-4654-B640-2EF56D59A680}" type="pres">
      <dgm:prSet presAssocID="{8246AD83-E53D-45A6-AC6D-C51D8134A56C}" presName="LevelTwoTextNode" presStyleLbl="node4" presStyleIdx="4" presStyleCnt="18" custLinFactNeighborX="69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5CA11C-1BB4-478A-A1A7-DEC1C8852FFC}" type="pres">
      <dgm:prSet presAssocID="{8246AD83-E53D-45A6-AC6D-C51D8134A56C}" presName="level3hierChild" presStyleCnt="0"/>
      <dgm:spPr/>
    </dgm:pt>
    <dgm:pt modelId="{30897E76-94DB-4F01-8C27-65050B959C2F}" type="pres">
      <dgm:prSet presAssocID="{5C06A2D3-F5E4-4113-8F63-0BE83FEBEB26}" presName="conn2-1" presStyleLbl="parChTrans1D4" presStyleIdx="5" presStyleCnt="18"/>
      <dgm:spPr/>
      <dgm:t>
        <a:bodyPr/>
        <a:lstStyle/>
        <a:p>
          <a:endParaRPr lang="zh-CN" altLang="en-US"/>
        </a:p>
      </dgm:t>
    </dgm:pt>
    <dgm:pt modelId="{C6C04D12-094F-444D-9CA2-798E0CF299D1}" type="pres">
      <dgm:prSet presAssocID="{5C06A2D3-F5E4-4113-8F63-0BE83FEBEB26}" presName="connTx" presStyleLbl="parChTrans1D4" presStyleIdx="5" presStyleCnt="18"/>
      <dgm:spPr/>
      <dgm:t>
        <a:bodyPr/>
        <a:lstStyle/>
        <a:p>
          <a:endParaRPr lang="zh-CN" altLang="en-US"/>
        </a:p>
      </dgm:t>
    </dgm:pt>
    <dgm:pt modelId="{68F16CD1-1307-4FE4-9F61-61957846D358}" type="pres">
      <dgm:prSet presAssocID="{69855823-9CDF-41FA-9731-C255507B6CED}" presName="root2" presStyleCnt="0"/>
      <dgm:spPr/>
    </dgm:pt>
    <dgm:pt modelId="{7BA17B29-FC26-4582-A19B-1EA1FEA27A00}" type="pres">
      <dgm:prSet presAssocID="{69855823-9CDF-41FA-9731-C255507B6CED}" presName="LevelTwoTextNode" presStyleLbl="node4" presStyleIdx="5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7D3327-F190-4E10-9149-F399D0D56E70}" type="pres">
      <dgm:prSet presAssocID="{69855823-9CDF-41FA-9731-C255507B6CED}" presName="level3hierChild" presStyleCnt="0"/>
      <dgm:spPr/>
    </dgm:pt>
    <dgm:pt modelId="{6DFFC880-5119-4C7D-B6B2-852179DCCBEA}" type="pres">
      <dgm:prSet presAssocID="{FB00B25F-49E2-475B-9B94-3C1838810FD5}" presName="conn2-1" presStyleLbl="parChTrans1D4" presStyleIdx="6" presStyleCnt="18"/>
      <dgm:spPr/>
      <dgm:t>
        <a:bodyPr/>
        <a:lstStyle/>
        <a:p>
          <a:endParaRPr lang="zh-CN" altLang="en-US"/>
        </a:p>
      </dgm:t>
    </dgm:pt>
    <dgm:pt modelId="{B81FE276-DD25-4B25-9559-C2517DB5960B}" type="pres">
      <dgm:prSet presAssocID="{FB00B25F-49E2-475B-9B94-3C1838810FD5}" presName="connTx" presStyleLbl="parChTrans1D4" presStyleIdx="6" presStyleCnt="18"/>
      <dgm:spPr/>
      <dgm:t>
        <a:bodyPr/>
        <a:lstStyle/>
        <a:p>
          <a:endParaRPr lang="zh-CN" altLang="en-US"/>
        </a:p>
      </dgm:t>
    </dgm:pt>
    <dgm:pt modelId="{21E529C7-14D4-4858-9126-6561F074588D}" type="pres">
      <dgm:prSet presAssocID="{B2EFE872-D58B-4C11-A3C3-C7E00DA68130}" presName="root2" presStyleCnt="0"/>
      <dgm:spPr/>
    </dgm:pt>
    <dgm:pt modelId="{CD0A964F-BA1C-461F-A9FB-02792A59960A}" type="pres">
      <dgm:prSet presAssocID="{B2EFE872-D58B-4C11-A3C3-C7E00DA68130}" presName="LevelTwoTextNode" presStyleLbl="node4" presStyleIdx="6" presStyleCnt="18" custLinFactNeighborX="60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2DA1FB-B2A9-4EDF-9845-9F5500226504}" type="pres">
      <dgm:prSet presAssocID="{B2EFE872-D58B-4C11-A3C3-C7E00DA68130}" presName="level3hierChild" presStyleCnt="0"/>
      <dgm:spPr/>
    </dgm:pt>
    <dgm:pt modelId="{84392D4B-F192-4782-9413-AFD869536E3B}" type="pres">
      <dgm:prSet presAssocID="{C8161815-B073-48DF-A7E6-AFAC59686FA4}" presName="conn2-1" presStyleLbl="parChTrans1D4" presStyleIdx="7" presStyleCnt="18"/>
      <dgm:spPr/>
      <dgm:t>
        <a:bodyPr/>
        <a:lstStyle/>
        <a:p>
          <a:endParaRPr lang="zh-TW" altLang="en-US"/>
        </a:p>
      </dgm:t>
    </dgm:pt>
    <dgm:pt modelId="{AA72E303-E07B-4A2D-8A29-444262146828}" type="pres">
      <dgm:prSet presAssocID="{C8161815-B073-48DF-A7E6-AFAC59686FA4}" presName="connTx" presStyleLbl="parChTrans1D4" presStyleIdx="7" presStyleCnt="18"/>
      <dgm:spPr/>
      <dgm:t>
        <a:bodyPr/>
        <a:lstStyle/>
        <a:p>
          <a:endParaRPr lang="zh-TW" altLang="en-US"/>
        </a:p>
      </dgm:t>
    </dgm:pt>
    <dgm:pt modelId="{AA591CB2-D933-47E7-949C-13FDB387B860}" type="pres">
      <dgm:prSet presAssocID="{BEF3AC48-069F-458C-A2A0-72B60CB7CBBF}" presName="root2" presStyleCnt="0"/>
      <dgm:spPr/>
    </dgm:pt>
    <dgm:pt modelId="{A9FD3954-6C8E-482D-908F-C69D39B203E4}" type="pres">
      <dgm:prSet presAssocID="{BEF3AC48-069F-458C-A2A0-72B60CB7CBBF}" presName="LevelTwoTextNode" presStyleLbl="node4" presStyleIdx="7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1A599F-9273-410F-9BFF-347C812BE493}" type="pres">
      <dgm:prSet presAssocID="{BEF3AC48-069F-458C-A2A0-72B60CB7CBBF}" presName="level3hierChild" presStyleCnt="0"/>
      <dgm:spPr/>
    </dgm:pt>
    <dgm:pt modelId="{062F09EF-B682-40FD-A0B8-E88AC874CEA3}" type="pres">
      <dgm:prSet presAssocID="{FB5611AC-B1CA-4BFE-986D-E447C65584A5}" presName="conn2-1" presStyleLbl="parChTrans1D4" presStyleIdx="8" presStyleCnt="18"/>
      <dgm:spPr/>
      <dgm:t>
        <a:bodyPr/>
        <a:lstStyle/>
        <a:p>
          <a:endParaRPr lang="zh-TW" altLang="en-US"/>
        </a:p>
      </dgm:t>
    </dgm:pt>
    <dgm:pt modelId="{A81F782F-651B-4B05-B903-A405D03E1E96}" type="pres">
      <dgm:prSet presAssocID="{FB5611AC-B1CA-4BFE-986D-E447C65584A5}" presName="connTx" presStyleLbl="parChTrans1D4" presStyleIdx="8" presStyleCnt="18"/>
      <dgm:spPr/>
      <dgm:t>
        <a:bodyPr/>
        <a:lstStyle/>
        <a:p>
          <a:endParaRPr lang="zh-TW" altLang="en-US"/>
        </a:p>
      </dgm:t>
    </dgm:pt>
    <dgm:pt modelId="{062E396D-8BD8-48F1-8D13-6FDA62A89F17}" type="pres">
      <dgm:prSet presAssocID="{7DD05623-4144-41E3-9867-E7ED82ED530F}" presName="root2" presStyleCnt="0"/>
      <dgm:spPr/>
    </dgm:pt>
    <dgm:pt modelId="{340BFFCE-EAFE-4852-BD18-20BC26051B70}" type="pres">
      <dgm:prSet presAssocID="{7DD05623-4144-41E3-9867-E7ED82ED530F}" presName="LevelTwoTextNode" presStyleLbl="node4" presStyleIdx="8" presStyleCnt="18" custLinFactNeighborX="60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648241-424D-48C5-A55D-C3C2534B5421}" type="pres">
      <dgm:prSet presAssocID="{7DD05623-4144-41E3-9867-E7ED82ED530F}" presName="level3hierChild" presStyleCnt="0"/>
      <dgm:spPr/>
    </dgm:pt>
    <dgm:pt modelId="{EA5B6B5E-A6EE-49BA-99C9-D57C369E5D6A}" type="pres">
      <dgm:prSet presAssocID="{65794C74-A2B4-4392-8ACE-EA09464D6E2A}" presName="conn2-1" presStyleLbl="parChTrans1D4" presStyleIdx="9" presStyleCnt="18"/>
      <dgm:spPr/>
      <dgm:t>
        <a:bodyPr/>
        <a:lstStyle/>
        <a:p>
          <a:endParaRPr lang="zh-TW" altLang="en-US"/>
        </a:p>
      </dgm:t>
    </dgm:pt>
    <dgm:pt modelId="{85B5C884-BC7C-4FF5-A371-F60024D285C3}" type="pres">
      <dgm:prSet presAssocID="{65794C74-A2B4-4392-8ACE-EA09464D6E2A}" presName="connTx" presStyleLbl="parChTrans1D4" presStyleIdx="9" presStyleCnt="18"/>
      <dgm:spPr/>
      <dgm:t>
        <a:bodyPr/>
        <a:lstStyle/>
        <a:p>
          <a:endParaRPr lang="zh-TW" altLang="en-US"/>
        </a:p>
      </dgm:t>
    </dgm:pt>
    <dgm:pt modelId="{53CE083A-8740-4336-B521-E88934F3BCEF}" type="pres">
      <dgm:prSet presAssocID="{A785A52F-2E7C-4EE8-AD06-0165E5803BD6}" presName="root2" presStyleCnt="0"/>
      <dgm:spPr/>
    </dgm:pt>
    <dgm:pt modelId="{04645FF2-3D70-4135-BA60-5AB04D4B6643}" type="pres">
      <dgm:prSet presAssocID="{A785A52F-2E7C-4EE8-AD06-0165E5803BD6}" presName="LevelTwoTextNode" presStyleLbl="node4" presStyleIdx="9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D040ED-5DD4-41A8-A389-66CBCF86F415}" type="pres">
      <dgm:prSet presAssocID="{A785A52F-2E7C-4EE8-AD06-0165E5803BD6}" presName="level3hierChild" presStyleCnt="0"/>
      <dgm:spPr/>
    </dgm:pt>
    <dgm:pt modelId="{7D83D3B3-7551-4540-9406-D2322EA7DA82}" type="pres">
      <dgm:prSet presAssocID="{72E6F59C-F995-402B-8F68-98D838BE3A29}" presName="conn2-1" presStyleLbl="parChTrans1D4" presStyleIdx="10" presStyleCnt="18"/>
      <dgm:spPr/>
      <dgm:t>
        <a:bodyPr/>
        <a:lstStyle/>
        <a:p>
          <a:endParaRPr lang="zh-CN" altLang="en-US"/>
        </a:p>
      </dgm:t>
    </dgm:pt>
    <dgm:pt modelId="{13FBE2F7-20EF-427C-A78C-D9BDEB5842ED}" type="pres">
      <dgm:prSet presAssocID="{72E6F59C-F995-402B-8F68-98D838BE3A29}" presName="connTx" presStyleLbl="parChTrans1D4" presStyleIdx="10" presStyleCnt="18"/>
      <dgm:spPr/>
      <dgm:t>
        <a:bodyPr/>
        <a:lstStyle/>
        <a:p>
          <a:endParaRPr lang="zh-CN" altLang="en-US"/>
        </a:p>
      </dgm:t>
    </dgm:pt>
    <dgm:pt modelId="{588BC555-3B90-4FDB-A2E6-67DEDD50290F}" type="pres">
      <dgm:prSet presAssocID="{C7C35B33-DBA7-449B-BDDD-F424ABA07C28}" presName="root2" presStyleCnt="0"/>
      <dgm:spPr/>
    </dgm:pt>
    <dgm:pt modelId="{2AC97C7B-EAE2-4EAD-BAC2-6A0489C544B8}" type="pres">
      <dgm:prSet presAssocID="{C7C35B33-DBA7-449B-BDDD-F424ABA07C28}" presName="LevelTwoTextNode" presStyleLbl="node4" presStyleIdx="10" presStyleCnt="18" custLinFactNeighborX="60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B0E07-2A22-4B95-9E8E-3940476799D6}" type="pres">
      <dgm:prSet presAssocID="{C7C35B33-DBA7-449B-BDDD-F424ABA07C28}" presName="level3hierChild" presStyleCnt="0"/>
      <dgm:spPr/>
    </dgm:pt>
    <dgm:pt modelId="{94BBFB0B-3D71-47C8-8EEC-13073532B727}" type="pres">
      <dgm:prSet presAssocID="{63D7A3BB-1223-4959-B57A-49F5DB39D3B0}" presName="conn2-1" presStyleLbl="parChTrans1D4" presStyleIdx="11" presStyleCnt="18"/>
      <dgm:spPr/>
      <dgm:t>
        <a:bodyPr/>
        <a:lstStyle/>
        <a:p>
          <a:endParaRPr lang="zh-TW" altLang="en-US"/>
        </a:p>
      </dgm:t>
    </dgm:pt>
    <dgm:pt modelId="{8C50F6CF-E722-4DD0-93DA-A4984BDDCB58}" type="pres">
      <dgm:prSet presAssocID="{63D7A3BB-1223-4959-B57A-49F5DB39D3B0}" presName="connTx" presStyleLbl="parChTrans1D4" presStyleIdx="11" presStyleCnt="18"/>
      <dgm:spPr/>
      <dgm:t>
        <a:bodyPr/>
        <a:lstStyle/>
        <a:p>
          <a:endParaRPr lang="zh-TW" altLang="en-US"/>
        </a:p>
      </dgm:t>
    </dgm:pt>
    <dgm:pt modelId="{21F8C4E1-69B5-4AD2-AC34-CF2B5E9250EC}" type="pres">
      <dgm:prSet presAssocID="{26CC14B9-1F93-438B-8078-C6ADAFA7450C}" presName="root2" presStyleCnt="0"/>
      <dgm:spPr/>
    </dgm:pt>
    <dgm:pt modelId="{A0B4B27E-1720-4F4A-991E-FE6CDD1C096A}" type="pres">
      <dgm:prSet presAssocID="{26CC14B9-1F93-438B-8078-C6ADAFA7450C}" presName="LevelTwoTextNode" presStyleLbl="node4" presStyleIdx="11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84A9BE-B34B-4D24-978E-37BB9F9F4D7B}" type="pres">
      <dgm:prSet presAssocID="{26CC14B9-1F93-438B-8078-C6ADAFA7450C}" presName="level3hierChild" presStyleCnt="0"/>
      <dgm:spPr/>
    </dgm:pt>
    <dgm:pt modelId="{DECED2A9-AE05-48BD-BBB3-828CE0845544}" type="pres">
      <dgm:prSet presAssocID="{65AA7BCE-232E-490A-A8DF-3EA4BED1640F}" presName="conn2-1" presStyleLbl="parChTrans1D4" presStyleIdx="12" presStyleCnt="18"/>
      <dgm:spPr/>
      <dgm:t>
        <a:bodyPr/>
        <a:lstStyle/>
        <a:p>
          <a:endParaRPr lang="zh-CN" altLang="en-US"/>
        </a:p>
      </dgm:t>
    </dgm:pt>
    <dgm:pt modelId="{DF6A77C5-E333-47B2-A3D5-F0F71E11628D}" type="pres">
      <dgm:prSet presAssocID="{65AA7BCE-232E-490A-A8DF-3EA4BED1640F}" presName="connTx" presStyleLbl="parChTrans1D4" presStyleIdx="12" presStyleCnt="18"/>
      <dgm:spPr/>
      <dgm:t>
        <a:bodyPr/>
        <a:lstStyle/>
        <a:p>
          <a:endParaRPr lang="zh-CN" altLang="en-US"/>
        </a:p>
      </dgm:t>
    </dgm:pt>
    <dgm:pt modelId="{2209DD23-8DF6-4CC1-86D9-B465A8D12724}" type="pres">
      <dgm:prSet presAssocID="{1A571F46-43AE-4326-BD5F-CCF3F7ACF358}" presName="root2" presStyleCnt="0"/>
      <dgm:spPr/>
    </dgm:pt>
    <dgm:pt modelId="{D9E56164-77CE-47C9-9645-00E76D43E8C4}" type="pres">
      <dgm:prSet presAssocID="{1A571F46-43AE-4326-BD5F-CCF3F7ACF358}" presName="LevelTwoTextNode" presStyleLbl="node4" presStyleIdx="12" presStyleCnt="18" custLinFactNeighborX="60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F67DA4-2011-40A5-9954-5715933D8B41}" type="pres">
      <dgm:prSet presAssocID="{1A571F46-43AE-4326-BD5F-CCF3F7ACF358}" presName="level3hierChild" presStyleCnt="0"/>
      <dgm:spPr/>
    </dgm:pt>
    <dgm:pt modelId="{8192DC64-892F-4B9E-A6DD-7BE6DBAD3B41}" type="pres">
      <dgm:prSet presAssocID="{D71ED387-24BE-417E-A541-EB96B836CF2F}" presName="conn2-1" presStyleLbl="parChTrans1D4" presStyleIdx="13" presStyleCnt="18"/>
      <dgm:spPr/>
      <dgm:t>
        <a:bodyPr/>
        <a:lstStyle/>
        <a:p>
          <a:endParaRPr lang="zh-TW" altLang="en-US"/>
        </a:p>
      </dgm:t>
    </dgm:pt>
    <dgm:pt modelId="{B404AC44-460F-48D9-845B-1DC39725A437}" type="pres">
      <dgm:prSet presAssocID="{D71ED387-24BE-417E-A541-EB96B836CF2F}" presName="connTx" presStyleLbl="parChTrans1D4" presStyleIdx="13" presStyleCnt="18"/>
      <dgm:spPr/>
      <dgm:t>
        <a:bodyPr/>
        <a:lstStyle/>
        <a:p>
          <a:endParaRPr lang="zh-TW" altLang="en-US"/>
        </a:p>
      </dgm:t>
    </dgm:pt>
    <dgm:pt modelId="{AB2890EC-A0B9-4E2E-BFD2-5C514506562D}" type="pres">
      <dgm:prSet presAssocID="{EEEBB730-8038-4694-8339-CAC98FA280E0}" presName="root2" presStyleCnt="0"/>
      <dgm:spPr/>
    </dgm:pt>
    <dgm:pt modelId="{578AEDEB-74F4-474A-A653-2CB6BD9AA670}" type="pres">
      <dgm:prSet presAssocID="{EEEBB730-8038-4694-8339-CAC98FA280E0}" presName="LevelTwoTextNode" presStyleLbl="node4" presStyleIdx="13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A4795F-4C15-4765-A13E-97DA0BFC08A9}" type="pres">
      <dgm:prSet presAssocID="{EEEBB730-8038-4694-8339-CAC98FA280E0}" presName="level3hierChild" presStyleCnt="0"/>
      <dgm:spPr/>
    </dgm:pt>
    <dgm:pt modelId="{8E3D50FA-FDE9-41C5-8DB3-353B8B0DC94A}" type="pres">
      <dgm:prSet presAssocID="{B686C17B-704A-4CA4-B627-F37B8F0A4ADD}" presName="conn2-1" presStyleLbl="parChTrans1D4" presStyleIdx="14" presStyleCnt="18"/>
      <dgm:spPr/>
      <dgm:t>
        <a:bodyPr/>
        <a:lstStyle/>
        <a:p>
          <a:endParaRPr lang="zh-TW" altLang="en-US"/>
        </a:p>
      </dgm:t>
    </dgm:pt>
    <dgm:pt modelId="{CB7ADF13-6351-42F7-AC69-58002828666B}" type="pres">
      <dgm:prSet presAssocID="{B686C17B-704A-4CA4-B627-F37B8F0A4ADD}" presName="connTx" presStyleLbl="parChTrans1D4" presStyleIdx="14" presStyleCnt="18"/>
      <dgm:spPr/>
      <dgm:t>
        <a:bodyPr/>
        <a:lstStyle/>
        <a:p>
          <a:endParaRPr lang="zh-TW" altLang="en-US"/>
        </a:p>
      </dgm:t>
    </dgm:pt>
    <dgm:pt modelId="{4066D818-B46B-4B3C-A065-65DF5CC36B53}" type="pres">
      <dgm:prSet presAssocID="{674EDD61-B21E-4739-8A60-772929B4D161}" presName="root2" presStyleCnt="0"/>
      <dgm:spPr/>
    </dgm:pt>
    <dgm:pt modelId="{5D2DEB8D-8906-4F70-B478-BD2CA8950E49}" type="pres">
      <dgm:prSet presAssocID="{674EDD61-B21E-4739-8A60-772929B4D161}" presName="LevelTwoTextNode" presStyleLbl="node4" presStyleIdx="14" presStyleCnt="18" custLinFactNeighborX="60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AA499E-B5BF-4F68-8C44-50B168276FA7}" type="pres">
      <dgm:prSet presAssocID="{674EDD61-B21E-4739-8A60-772929B4D161}" presName="level3hierChild" presStyleCnt="0"/>
      <dgm:spPr/>
    </dgm:pt>
    <dgm:pt modelId="{CF66A80C-9887-414C-8F8F-D6289E73DEEA}" type="pres">
      <dgm:prSet presAssocID="{C0DF99CF-B470-4FD9-A2A1-0919FA8BD12A}" presName="conn2-1" presStyleLbl="parChTrans1D4" presStyleIdx="15" presStyleCnt="18"/>
      <dgm:spPr/>
      <dgm:t>
        <a:bodyPr/>
        <a:lstStyle/>
        <a:p>
          <a:endParaRPr lang="zh-TW" altLang="en-US"/>
        </a:p>
      </dgm:t>
    </dgm:pt>
    <dgm:pt modelId="{192038EF-F3D2-4690-96E2-1881FA14AD7F}" type="pres">
      <dgm:prSet presAssocID="{C0DF99CF-B470-4FD9-A2A1-0919FA8BD12A}" presName="connTx" presStyleLbl="parChTrans1D4" presStyleIdx="15" presStyleCnt="18"/>
      <dgm:spPr/>
      <dgm:t>
        <a:bodyPr/>
        <a:lstStyle/>
        <a:p>
          <a:endParaRPr lang="zh-TW" altLang="en-US"/>
        </a:p>
      </dgm:t>
    </dgm:pt>
    <dgm:pt modelId="{FF3BA348-3612-44D1-80CF-257F478E90AC}" type="pres">
      <dgm:prSet presAssocID="{FC29E452-5763-4931-AF8E-1ADEA64F0C5C}" presName="root2" presStyleCnt="0"/>
      <dgm:spPr/>
    </dgm:pt>
    <dgm:pt modelId="{407CF042-ECFC-4257-88B8-63F39E67691F}" type="pres">
      <dgm:prSet presAssocID="{FC29E452-5763-4931-AF8E-1ADEA64F0C5C}" presName="LevelTwoTextNode" presStyleLbl="node4" presStyleIdx="15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4D3E6F-BD7B-4868-B0B7-4AA13CD78009}" type="pres">
      <dgm:prSet presAssocID="{FC29E452-5763-4931-AF8E-1ADEA64F0C5C}" presName="level3hierChild" presStyleCnt="0"/>
      <dgm:spPr/>
    </dgm:pt>
    <dgm:pt modelId="{0FAD991B-2134-4049-A9D8-B5F4E20BBCBE}" type="pres">
      <dgm:prSet presAssocID="{60FE9B1F-9C3B-4FB1-8553-738F7B788F32}" presName="conn2-1" presStyleLbl="parChTrans1D4" presStyleIdx="16" presStyleCnt="18"/>
      <dgm:spPr/>
      <dgm:t>
        <a:bodyPr/>
        <a:lstStyle/>
        <a:p>
          <a:endParaRPr lang="zh-TW" altLang="en-US"/>
        </a:p>
      </dgm:t>
    </dgm:pt>
    <dgm:pt modelId="{F437EE48-72AC-48FB-B735-C6B0F1E4B6D7}" type="pres">
      <dgm:prSet presAssocID="{60FE9B1F-9C3B-4FB1-8553-738F7B788F32}" presName="connTx" presStyleLbl="parChTrans1D4" presStyleIdx="16" presStyleCnt="18"/>
      <dgm:spPr/>
      <dgm:t>
        <a:bodyPr/>
        <a:lstStyle/>
        <a:p>
          <a:endParaRPr lang="zh-TW" altLang="en-US"/>
        </a:p>
      </dgm:t>
    </dgm:pt>
    <dgm:pt modelId="{E328A59E-B68C-47E8-B407-F995CF249C0E}" type="pres">
      <dgm:prSet presAssocID="{145F847B-1C2B-481A-B3AF-F405DFEF68B5}" presName="root2" presStyleCnt="0"/>
      <dgm:spPr/>
    </dgm:pt>
    <dgm:pt modelId="{661ADCEF-CE94-4B4D-9613-B57DDCD7204F}" type="pres">
      <dgm:prSet presAssocID="{145F847B-1C2B-481A-B3AF-F405DFEF68B5}" presName="LevelTwoTextNode" presStyleLbl="node4" presStyleIdx="16" presStyleCnt="18" custLinFactNeighborX="60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A1719A-0C72-45AD-B3CB-A87BA2F2C582}" type="pres">
      <dgm:prSet presAssocID="{145F847B-1C2B-481A-B3AF-F405DFEF68B5}" presName="level3hierChild" presStyleCnt="0"/>
      <dgm:spPr/>
    </dgm:pt>
    <dgm:pt modelId="{23033EFA-1CDB-4F9C-B16C-FDE5433C4860}" type="pres">
      <dgm:prSet presAssocID="{10E04DD1-EB01-4203-AACC-C5098D6F2313}" presName="conn2-1" presStyleLbl="parChTrans1D4" presStyleIdx="17" presStyleCnt="18"/>
      <dgm:spPr/>
      <dgm:t>
        <a:bodyPr/>
        <a:lstStyle/>
        <a:p>
          <a:endParaRPr lang="zh-TW" altLang="en-US"/>
        </a:p>
      </dgm:t>
    </dgm:pt>
    <dgm:pt modelId="{BAF35947-A728-4727-9C13-4C047CF11F30}" type="pres">
      <dgm:prSet presAssocID="{10E04DD1-EB01-4203-AACC-C5098D6F2313}" presName="connTx" presStyleLbl="parChTrans1D4" presStyleIdx="17" presStyleCnt="18"/>
      <dgm:spPr/>
      <dgm:t>
        <a:bodyPr/>
        <a:lstStyle/>
        <a:p>
          <a:endParaRPr lang="zh-TW" altLang="en-US"/>
        </a:p>
      </dgm:t>
    </dgm:pt>
    <dgm:pt modelId="{D88F92E0-E428-4EF1-9ED6-8434580A8F5C}" type="pres">
      <dgm:prSet presAssocID="{D8722D15-2219-4685-8546-E5FC78AAB1C2}" presName="root2" presStyleCnt="0"/>
      <dgm:spPr/>
    </dgm:pt>
    <dgm:pt modelId="{2E6D706C-8ED7-4E03-93A3-854BABAA9AFD}" type="pres">
      <dgm:prSet presAssocID="{D8722D15-2219-4685-8546-E5FC78AAB1C2}" presName="LevelTwoTextNode" presStyleLbl="node4" presStyleIdx="17" presStyleCnt="18" custScaleX="132960" custLinFactNeighborX="69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C7714E-A2AD-4775-9268-29646545D63C}" type="pres">
      <dgm:prSet presAssocID="{D8722D15-2219-4685-8546-E5FC78AAB1C2}" presName="level3hierChild" presStyleCnt="0"/>
      <dgm:spPr/>
    </dgm:pt>
  </dgm:ptLst>
  <dgm:cxnLst>
    <dgm:cxn modelId="{21C336F5-E2B6-447A-A633-3AC1E42EC32A}" type="presOf" srcId="{BEF3AC48-069F-458C-A2A0-72B60CB7CBBF}" destId="{A9FD3954-6C8E-482D-908F-C69D39B203E4}" srcOrd="0" destOrd="0" presId="urn:microsoft.com/office/officeart/2005/8/layout/hierarchy2"/>
    <dgm:cxn modelId="{C99A9E4C-1FEA-4A31-9A1F-CF4100DE9FFA}" srcId="{145F847B-1C2B-481A-B3AF-F405DFEF68B5}" destId="{D8722D15-2219-4685-8546-E5FC78AAB1C2}" srcOrd="0" destOrd="0" parTransId="{10E04DD1-EB01-4203-AACC-C5098D6F2313}" sibTransId="{77F286E0-0384-44BB-B1B9-F4786CF9B670}"/>
    <dgm:cxn modelId="{46D5B49F-E747-4C92-AEFF-33A443B93FA7}" type="presOf" srcId="{F96277CC-695A-44B2-9FE9-FFD60F173180}" destId="{C5809368-6535-4956-B230-AACDA340565A}" srcOrd="0" destOrd="0" presId="urn:microsoft.com/office/officeart/2005/8/layout/hierarchy2"/>
    <dgm:cxn modelId="{DBBFD201-DA3C-4DB1-AA5B-7283623BC3BD}" srcId="{3495B601-E44A-40B3-91C7-4F1526D8940D}" destId="{AE8C4FDF-B4C3-4D5A-9FB7-B3473FE1872F}" srcOrd="0" destOrd="0" parTransId="{D2A02E58-2FA1-4672-B9D7-1D5AB386DE6E}" sibTransId="{02AA156C-5CA4-4E18-87E2-E6A768220814}"/>
    <dgm:cxn modelId="{551BF6D3-8954-4CBD-BF0B-1A2857AFDFBC}" type="presOf" srcId="{FB00B25F-49E2-475B-9B94-3C1838810FD5}" destId="{6DFFC880-5119-4C7D-B6B2-852179DCCBEA}" srcOrd="0" destOrd="0" presId="urn:microsoft.com/office/officeart/2005/8/layout/hierarchy2"/>
    <dgm:cxn modelId="{43A727C3-0DB8-4DC7-AF92-226616A60D98}" type="presOf" srcId="{FB00B25F-49E2-475B-9B94-3C1838810FD5}" destId="{B81FE276-DD25-4B25-9559-C2517DB5960B}" srcOrd="1" destOrd="0" presId="urn:microsoft.com/office/officeart/2005/8/layout/hierarchy2"/>
    <dgm:cxn modelId="{2EB01CDD-164C-4D37-9CDC-71637CF322E9}" srcId="{C7C35B33-DBA7-449B-BDDD-F424ABA07C28}" destId="{26CC14B9-1F93-438B-8078-C6ADAFA7450C}" srcOrd="0" destOrd="0" parTransId="{63D7A3BB-1223-4959-B57A-49F5DB39D3B0}" sibTransId="{729114CA-7781-4902-81D6-021FD6213C49}"/>
    <dgm:cxn modelId="{3CC7CD98-0437-438E-9E61-97EBC397AF92}" type="presOf" srcId="{10E04DD1-EB01-4203-AACC-C5098D6F2313}" destId="{23033EFA-1CDB-4F9C-B16C-FDE5433C4860}" srcOrd="0" destOrd="0" presId="urn:microsoft.com/office/officeart/2005/8/layout/hierarchy2"/>
    <dgm:cxn modelId="{4B0102BC-893B-442F-AE13-519F8DBF5DC3}" type="presOf" srcId="{7DD05623-4144-41E3-9867-E7ED82ED530F}" destId="{340BFFCE-EAFE-4852-BD18-20BC26051B70}" srcOrd="0" destOrd="0" presId="urn:microsoft.com/office/officeart/2005/8/layout/hierarchy2"/>
    <dgm:cxn modelId="{8003FBD6-2506-47B5-8124-C911B1DEE149}" type="presOf" srcId="{B686C17B-704A-4CA4-B627-F37B8F0A4ADD}" destId="{CB7ADF13-6351-42F7-AC69-58002828666B}" srcOrd="1" destOrd="0" presId="urn:microsoft.com/office/officeart/2005/8/layout/hierarchy2"/>
    <dgm:cxn modelId="{B1312AB0-2A29-4B1E-BA29-842C2B7BE6D3}" type="presOf" srcId="{65AA7BCE-232E-490A-A8DF-3EA4BED1640F}" destId="{DECED2A9-AE05-48BD-BBB3-828CE0845544}" srcOrd="0" destOrd="0" presId="urn:microsoft.com/office/officeart/2005/8/layout/hierarchy2"/>
    <dgm:cxn modelId="{526FBEA2-80A3-41EF-B1E9-378588FEBC83}" type="presOf" srcId="{65794C74-A2B4-4392-8ACE-EA09464D6E2A}" destId="{85B5C884-BC7C-4FF5-A371-F60024D285C3}" srcOrd="1" destOrd="0" presId="urn:microsoft.com/office/officeart/2005/8/layout/hierarchy2"/>
    <dgm:cxn modelId="{AD69F59B-2A2E-4235-9474-3DE769614D6C}" type="presOf" srcId="{D2A02E58-2FA1-4672-B9D7-1D5AB386DE6E}" destId="{9085B05B-00C4-4154-A912-8FFCCF1D2384}" srcOrd="1" destOrd="0" presId="urn:microsoft.com/office/officeart/2005/8/layout/hierarchy2"/>
    <dgm:cxn modelId="{F06A2A3F-D084-4EEA-A8CD-F5A1D069B742}" type="presOf" srcId="{69855823-9CDF-41FA-9731-C255507B6CED}" destId="{7BA17B29-FC26-4582-A19B-1EA1FEA27A00}" srcOrd="0" destOrd="0" presId="urn:microsoft.com/office/officeart/2005/8/layout/hierarchy2"/>
    <dgm:cxn modelId="{CE51A0C8-D956-48DE-AEAD-6EEA103BA91C}" type="presOf" srcId="{10C7E592-70F4-4D47-81C3-0905D003443F}" destId="{16CDAEFF-3CD5-41C0-B240-AE90B4B24AF7}" srcOrd="0" destOrd="0" presId="urn:microsoft.com/office/officeart/2005/8/layout/hierarchy2"/>
    <dgm:cxn modelId="{88459F0A-6984-4D26-B94F-71D6FD8CEED5}" type="presOf" srcId="{65AA7BCE-232E-490A-A8DF-3EA4BED1640F}" destId="{DF6A77C5-E333-47B2-A3D5-F0F71E11628D}" srcOrd="1" destOrd="0" presId="urn:microsoft.com/office/officeart/2005/8/layout/hierarchy2"/>
    <dgm:cxn modelId="{D2EE438E-EE72-46AC-BF52-F1FC960BC655}" type="presOf" srcId="{F960F526-C102-4EEF-9C4A-2E3DBF5DEB77}" destId="{2DD66CC9-219E-4E81-B76E-4900857AABF3}" srcOrd="0" destOrd="0" presId="urn:microsoft.com/office/officeart/2005/8/layout/hierarchy2"/>
    <dgm:cxn modelId="{33133CEC-3C77-4730-9C40-B675E724035E}" type="presOf" srcId="{A2173A91-1182-410F-8309-EE4594A0F192}" destId="{B1F460DE-FAB1-4987-B7B1-AA542C4D966C}" srcOrd="1" destOrd="0" presId="urn:microsoft.com/office/officeart/2005/8/layout/hierarchy2"/>
    <dgm:cxn modelId="{27D383FE-6CFE-43B1-8F51-DB6783120473}" type="presOf" srcId="{C571F66D-9774-402E-B605-64E7FC91B5C0}" destId="{95DCD999-E0A0-4AC4-954D-97E90E2EBCDF}" srcOrd="1" destOrd="0" presId="urn:microsoft.com/office/officeart/2005/8/layout/hierarchy2"/>
    <dgm:cxn modelId="{E2F018FD-6BEE-479A-89CF-C76F9F75B1FE}" type="presOf" srcId="{A785A52F-2E7C-4EE8-AD06-0165E5803BD6}" destId="{04645FF2-3D70-4135-BA60-5AB04D4B6643}" srcOrd="0" destOrd="0" presId="urn:microsoft.com/office/officeart/2005/8/layout/hierarchy2"/>
    <dgm:cxn modelId="{C7BAC4A3-2FD7-4012-9221-561A98E42B2D}" type="presOf" srcId="{26F13147-4D6C-4194-8CDA-999F4219A451}" destId="{AE10C3DE-4D89-4D19-9A5A-928663DADB41}" srcOrd="0" destOrd="0" presId="urn:microsoft.com/office/officeart/2005/8/layout/hierarchy2"/>
    <dgm:cxn modelId="{BAE434C2-C280-4F4B-9998-6439B03B2CA0}" type="presOf" srcId="{72E6F59C-F995-402B-8F68-98D838BE3A29}" destId="{13FBE2F7-20EF-427C-A78C-D9BDEB5842ED}" srcOrd="1" destOrd="0" presId="urn:microsoft.com/office/officeart/2005/8/layout/hierarchy2"/>
    <dgm:cxn modelId="{AA87CDB0-837B-459A-9B94-7453CFC59CD1}" type="presOf" srcId="{470FCF1E-392F-436F-8533-7555D8062D92}" destId="{95084943-DD96-4B42-B9F7-5CE70B8B89F2}" srcOrd="0" destOrd="0" presId="urn:microsoft.com/office/officeart/2005/8/layout/hierarchy2"/>
    <dgm:cxn modelId="{BF2EE457-0825-4B48-BC80-12BE41233DB6}" type="presOf" srcId="{D71ED387-24BE-417E-A541-EB96B836CF2F}" destId="{B404AC44-460F-48D9-845B-1DC39725A437}" srcOrd="1" destOrd="0" presId="urn:microsoft.com/office/officeart/2005/8/layout/hierarchy2"/>
    <dgm:cxn modelId="{FE50A7C4-EFA6-409B-AA6B-5A8AB51A3762}" type="presOf" srcId="{145F847B-1C2B-481A-B3AF-F405DFEF68B5}" destId="{661ADCEF-CE94-4B4D-9613-B57DDCD7204F}" srcOrd="0" destOrd="0" presId="urn:microsoft.com/office/officeart/2005/8/layout/hierarchy2"/>
    <dgm:cxn modelId="{B6695610-3A44-4E85-8B81-645418650A12}" type="presOf" srcId="{A2173A91-1182-410F-8309-EE4594A0F192}" destId="{766A966E-51EC-4D1A-9B56-38BA487ABD21}" srcOrd="0" destOrd="0" presId="urn:microsoft.com/office/officeart/2005/8/layout/hierarchy2"/>
    <dgm:cxn modelId="{7AF82EBB-56AA-49A1-9E57-8540908ECA50}" type="presOf" srcId="{10C7E592-70F4-4D47-81C3-0905D003443F}" destId="{107704CC-8837-426F-BBA5-DF894B587F49}" srcOrd="1" destOrd="0" presId="urn:microsoft.com/office/officeart/2005/8/layout/hierarchy2"/>
    <dgm:cxn modelId="{901884CB-EB11-443D-B612-A6AB028F479F}" type="presOf" srcId="{F1F76032-AABE-4196-9502-1CBDF1F1CF66}" destId="{A7C2CC1D-D9D5-4222-9BA8-F0219585F574}" srcOrd="0" destOrd="0" presId="urn:microsoft.com/office/officeart/2005/8/layout/hierarchy2"/>
    <dgm:cxn modelId="{2E88BB59-718C-4704-A205-2492B95070F4}" type="presOf" srcId="{F960F526-C102-4EEF-9C4A-2E3DBF5DEB77}" destId="{E7B36564-E317-4C08-B060-7E56317D576C}" srcOrd="1" destOrd="0" presId="urn:microsoft.com/office/officeart/2005/8/layout/hierarchy2"/>
    <dgm:cxn modelId="{F62BCCC4-BBCE-4FFA-8ED7-743D96B73502}" type="presOf" srcId="{D8722D15-2219-4685-8546-E5FC78AAB1C2}" destId="{2E6D706C-8ED7-4E03-93A3-854BABAA9AFD}" srcOrd="0" destOrd="0" presId="urn:microsoft.com/office/officeart/2005/8/layout/hierarchy2"/>
    <dgm:cxn modelId="{A03A780C-B94F-45A6-8B6D-613925C2054F}" type="presOf" srcId="{D2A02E58-2FA1-4672-B9D7-1D5AB386DE6E}" destId="{F03BF9F3-D030-47B7-8EE2-7E686624715D}" srcOrd="0" destOrd="0" presId="urn:microsoft.com/office/officeart/2005/8/layout/hierarchy2"/>
    <dgm:cxn modelId="{B148325F-2B85-41DA-AEAC-13F2D5984EB3}" srcId="{684B8379-E48E-4E47-9544-A7757EC5F372}" destId="{9B170F6F-D10A-49D0-8A14-B8DADEB4900D}" srcOrd="0" destOrd="0" parTransId="{9B8FD46C-D1BA-4BC9-800E-F430CA5F0349}" sibTransId="{9D0C50F3-10CE-4E6D-83BB-469AAD000D45}"/>
    <dgm:cxn modelId="{2B617D37-9441-4D11-9D0A-8831C25CB4CE}" type="presOf" srcId="{C7C35B33-DBA7-449B-BDDD-F424ABA07C28}" destId="{2AC97C7B-EAE2-4EAD-BAC2-6A0489C544B8}" srcOrd="0" destOrd="0" presId="urn:microsoft.com/office/officeart/2005/8/layout/hierarchy2"/>
    <dgm:cxn modelId="{EB8BA740-3AEB-44FD-B374-6242B3EB74F7}" type="presOf" srcId="{72E6F59C-F995-402B-8F68-98D838BE3A29}" destId="{7D83D3B3-7551-4540-9406-D2322EA7DA82}" srcOrd="0" destOrd="0" presId="urn:microsoft.com/office/officeart/2005/8/layout/hierarchy2"/>
    <dgm:cxn modelId="{A46A2E95-311C-47CC-AEA8-FD1F426E38EB}" type="presOf" srcId="{10E04DD1-EB01-4203-AACC-C5098D6F2313}" destId="{BAF35947-A728-4727-9C13-4C047CF11F30}" srcOrd="1" destOrd="0" presId="urn:microsoft.com/office/officeart/2005/8/layout/hierarchy2"/>
    <dgm:cxn modelId="{876FD0A1-71CD-41FE-98E6-0EC3587F2509}" type="presOf" srcId="{684B8379-E48E-4E47-9544-A7757EC5F372}" destId="{BD601BF3-3823-467E-AF6F-2ED80DDF433B}" srcOrd="0" destOrd="0" presId="urn:microsoft.com/office/officeart/2005/8/layout/hierarchy2"/>
    <dgm:cxn modelId="{572391E1-A088-44FE-A348-7077E508FBAB}" type="presOf" srcId="{F259F8B9-8290-49A9-872A-D9D061EAE976}" destId="{C7136505-0A70-40BC-BEE3-0D2909D9429F}" srcOrd="0" destOrd="0" presId="urn:microsoft.com/office/officeart/2005/8/layout/hierarchy2"/>
    <dgm:cxn modelId="{EB5A66C2-8B0E-4742-B94C-ACC20DC3C49E}" type="presOf" srcId="{1A571F46-43AE-4326-BD5F-CCF3F7ACF358}" destId="{D9E56164-77CE-47C9-9645-00E76D43E8C4}" srcOrd="0" destOrd="0" presId="urn:microsoft.com/office/officeart/2005/8/layout/hierarchy2"/>
    <dgm:cxn modelId="{D9A52F97-D68E-4BBE-B596-F7EB68FDC11A}" srcId="{D7E69F47-84F1-40B2-8DA0-48C4DDE1CE88}" destId="{26F13147-4D6C-4194-8CDA-999F4219A451}" srcOrd="0" destOrd="0" parTransId="{DD517985-D03A-43F3-A789-7071D8DDB84A}" sibTransId="{62CE3C23-BBB6-4FCB-B93F-568BAC092F2E}"/>
    <dgm:cxn modelId="{648BAB1F-E2CF-466D-8855-248117CCED45}" type="presOf" srcId="{8246AD83-E53D-45A6-AC6D-C51D8134A56C}" destId="{FE342697-FEBF-4654-B640-2EF56D59A680}" srcOrd="0" destOrd="0" presId="urn:microsoft.com/office/officeart/2005/8/layout/hierarchy2"/>
    <dgm:cxn modelId="{8C892094-ED26-467B-8038-030E68B76A34}" srcId="{8246AD83-E53D-45A6-AC6D-C51D8134A56C}" destId="{69855823-9CDF-41FA-9731-C255507B6CED}" srcOrd="0" destOrd="0" parTransId="{5C06A2D3-F5E4-4113-8F63-0BE83FEBEB26}" sibTransId="{720C0598-CA8D-482B-AF50-6A40ACACAD46}"/>
    <dgm:cxn modelId="{4DCC7DED-AB43-4A5C-84F4-DB4DE376BB28}" srcId="{684B8379-E48E-4E47-9544-A7757EC5F372}" destId="{99EED69B-201D-4297-BB85-96C5A3A4885A}" srcOrd="1" destOrd="0" parTransId="{10C7E592-70F4-4D47-81C3-0905D003443F}" sibTransId="{5392899D-486C-42A9-B7C9-4340F9A3E2A8}"/>
    <dgm:cxn modelId="{CBDC1D6D-6716-4C0D-9CFE-547BECB27137}" type="presOf" srcId="{C0DF99CF-B470-4FD9-A2A1-0919FA8BD12A}" destId="{192038EF-F3D2-4690-96E2-1881FA14AD7F}" srcOrd="1" destOrd="0" presId="urn:microsoft.com/office/officeart/2005/8/layout/hierarchy2"/>
    <dgm:cxn modelId="{58A85520-B128-4C30-92E5-71508F0EE754}" srcId="{1A571F46-43AE-4326-BD5F-CCF3F7ACF358}" destId="{EEEBB730-8038-4694-8339-CAC98FA280E0}" srcOrd="0" destOrd="0" parTransId="{D71ED387-24BE-417E-A541-EB96B836CF2F}" sibTransId="{509954E7-3CB7-47B7-A967-6BFBBD2D2F69}"/>
    <dgm:cxn modelId="{CF3E3097-0C23-4AC9-933E-E237B6B54AF6}" type="presOf" srcId="{C8161815-B073-48DF-A7E6-AFAC59686FA4}" destId="{AA72E303-E07B-4A2D-8A29-444262146828}" srcOrd="1" destOrd="0" presId="urn:microsoft.com/office/officeart/2005/8/layout/hierarchy2"/>
    <dgm:cxn modelId="{5FA59AB9-FED4-46D9-8BED-BA4C67DCA8F8}" type="presOf" srcId="{FB5611AC-B1CA-4BFE-986D-E447C65584A5}" destId="{A81F782F-651B-4B05-B903-A405D03E1E96}" srcOrd="1" destOrd="0" presId="urn:microsoft.com/office/officeart/2005/8/layout/hierarchy2"/>
    <dgm:cxn modelId="{C9264F8B-D4BB-4BA5-BA81-E5E7DB7836C5}" srcId="{F1F76032-AABE-4196-9502-1CBDF1F1CF66}" destId="{3495B601-E44A-40B3-91C7-4F1526D8940D}" srcOrd="0" destOrd="0" parTransId="{F96277CC-695A-44B2-9FE9-FFD60F173180}" sibTransId="{D797F242-44DE-4E0B-B724-3B2395504149}"/>
    <dgm:cxn modelId="{7152D66E-477D-48F2-B35A-21EAD1B5E542}" type="presOf" srcId="{F6D86FDA-FD75-4E05-8983-6A12196D4020}" destId="{2F25AB65-C99D-470B-82B7-A27708F4674A}" srcOrd="0" destOrd="0" presId="urn:microsoft.com/office/officeart/2005/8/layout/hierarchy2"/>
    <dgm:cxn modelId="{1B048408-78AA-4405-A727-31AFCBE949F2}" type="presOf" srcId="{EEEBB730-8038-4694-8339-CAC98FA280E0}" destId="{578AEDEB-74F4-474A-A653-2CB6BD9AA670}" srcOrd="0" destOrd="0" presId="urn:microsoft.com/office/officeart/2005/8/layout/hierarchy2"/>
    <dgm:cxn modelId="{6A0E1992-0B0C-482A-84A7-59DB330D0DC8}" type="presOf" srcId="{60FE9B1F-9C3B-4FB1-8553-738F7B788F32}" destId="{0FAD991B-2134-4049-A9D8-B5F4E20BBCBE}" srcOrd="0" destOrd="0" presId="urn:microsoft.com/office/officeart/2005/8/layout/hierarchy2"/>
    <dgm:cxn modelId="{064507DC-A760-40EB-A7AA-4B5F2B9E9DC9}" type="presOf" srcId="{99EED69B-201D-4297-BB85-96C5A3A4885A}" destId="{4E016C36-5A4D-4B2B-A77B-C99AFBF8E19A}" srcOrd="0" destOrd="0" presId="urn:microsoft.com/office/officeart/2005/8/layout/hierarchy2"/>
    <dgm:cxn modelId="{2ED17A4B-8C3C-4A6C-BCAC-020FA4448E52}" type="presOf" srcId="{C571F66D-9774-402E-B605-64E7FC91B5C0}" destId="{CEAEFE17-D79B-4CC4-B2DC-F8DDA0B22DD1}" srcOrd="0" destOrd="0" presId="urn:microsoft.com/office/officeart/2005/8/layout/hierarchy2"/>
    <dgm:cxn modelId="{C8BB3F75-DE3E-466A-A5D4-B12A859BDB0A}" type="presOf" srcId="{60FE9B1F-9C3B-4FB1-8553-738F7B788F32}" destId="{F437EE48-72AC-48FB-B735-C6B0F1E4B6D7}" srcOrd="1" destOrd="0" presId="urn:microsoft.com/office/officeart/2005/8/layout/hierarchy2"/>
    <dgm:cxn modelId="{9A236588-6029-42C1-A923-4486DCF15B04}" type="presOf" srcId="{3495B601-E44A-40B3-91C7-4F1526D8940D}" destId="{5DCDDCF4-22B3-4B03-AFA3-A76CF7014424}" srcOrd="0" destOrd="0" presId="urn:microsoft.com/office/officeart/2005/8/layout/hierarchy2"/>
    <dgm:cxn modelId="{C5712AB5-1E06-4BC2-B5A9-2AAF2383E0BC}" type="presOf" srcId="{B2EFE872-D58B-4C11-A3C3-C7E00DA68130}" destId="{CD0A964F-BA1C-461F-A9FB-02792A59960A}" srcOrd="0" destOrd="0" presId="urn:microsoft.com/office/officeart/2005/8/layout/hierarchy2"/>
    <dgm:cxn modelId="{D2B48ED9-F105-4E66-96C8-5D78816A1602}" type="presOf" srcId="{9B170F6F-D10A-49D0-8A14-B8DADEB4900D}" destId="{E5D8740D-D5A3-4579-93BF-9EDDDB82C7F5}" srcOrd="0" destOrd="0" presId="urn:microsoft.com/office/officeart/2005/8/layout/hierarchy2"/>
    <dgm:cxn modelId="{23211703-48AE-4FED-8CF1-B0269C66177F}" srcId="{F6D86FDA-FD75-4E05-8983-6A12196D4020}" destId="{1A571F46-43AE-4326-BD5F-CCF3F7ACF358}" srcOrd="4" destOrd="0" parTransId="{65AA7BCE-232E-490A-A8DF-3EA4BED1640F}" sibTransId="{204E2F1B-5C76-4972-9D78-739D5A4DA41E}"/>
    <dgm:cxn modelId="{17F94CE4-57E2-40C0-9488-FA5CDBDB9157}" type="presOf" srcId="{DD517985-D03A-43F3-A789-7071D8DDB84A}" destId="{956FD36C-7D6D-4F60-946B-C2BA9FB12B2D}" srcOrd="1" destOrd="0" presId="urn:microsoft.com/office/officeart/2005/8/layout/hierarchy2"/>
    <dgm:cxn modelId="{CF1F6B0F-D8DB-4223-8D7B-9F6FA96E8D2A}" type="presOf" srcId="{DD517985-D03A-43F3-A789-7071D8DDB84A}" destId="{5D06858C-8C07-4C21-90E4-A40BE430FCD6}" srcOrd="0" destOrd="0" presId="urn:microsoft.com/office/officeart/2005/8/layout/hierarchy2"/>
    <dgm:cxn modelId="{04DDCA55-637A-4372-AB96-04D342FB5CAB}" srcId="{674EDD61-B21E-4739-8A60-772929B4D161}" destId="{FC29E452-5763-4931-AF8E-1ADEA64F0C5C}" srcOrd="0" destOrd="0" parTransId="{C0DF99CF-B470-4FD9-A2A1-0919FA8BD12A}" sibTransId="{1586C02A-29A3-40B8-992B-5190FF8042C3}"/>
    <dgm:cxn modelId="{6CC3C4DA-19B1-4DE6-87E1-A98F5FF769E0}" type="presOf" srcId="{F96277CC-695A-44B2-9FE9-FFD60F173180}" destId="{4C44A0D2-3E14-4356-B7AB-273D0EA8CD56}" srcOrd="1" destOrd="0" presId="urn:microsoft.com/office/officeart/2005/8/layout/hierarchy2"/>
    <dgm:cxn modelId="{4CAF6BAC-28E0-4A8F-BA84-2B83A5C4B200}" srcId="{F6D86FDA-FD75-4E05-8983-6A12196D4020}" destId="{674EDD61-B21E-4739-8A60-772929B4D161}" srcOrd="5" destOrd="0" parTransId="{B686C17B-704A-4CA4-B627-F37B8F0A4ADD}" sibTransId="{4D9BD5C6-9877-4D72-BA00-6509EF10B34F}"/>
    <dgm:cxn modelId="{E53C6F00-1727-4EF8-9130-F2D35E84CFC5}" srcId="{F6D86FDA-FD75-4E05-8983-6A12196D4020}" destId="{B2EFE872-D58B-4C11-A3C3-C7E00DA68130}" srcOrd="1" destOrd="0" parTransId="{FB00B25F-49E2-475B-9B94-3C1838810FD5}" sibTransId="{DC0858DE-A9C7-417F-BADF-C7C7EA123E96}"/>
    <dgm:cxn modelId="{A17E0DB5-EEF9-4D0F-8C34-0569A187DAF0}" type="presOf" srcId="{470FCF1E-392F-436F-8533-7555D8062D92}" destId="{887FF21A-4CB4-497E-B6E3-0147E4B4268E}" srcOrd="1" destOrd="0" presId="urn:microsoft.com/office/officeart/2005/8/layout/hierarchy2"/>
    <dgm:cxn modelId="{9E847BEC-B41E-42B1-B539-694196197D94}" type="presOf" srcId="{674EDD61-B21E-4739-8A60-772929B4D161}" destId="{5D2DEB8D-8906-4F70-B478-BD2CA8950E49}" srcOrd="0" destOrd="0" presId="urn:microsoft.com/office/officeart/2005/8/layout/hierarchy2"/>
    <dgm:cxn modelId="{8E2DACBD-91C0-48C5-837D-34B4F146A5E2}" type="presOf" srcId="{9B8FD46C-D1BA-4BC9-800E-F430CA5F0349}" destId="{E31B2FF7-1C8B-4905-94C1-F87FDB694551}" srcOrd="1" destOrd="0" presId="urn:microsoft.com/office/officeart/2005/8/layout/hierarchy2"/>
    <dgm:cxn modelId="{75296E03-C41B-4B33-98E8-EB30C92ECE78}" srcId="{B2EFE872-D58B-4C11-A3C3-C7E00DA68130}" destId="{BEF3AC48-069F-458C-A2A0-72B60CB7CBBF}" srcOrd="0" destOrd="0" parTransId="{C8161815-B073-48DF-A7E6-AFAC59686FA4}" sibTransId="{29DC79A2-725C-4783-B43C-B4106D175A66}"/>
    <dgm:cxn modelId="{D2752799-FBE2-45C3-A7F1-60FB8E45B5DA}" type="presOf" srcId="{63D7A3BB-1223-4959-B57A-49F5DB39D3B0}" destId="{8C50F6CF-E722-4DD0-93DA-A4984BDDCB58}" srcOrd="1" destOrd="0" presId="urn:microsoft.com/office/officeart/2005/8/layout/hierarchy2"/>
    <dgm:cxn modelId="{24D489BB-BD80-4368-87E7-5C6BDD6855FD}" type="presOf" srcId="{5C06A2D3-F5E4-4113-8F63-0BE83FEBEB26}" destId="{C6C04D12-094F-444D-9CA2-798E0CF299D1}" srcOrd="1" destOrd="0" presId="urn:microsoft.com/office/officeart/2005/8/layout/hierarchy2"/>
    <dgm:cxn modelId="{34588FB3-46FC-450C-AFBC-4603BF84567D}" type="presOf" srcId="{65794C74-A2B4-4392-8ACE-EA09464D6E2A}" destId="{EA5B6B5E-A6EE-49BA-99C9-D57C369E5D6A}" srcOrd="0" destOrd="0" presId="urn:microsoft.com/office/officeart/2005/8/layout/hierarchy2"/>
    <dgm:cxn modelId="{A8315E1A-FB00-4A67-8C95-FFC7B94CBE8E}" srcId="{F6D86FDA-FD75-4E05-8983-6A12196D4020}" destId="{145F847B-1C2B-481A-B3AF-F405DFEF68B5}" srcOrd="6" destOrd="0" parTransId="{60FE9B1F-9C3B-4FB1-8553-738F7B788F32}" sibTransId="{7788CD08-2168-4595-ACC6-E12DAC62BBCF}"/>
    <dgm:cxn modelId="{709115D8-6AD2-4467-8D18-0683366F040E}" type="presOf" srcId="{5C06A2D3-F5E4-4113-8F63-0BE83FEBEB26}" destId="{30897E76-94DB-4F01-8C27-65050B959C2F}" srcOrd="0" destOrd="0" presId="urn:microsoft.com/office/officeart/2005/8/layout/hierarchy2"/>
    <dgm:cxn modelId="{2DEC7988-593A-4D63-BC69-6298C8B31880}" type="presOf" srcId="{26CC14B9-1F93-438B-8078-C6ADAFA7450C}" destId="{A0B4B27E-1720-4F4A-991E-FE6CDD1C096A}" srcOrd="0" destOrd="0" presId="urn:microsoft.com/office/officeart/2005/8/layout/hierarchy2"/>
    <dgm:cxn modelId="{D15BC9C7-6AC3-482C-8C39-F4DC8B66AF43}" srcId="{F6D86FDA-FD75-4E05-8983-6A12196D4020}" destId="{C7C35B33-DBA7-449B-BDDD-F424ABA07C28}" srcOrd="3" destOrd="0" parTransId="{72E6F59C-F995-402B-8F68-98D838BE3A29}" sibTransId="{4F3CD216-C9DD-4138-B280-9A23385EF97A}"/>
    <dgm:cxn modelId="{68F45748-D8FD-497C-AA69-C0F404BEEC56}" srcId="{F259F8B9-8290-49A9-872A-D9D061EAE976}" destId="{684B8379-E48E-4E47-9544-A7757EC5F372}" srcOrd="0" destOrd="0" parTransId="{B4C0D790-2616-4DC3-80B8-7DBFE0364F03}" sibTransId="{94CCCD3C-9329-4012-91BB-EE9007A9A407}"/>
    <dgm:cxn modelId="{7A1500DA-2E08-440D-BF4E-A080CF9C4E0C}" srcId="{F6D86FDA-FD75-4E05-8983-6A12196D4020}" destId="{8246AD83-E53D-45A6-AC6D-C51D8134A56C}" srcOrd="0" destOrd="0" parTransId="{F960F526-C102-4EEF-9C4A-2E3DBF5DEB77}" sibTransId="{E3545B9F-D06D-4F42-91C4-563F6772B44C}"/>
    <dgm:cxn modelId="{248F7FBF-FE1E-4896-94E5-65B1ED1A1E1E}" type="presOf" srcId="{D71ED387-24BE-417E-A541-EB96B836CF2F}" destId="{8192DC64-892F-4B9E-A6DD-7BE6DBAD3B41}" srcOrd="0" destOrd="0" presId="urn:microsoft.com/office/officeart/2005/8/layout/hierarchy2"/>
    <dgm:cxn modelId="{28604F42-F715-4404-B142-EEFBD93B82C1}" type="presOf" srcId="{D7E69F47-84F1-40B2-8DA0-48C4DDE1CE88}" destId="{A880D80B-13F4-403F-8CE0-8949B00A3BC9}" srcOrd="0" destOrd="0" presId="urn:microsoft.com/office/officeart/2005/8/layout/hierarchy2"/>
    <dgm:cxn modelId="{0FE8FDD3-1B22-4E94-A68B-59193739EA0E}" srcId="{F6D86FDA-FD75-4E05-8983-6A12196D4020}" destId="{7DD05623-4144-41E3-9867-E7ED82ED530F}" srcOrd="2" destOrd="0" parTransId="{FB5611AC-B1CA-4BFE-986D-E447C65584A5}" sibTransId="{4F666309-B9E1-4C16-9010-D24C8DC5315C}"/>
    <dgm:cxn modelId="{47368E4D-CDFD-4654-927B-0E761A347943}" srcId="{7DD05623-4144-41E3-9867-E7ED82ED530F}" destId="{A785A52F-2E7C-4EE8-AD06-0165E5803BD6}" srcOrd="0" destOrd="0" parTransId="{65794C74-A2B4-4392-8ACE-EA09464D6E2A}" sibTransId="{4AF7DD4C-F888-4125-AAF2-D7A04C287EBC}"/>
    <dgm:cxn modelId="{91FE692F-4C56-4CDD-9E1B-D9AFF9F06166}" type="presOf" srcId="{B686C17B-704A-4CA4-B627-F37B8F0A4ADD}" destId="{8E3D50FA-FDE9-41C5-8DB3-353B8B0DC94A}" srcOrd="0" destOrd="0" presId="urn:microsoft.com/office/officeart/2005/8/layout/hierarchy2"/>
    <dgm:cxn modelId="{278F00FA-9009-4A7C-88C0-16BA2ADE6038}" type="presOf" srcId="{9B8FD46C-D1BA-4BC9-800E-F430CA5F0349}" destId="{35364EDB-161A-4BBE-99BD-7FB4D970B80C}" srcOrd="0" destOrd="0" presId="urn:microsoft.com/office/officeart/2005/8/layout/hierarchy2"/>
    <dgm:cxn modelId="{62CE7107-3EB0-4D19-B6AF-09FA8D9B59C7}" type="presOf" srcId="{FB5611AC-B1CA-4BFE-986D-E447C65584A5}" destId="{062F09EF-B682-40FD-A0B8-E88AC874CEA3}" srcOrd="0" destOrd="0" presId="urn:microsoft.com/office/officeart/2005/8/layout/hierarchy2"/>
    <dgm:cxn modelId="{BF35FCAC-28F8-4CB6-9445-BEC2D9520940}" srcId="{F1F76032-AABE-4196-9502-1CBDF1F1CF66}" destId="{D7E69F47-84F1-40B2-8DA0-48C4DDE1CE88}" srcOrd="1" destOrd="0" parTransId="{470FCF1E-392F-436F-8533-7555D8062D92}" sibTransId="{8F4A2B67-370D-4862-8249-0CB8E2309FBD}"/>
    <dgm:cxn modelId="{6C965241-9AFC-42BD-8015-D4F186D75ADA}" type="presOf" srcId="{AE8C4FDF-B4C3-4D5A-9FB7-B3473FE1872F}" destId="{2D25A0DB-666A-4AFA-B335-9BC08FEC0A17}" srcOrd="0" destOrd="0" presId="urn:microsoft.com/office/officeart/2005/8/layout/hierarchy2"/>
    <dgm:cxn modelId="{DC54DC37-DAD6-4F88-A237-BEB98EBC4AB4}" srcId="{9B170F6F-D10A-49D0-8A14-B8DADEB4900D}" destId="{F1F76032-AABE-4196-9502-1CBDF1F1CF66}" srcOrd="0" destOrd="0" parTransId="{C571F66D-9774-402E-B605-64E7FC91B5C0}" sibTransId="{439470DC-5E38-4205-81D6-4ADA6DC7512E}"/>
    <dgm:cxn modelId="{50A97F54-C711-485F-B639-96EB8F6F795E}" srcId="{99EED69B-201D-4297-BB85-96C5A3A4885A}" destId="{F6D86FDA-FD75-4E05-8983-6A12196D4020}" srcOrd="0" destOrd="0" parTransId="{A2173A91-1182-410F-8309-EE4594A0F192}" sibTransId="{90ADF3B6-C6CA-4945-B212-ACADDFF95C20}"/>
    <dgm:cxn modelId="{826BD7B0-BCB5-45D2-93C2-57A3CFAFED5B}" type="presOf" srcId="{FC29E452-5763-4931-AF8E-1ADEA64F0C5C}" destId="{407CF042-ECFC-4257-88B8-63F39E67691F}" srcOrd="0" destOrd="0" presId="urn:microsoft.com/office/officeart/2005/8/layout/hierarchy2"/>
    <dgm:cxn modelId="{FBD1F2A3-68BA-402B-8C96-50FE619C2D35}" type="presOf" srcId="{63D7A3BB-1223-4959-B57A-49F5DB39D3B0}" destId="{94BBFB0B-3D71-47C8-8EEC-13073532B727}" srcOrd="0" destOrd="0" presId="urn:microsoft.com/office/officeart/2005/8/layout/hierarchy2"/>
    <dgm:cxn modelId="{AEDF2C51-C633-47B3-B807-34C674FD7074}" type="presOf" srcId="{C8161815-B073-48DF-A7E6-AFAC59686FA4}" destId="{84392D4B-F192-4782-9413-AFD869536E3B}" srcOrd="0" destOrd="0" presId="urn:microsoft.com/office/officeart/2005/8/layout/hierarchy2"/>
    <dgm:cxn modelId="{5DA9D846-4051-44C5-9E9A-042742A20738}" type="presOf" srcId="{C0DF99CF-B470-4FD9-A2A1-0919FA8BD12A}" destId="{CF66A80C-9887-414C-8F8F-D6289E73DEEA}" srcOrd="0" destOrd="0" presId="urn:microsoft.com/office/officeart/2005/8/layout/hierarchy2"/>
    <dgm:cxn modelId="{38D4357B-F69F-4A13-B942-526460044D87}" type="presParOf" srcId="{C7136505-0A70-40BC-BEE3-0D2909D9429F}" destId="{0FC93E17-7131-42D8-8201-44A35644ECF7}" srcOrd="0" destOrd="0" presId="urn:microsoft.com/office/officeart/2005/8/layout/hierarchy2"/>
    <dgm:cxn modelId="{EC942114-1574-48B6-B7AD-28EBB102128F}" type="presParOf" srcId="{0FC93E17-7131-42D8-8201-44A35644ECF7}" destId="{BD601BF3-3823-467E-AF6F-2ED80DDF433B}" srcOrd="0" destOrd="0" presId="urn:microsoft.com/office/officeart/2005/8/layout/hierarchy2"/>
    <dgm:cxn modelId="{3935578B-83E7-4B9B-A34E-11024C737EA8}" type="presParOf" srcId="{0FC93E17-7131-42D8-8201-44A35644ECF7}" destId="{03B7D496-BFD5-480B-ABF4-A6E4406BC63D}" srcOrd="1" destOrd="0" presId="urn:microsoft.com/office/officeart/2005/8/layout/hierarchy2"/>
    <dgm:cxn modelId="{A71A8951-9E46-4237-8DA2-E89E8B71F4A1}" type="presParOf" srcId="{03B7D496-BFD5-480B-ABF4-A6E4406BC63D}" destId="{35364EDB-161A-4BBE-99BD-7FB4D970B80C}" srcOrd="0" destOrd="0" presId="urn:microsoft.com/office/officeart/2005/8/layout/hierarchy2"/>
    <dgm:cxn modelId="{6B5DE93C-2BDE-4416-9525-29925E14890D}" type="presParOf" srcId="{35364EDB-161A-4BBE-99BD-7FB4D970B80C}" destId="{E31B2FF7-1C8B-4905-94C1-F87FDB694551}" srcOrd="0" destOrd="0" presId="urn:microsoft.com/office/officeart/2005/8/layout/hierarchy2"/>
    <dgm:cxn modelId="{83AE1078-FAE7-4EA8-8B7B-18C0E3AC1B9E}" type="presParOf" srcId="{03B7D496-BFD5-480B-ABF4-A6E4406BC63D}" destId="{4CAD77AD-AC18-4ED9-BAC8-2103D496C85E}" srcOrd="1" destOrd="0" presId="urn:microsoft.com/office/officeart/2005/8/layout/hierarchy2"/>
    <dgm:cxn modelId="{593B36EF-32B2-40AC-ABF4-B159FCB5FFB6}" type="presParOf" srcId="{4CAD77AD-AC18-4ED9-BAC8-2103D496C85E}" destId="{E5D8740D-D5A3-4579-93BF-9EDDDB82C7F5}" srcOrd="0" destOrd="0" presId="urn:microsoft.com/office/officeart/2005/8/layout/hierarchy2"/>
    <dgm:cxn modelId="{F543387A-63E5-45EE-AAA3-F872490DEA23}" type="presParOf" srcId="{4CAD77AD-AC18-4ED9-BAC8-2103D496C85E}" destId="{DE92BF19-EE11-412A-B802-B9DD0635C32B}" srcOrd="1" destOrd="0" presId="urn:microsoft.com/office/officeart/2005/8/layout/hierarchy2"/>
    <dgm:cxn modelId="{158E64B2-E0C6-492A-B2E7-131BA88CDD17}" type="presParOf" srcId="{DE92BF19-EE11-412A-B802-B9DD0635C32B}" destId="{CEAEFE17-D79B-4CC4-B2DC-F8DDA0B22DD1}" srcOrd="0" destOrd="0" presId="urn:microsoft.com/office/officeart/2005/8/layout/hierarchy2"/>
    <dgm:cxn modelId="{73B2F426-6722-407E-A03B-C53C91A7BFFB}" type="presParOf" srcId="{CEAEFE17-D79B-4CC4-B2DC-F8DDA0B22DD1}" destId="{95DCD999-E0A0-4AC4-954D-97E90E2EBCDF}" srcOrd="0" destOrd="0" presId="urn:microsoft.com/office/officeart/2005/8/layout/hierarchy2"/>
    <dgm:cxn modelId="{62DAF14E-8235-458F-80B1-D2AC15A61849}" type="presParOf" srcId="{DE92BF19-EE11-412A-B802-B9DD0635C32B}" destId="{FEFD80F0-028D-48BA-86D4-FB3874CDBFEC}" srcOrd="1" destOrd="0" presId="urn:microsoft.com/office/officeart/2005/8/layout/hierarchy2"/>
    <dgm:cxn modelId="{2D2E11AE-C625-4030-A0D3-C6ED829FCF02}" type="presParOf" srcId="{FEFD80F0-028D-48BA-86D4-FB3874CDBFEC}" destId="{A7C2CC1D-D9D5-4222-9BA8-F0219585F574}" srcOrd="0" destOrd="0" presId="urn:microsoft.com/office/officeart/2005/8/layout/hierarchy2"/>
    <dgm:cxn modelId="{5912B648-AF7F-4E8F-9F9C-576014606DE2}" type="presParOf" srcId="{FEFD80F0-028D-48BA-86D4-FB3874CDBFEC}" destId="{6F60BAF9-752D-4AB5-A927-88B8B834333A}" srcOrd="1" destOrd="0" presId="urn:microsoft.com/office/officeart/2005/8/layout/hierarchy2"/>
    <dgm:cxn modelId="{BF76B68B-A3A5-43AD-B88E-D949C49098F7}" type="presParOf" srcId="{6F60BAF9-752D-4AB5-A927-88B8B834333A}" destId="{C5809368-6535-4956-B230-AACDA340565A}" srcOrd="0" destOrd="0" presId="urn:microsoft.com/office/officeart/2005/8/layout/hierarchy2"/>
    <dgm:cxn modelId="{8CCB58EE-870A-4D28-B72B-A3A7FBC6195B}" type="presParOf" srcId="{C5809368-6535-4956-B230-AACDA340565A}" destId="{4C44A0D2-3E14-4356-B7AB-273D0EA8CD56}" srcOrd="0" destOrd="0" presId="urn:microsoft.com/office/officeart/2005/8/layout/hierarchy2"/>
    <dgm:cxn modelId="{005E6E48-99BA-4006-8A68-1523B65AFFB3}" type="presParOf" srcId="{6F60BAF9-752D-4AB5-A927-88B8B834333A}" destId="{AFEA9D78-11B4-4B74-B2D5-BB02921D0B04}" srcOrd="1" destOrd="0" presId="urn:microsoft.com/office/officeart/2005/8/layout/hierarchy2"/>
    <dgm:cxn modelId="{0023B79E-41D5-4B7D-A0AD-A7B99BBB729D}" type="presParOf" srcId="{AFEA9D78-11B4-4B74-B2D5-BB02921D0B04}" destId="{5DCDDCF4-22B3-4B03-AFA3-A76CF7014424}" srcOrd="0" destOrd="0" presId="urn:microsoft.com/office/officeart/2005/8/layout/hierarchy2"/>
    <dgm:cxn modelId="{80D2EC00-65CF-4D4A-837D-3E3CFA5FCC39}" type="presParOf" srcId="{AFEA9D78-11B4-4B74-B2D5-BB02921D0B04}" destId="{27F0FC90-6E57-429E-810F-70D7CEDED766}" srcOrd="1" destOrd="0" presId="urn:microsoft.com/office/officeart/2005/8/layout/hierarchy2"/>
    <dgm:cxn modelId="{6D89B5DF-E0D4-428E-9328-2F00090810ED}" type="presParOf" srcId="{27F0FC90-6E57-429E-810F-70D7CEDED766}" destId="{F03BF9F3-D030-47B7-8EE2-7E686624715D}" srcOrd="0" destOrd="0" presId="urn:microsoft.com/office/officeart/2005/8/layout/hierarchy2"/>
    <dgm:cxn modelId="{017C595A-3850-4B4D-94A5-59CB18DF02D3}" type="presParOf" srcId="{F03BF9F3-D030-47B7-8EE2-7E686624715D}" destId="{9085B05B-00C4-4154-A912-8FFCCF1D2384}" srcOrd="0" destOrd="0" presId="urn:microsoft.com/office/officeart/2005/8/layout/hierarchy2"/>
    <dgm:cxn modelId="{8606B505-2995-4F28-BB34-387E34E12180}" type="presParOf" srcId="{27F0FC90-6E57-429E-810F-70D7CEDED766}" destId="{DE8A2F97-5580-4CA6-ADEC-66FACF460E76}" srcOrd="1" destOrd="0" presId="urn:microsoft.com/office/officeart/2005/8/layout/hierarchy2"/>
    <dgm:cxn modelId="{B9967597-405A-48A2-8882-6239A06A661C}" type="presParOf" srcId="{DE8A2F97-5580-4CA6-ADEC-66FACF460E76}" destId="{2D25A0DB-666A-4AFA-B335-9BC08FEC0A17}" srcOrd="0" destOrd="0" presId="urn:microsoft.com/office/officeart/2005/8/layout/hierarchy2"/>
    <dgm:cxn modelId="{4D91CC36-F95F-4B8F-8E46-77F30F5559A3}" type="presParOf" srcId="{DE8A2F97-5580-4CA6-ADEC-66FACF460E76}" destId="{4EDB85D9-C855-4FCB-807D-EA794E0BE396}" srcOrd="1" destOrd="0" presId="urn:microsoft.com/office/officeart/2005/8/layout/hierarchy2"/>
    <dgm:cxn modelId="{92E21715-3411-4238-8865-871F8E6E9BB9}" type="presParOf" srcId="{6F60BAF9-752D-4AB5-A927-88B8B834333A}" destId="{95084943-DD96-4B42-B9F7-5CE70B8B89F2}" srcOrd="2" destOrd="0" presId="urn:microsoft.com/office/officeart/2005/8/layout/hierarchy2"/>
    <dgm:cxn modelId="{B9B7B246-F584-45BB-B423-6D8149A241DA}" type="presParOf" srcId="{95084943-DD96-4B42-B9F7-5CE70B8B89F2}" destId="{887FF21A-4CB4-497E-B6E3-0147E4B4268E}" srcOrd="0" destOrd="0" presId="urn:microsoft.com/office/officeart/2005/8/layout/hierarchy2"/>
    <dgm:cxn modelId="{27F2183C-EDB3-4370-86C6-3B1C8EB0EBCD}" type="presParOf" srcId="{6F60BAF9-752D-4AB5-A927-88B8B834333A}" destId="{DCBAFC9E-B0CB-4480-97E5-3A5B063A0ABE}" srcOrd="3" destOrd="0" presId="urn:microsoft.com/office/officeart/2005/8/layout/hierarchy2"/>
    <dgm:cxn modelId="{FD519CF3-9D71-443D-A6C3-F41164777029}" type="presParOf" srcId="{DCBAFC9E-B0CB-4480-97E5-3A5B063A0ABE}" destId="{A880D80B-13F4-403F-8CE0-8949B00A3BC9}" srcOrd="0" destOrd="0" presId="urn:microsoft.com/office/officeart/2005/8/layout/hierarchy2"/>
    <dgm:cxn modelId="{7F558116-43EB-4A49-9AAD-5F28F33E4D9D}" type="presParOf" srcId="{DCBAFC9E-B0CB-4480-97E5-3A5B063A0ABE}" destId="{EBC338BD-1D02-4D15-821A-BA0D21315763}" srcOrd="1" destOrd="0" presId="urn:microsoft.com/office/officeart/2005/8/layout/hierarchy2"/>
    <dgm:cxn modelId="{F8375DA5-478F-478F-8166-7FB576D6D831}" type="presParOf" srcId="{EBC338BD-1D02-4D15-821A-BA0D21315763}" destId="{5D06858C-8C07-4C21-90E4-A40BE430FCD6}" srcOrd="0" destOrd="0" presId="urn:microsoft.com/office/officeart/2005/8/layout/hierarchy2"/>
    <dgm:cxn modelId="{326909CA-6D4D-4B87-8B69-7AC6C87E507A}" type="presParOf" srcId="{5D06858C-8C07-4C21-90E4-A40BE430FCD6}" destId="{956FD36C-7D6D-4F60-946B-C2BA9FB12B2D}" srcOrd="0" destOrd="0" presId="urn:microsoft.com/office/officeart/2005/8/layout/hierarchy2"/>
    <dgm:cxn modelId="{C30E6B9E-D357-424E-9D20-07788E1732F2}" type="presParOf" srcId="{EBC338BD-1D02-4D15-821A-BA0D21315763}" destId="{E9F7168C-E277-408F-89DD-F655A95A754C}" srcOrd="1" destOrd="0" presId="urn:microsoft.com/office/officeart/2005/8/layout/hierarchy2"/>
    <dgm:cxn modelId="{709661DB-BF81-49C8-999A-24F9ACA0A936}" type="presParOf" srcId="{E9F7168C-E277-408F-89DD-F655A95A754C}" destId="{AE10C3DE-4D89-4D19-9A5A-928663DADB41}" srcOrd="0" destOrd="0" presId="urn:microsoft.com/office/officeart/2005/8/layout/hierarchy2"/>
    <dgm:cxn modelId="{0A21C0BC-2517-4CCE-8501-AFCD4C279650}" type="presParOf" srcId="{E9F7168C-E277-408F-89DD-F655A95A754C}" destId="{D919E13A-68FB-464C-BCE0-9B78F1B6FDE1}" srcOrd="1" destOrd="0" presId="urn:microsoft.com/office/officeart/2005/8/layout/hierarchy2"/>
    <dgm:cxn modelId="{6A4929AD-A441-437D-A489-1E11D34964A6}" type="presParOf" srcId="{03B7D496-BFD5-480B-ABF4-A6E4406BC63D}" destId="{16CDAEFF-3CD5-41C0-B240-AE90B4B24AF7}" srcOrd="2" destOrd="0" presId="urn:microsoft.com/office/officeart/2005/8/layout/hierarchy2"/>
    <dgm:cxn modelId="{3184C0C1-BD00-48DA-82B4-3A3730255B0C}" type="presParOf" srcId="{16CDAEFF-3CD5-41C0-B240-AE90B4B24AF7}" destId="{107704CC-8837-426F-BBA5-DF894B587F49}" srcOrd="0" destOrd="0" presId="urn:microsoft.com/office/officeart/2005/8/layout/hierarchy2"/>
    <dgm:cxn modelId="{5AC1BEE1-63BA-429E-8A5E-A4CC9CF13CBA}" type="presParOf" srcId="{03B7D496-BFD5-480B-ABF4-A6E4406BC63D}" destId="{F4D64F48-FEE9-4A63-A46A-B0603EB8AD3F}" srcOrd="3" destOrd="0" presId="urn:microsoft.com/office/officeart/2005/8/layout/hierarchy2"/>
    <dgm:cxn modelId="{1341B83B-ECBB-4EAE-8079-A562C32D3E9A}" type="presParOf" srcId="{F4D64F48-FEE9-4A63-A46A-B0603EB8AD3F}" destId="{4E016C36-5A4D-4B2B-A77B-C99AFBF8E19A}" srcOrd="0" destOrd="0" presId="urn:microsoft.com/office/officeart/2005/8/layout/hierarchy2"/>
    <dgm:cxn modelId="{6A3537CF-C5A6-4751-858A-16134AAF629E}" type="presParOf" srcId="{F4D64F48-FEE9-4A63-A46A-B0603EB8AD3F}" destId="{725D43B5-0191-4DC9-A1C7-533438D699D1}" srcOrd="1" destOrd="0" presId="urn:microsoft.com/office/officeart/2005/8/layout/hierarchy2"/>
    <dgm:cxn modelId="{21011FE8-501B-47A7-AD2D-22E19F39D571}" type="presParOf" srcId="{725D43B5-0191-4DC9-A1C7-533438D699D1}" destId="{766A966E-51EC-4D1A-9B56-38BA487ABD21}" srcOrd="0" destOrd="0" presId="urn:microsoft.com/office/officeart/2005/8/layout/hierarchy2"/>
    <dgm:cxn modelId="{0ADC2832-F4D8-4407-B53B-7F0EEDB8F954}" type="presParOf" srcId="{766A966E-51EC-4D1A-9B56-38BA487ABD21}" destId="{B1F460DE-FAB1-4987-B7B1-AA542C4D966C}" srcOrd="0" destOrd="0" presId="urn:microsoft.com/office/officeart/2005/8/layout/hierarchy2"/>
    <dgm:cxn modelId="{752FE0C0-786A-477C-A6DE-E2381A0DB46E}" type="presParOf" srcId="{725D43B5-0191-4DC9-A1C7-533438D699D1}" destId="{497334E5-430F-4186-968F-D1CEC2C4B4CC}" srcOrd="1" destOrd="0" presId="urn:microsoft.com/office/officeart/2005/8/layout/hierarchy2"/>
    <dgm:cxn modelId="{392B818B-6F0B-4D2F-83C6-9DD3AB235DCD}" type="presParOf" srcId="{497334E5-430F-4186-968F-D1CEC2C4B4CC}" destId="{2F25AB65-C99D-470B-82B7-A27708F4674A}" srcOrd="0" destOrd="0" presId="urn:microsoft.com/office/officeart/2005/8/layout/hierarchy2"/>
    <dgm:cxn modelId="{72142613-8AA9-42AF-9756-19BD0BC75554}" type="presParOf" srcId="{497334E5-430F-4186-968F-D1CEC2C4B4CC}" destId="{2D490D1F-0756-4CD0-B5FB-BBDE18BCEC1A}" srcOrd="1" destOrd="0" presId="urn:microsoft.com/office/officeart/2005/8/layout/hierarchy2"/>
    <dgm:cxn modelId="{9D25E937-DE6E-45FB-920D-1F4546493549}" type="presParOf" srcId="{2D490D1F-0756-4CD0-B5FB-BBDE18BCEC1A}" destId="{2DD66CC9-219E-4E81-B76E-4900857AABF3}" srcOrd="0" destOrd="0" presId="urn:microsoft.com/office/officeart/2005/8/layout/hierarchy2"/>
    <dgm:cxn modelId="{4FDB456F-AE0B-4AF1-AE73-672AF69C2F3E}" type="presParOf" srcId="{2DD66CC9-219E-4E81-B76E-4900857AABF3}" destId="{E7B36564-E317-4C08-B060-7E56317D576C}" srcOrd="0" destOrd="0" presId="urn:microsoft.com/office/officeart/2005/8/layout/hierarchy2"/>
    <dgm:cxn modelId="{B685F28D-2F79-48B1-AF8A-B8EC8F2A02DB}" type="presParOf" srcId="{2D490D1F-0756-4CD0-B5FB-BBDE18BCEC1A}" destId="{46A7DF44-E7E5-4497-8EDC-40A00790E353}" srcOrd="1" destOrd="0" presId="urn:microsoft.com/office/officeart/2005/8/layout/hierarchy2"/>
    <dgm:cxn modelId="{29F2498D-6857-4DDB-B71A-74465DF77CE5}" type="presParOf" srcId="{46A7DF44-E7E5-4497-8EDC-40A00790E353}" destId="{FE342697-FEBF-4654-B640-2EF56D59A680}" srcOrd="0" destOrd="0" presId="urn:microsoft.com/office/officeart/2005/8/layout/hierarchy2"/>
    <dgm:cxn modelId="{EEE0CDE9-4175-483A-AD8D-AF76F89C9B64}" type="presParOf" srcId="{46A7DF44-E7E5-4497-8EDC-40A00790E353}" destId="{725CA11C-1BB4-478A-A1A7-DEC1C8852FFC}" srcOrd="1" destOrd="0" presId="urn:microsoft.com/office/officeart/2005/8/layout/hierarchy2"/>
    <dgm:cxn modelId="{F8D0797E-0EA7-4491-AC0F-A788D515CF46}" type="presParOf" srcId="{725CA11C-1BB4-478A-A1A7-DEC1C8852FFC}" destId="{30897E76-94DB-4F01-8C27-65050B959C2F}" srcOrd="0" destOrd="0" presId="urn:microsoft.com/office/officeart/2005/8/layout/hierarchy2"/>
    <dgm:cxn modelId="{F286B0BE-50D3-4884-B740-E376B1F7922A}" type="presParOf" srcId="{30897E76-94DB-4F01-8C27-65050B959C2F}" destId="{C6C04D12-094F-444D-9CA2-798E0CF299D1}" srcOrd="0" destOrd="0" presId="urn:microsoft.com/office/officeart/2005/8/layout/hierarchy2"/>
    <dgm:cxn modelId="{6E9B70F2-F1B7-4131-9655-D0D726FAD4AF}" type="presParOf" srcId="{725CA11C-1BB4-478A-A1A7-DEC1C8852FFC}" destId="{68F16CD1-1307-4FE4-9F61-61957846D358}" srcOrd="1" destOrd="0" presId="urn:microsoft.com/office/officeart/2005/8/layout/hierarchy2"/>
    <dgm:cxn modelId="{0FC505F0-1F59-4409-9AA5-A2DC5863D7F3}" type="presParOf" srcId="{68F16CD1-1307-4FE4-9F61-61957846D358}" destId="{7BA17B29-FC26-4582-A19B-1EA1FEA27A00}" srcOrd="0" destOrd="0" presId="urn:microsoft.com/office/officeart/2005/8/layout/hierarchy2"/>
    <dgm:cxn modelId="{3DA8BDB8-EF56-44B4-9737-FCE4608F12F7}" type="presParOf" srcId="{68F16CD1-1307-4FE4-9F61-61957846D358}" destId="{657D3327-F190-4E10-9149-F399D0D56E70}" srcOrd="1" destOrd="0" presId="urn:microsoft.com/office/officeart/2005/8/layout/hierarchy2"/>
    <dgm:cxn modelId="{C32B80F3-D78E-4074-943B-A7F8E027BCFF}" type="presParOf" srcId="{2D490D1F-0756-4CD0-B5FB-BBDE18BCEC1A}" destId="{6DFFC880-5119-4C7D-B6B2-852179DCCBEA}" srcOrd="2" destOrd="0" presId="urn:microsoft.com/office/officeart/2005/8/layout/hierarchy2"/>
    <dgm:cxn modelId="{7E6B03F7-4BCD-44D4-85BB-FF0ABE72BA06}" type="presParOf" srcId="{6DFFC880-5119-4C7D-B6B2-852179DCCBEA}" destId="{B81FE276-DD25-4B25-9559-C2517DB5960B}" srcOrd="0" destOrd="0" presId="urn:microsoft.com/office/officeart/2005/8/layout/hierarchy2"/>
    <dgm:cxn modelId="{67F5B1D1-93A0-4D2B-98F7-A130A56A9225}" type="presParOf" srcId="{2D490D1F-0756-4CD0-B5FB-BBDE18BCEC1A}" destId="{21E529C7-14D4-4858-9126-6561F074588D}" srcOrd="3" destOrd="0" presId="urn:microsoft.com/office/officeart/2005/8/layout/hierarchy2"/>
    <dgm:cxn modelId="{63A23AA3-80FD-4C1D-BF5B-85C87A41839A}" type="presParOf" srcId="{21E529C7-14D4-4858-9126-6561F074588D}" destId="{CD0A964F-BA1C-461F-A9FB-02792A59960A}" srcOrd="0" destOrd="0" presId="urn:microsoft.com/office/officeart/2005/8/layout/hierarchy2"/>
    <dgm:cxn modelId="{E5058B2A-5C3E-4613-B1CB-1265D340325F}" type="presParOf" srcId="{21E529C7-14D4-4858-9126-6561F074588D}" destId="{F32DA1FB-B2A9-4EDF-9845-9F5500226504}" srcOrd="1" destOrd="0" presId="urn:microsoft.com/office/officeart/2005/8/layout/hierarchy2"/>
    <dgm:cxn modelId="{5D892489-C96D-461E-8564-E02A361CFFB0}" type="presParOf" srcId="{F32DA1FB-B2A9-4EDF-9845-9F5500226504}" destId="{84392D4B-F192-4782-9413-AFD869536E3B}" srcOrd="0" destOrd="0" presId="urn:microsoft.com/office/officeart/2005/8/layout/hierarchy2"/>
    <dgm:cxn modelId="{6930A405-622E-4694-8F1C-ED5C0525EAD4}" type="presParOf" srcId="{84392D4B-F192-4782-9413-AFD869536E3B}" destId="{AA72E303-E07B-4A2D-8A29-444262146828}" srcOrd="0" destOrd="0" presId="urn:microsoft.com/office/officeart/2005/8/layout/hierarchy2"/>
    <dgm:cxn modelId="{8E4F87B9-AC05-4C1A-8BA3-FA347A9E5E61}" type="presParOf" srcId="{F32DA1FB-B2A9-4EDF-9845-9F5500226504}" destId="{AA591CB2-D933-47E7-949C-13FDB387B860}" srcOrd="1" destOrd="0" presId="urn:microsoft.com/office/officeart/2005/8/layout/hierarchy2"/>
    <dgm:cxn modelId="{06B044A5-D1E1-418B-9FBE-55BA40FFC516}" type="presParOf" srcId="{AA591CB2-D933-47E7-949C-13FDB387B860}" destId="{A9FD3954-6C8E-482D-908F-C69D39B203E4}" srcOrd="0" destOrd="0" presId="urn:microsoft.com/office/officeart/2005/8/layout/hierarchy2"/>
    <dgm:cxn modelId="{0F5523F0-A5D6-4B6E-98F1-A59199EFD02E}" type="presParOf" srcId="{AA591CB2-D933-47E7-949C-13FDB387B860}" destId="{2C1A599F-9273-410F-9BFF-347C812BE493}" srcOrd="1" destOrd="0" presId="urn:microsoft.com/office/officeart/2005/8/layout/hierarchy2"/>
    <dgm:cxn modelId="{80FB5788-77D0-4ECF-AC6B-6CEF0EE7A852}" type="presParOf" srcId="{2D490D1F-0756-4CD0-B5FB-BBDE18BCEC1A}" destId="{062F09EF-B682-40FD-A0B8-E88AC874CEA3}" srcOrd="4" destOrd="0" presId="urn:microsoft.com/office/officeart/2005/8/layout/hierarchy2"/>
    <dgm:cxn modelId="{461E69A6-5905-40B3-A19E-10834B6D243A}" type="presParOf" srcId="{062F09EF-B682-40FD-A0B8-E88AC874CEA3}" destId="{A81F782F-651B-4B05-B903-A405D03E1E96}" srcOrd="0" destOrd="0" presId="urn:microsoft.com/office/officeart/2005/8/layout/hierarchy2"/>
    <dgm:cxn modelId="{63480458-3AE2-4E74-9E0B-C1477EE255EF}" type="presParOf" srcId="{2D490D1F-0756-4CD0-B5FB-BBDE18BCEC1A}" destId="{062E396D-8BD8-48F1-8D13-6FDA62A89F17}" srcOrd="5" destOrd="0" presId="urn:microsoft.com/office/officeart/2005/8/layout/hierarchy2"/>
    <dgm:cxn modelId="{5575E402-1FAC-4EC8-90E7-0E701D31114A}" type="presParOf" srcId="{062E396D-8BD8-48F1-8D13-6FDA62A89F17}" destId="{340BFFCE-EAFE-4852-BD18-20BC26051B70}" srcOrd="0" destOrd="0" presId="urn:microsoft.com/office/officeart/2005/8/layout/hierarchy2"/>
    <dgm:cxn modelId="{8C53DFE2-72FE-46C9-9C14-369D1495631F}" type="presParOf" srcId="{062E396D-8BD8-48F1-8D13-6FDA62A89F17}" destId="{58648241-424D-48C5-A55D-C3C2534B5421}" srcOrd="1" destOrd="0" presId="urn:microsoft.com/office/officeart/2005/8/layout/hierarchy2"/>
    <dgm:cxn modelId="{86586401-F018-49E5-98F3-C3AD4519BE4E}" type="presParOf" srcId="{58648241-424D-48C5-A55D-C3C2534B5421}" destId="{EA5B6B5E-A6EE-49BA-99C9-D57C369E5D6A}" srcOrd="0" destOrd="0" presId="urn:microsoft.com/office/officeart/2005/8/layout/hierarchy2"/>
    <dgm:cxn modelId="{5363C55A-CBA4-4D44-8B5B-EFB2EF727AEC}" type="presParOf" srcId="{EA5B6B5E-A6EE-49BA-99C9-D57C369E5D6A}" destId="{85B5C884-BC7C-4FF5-A371-F60024D285C3}" srcOrd="0" destOrd="0" presId="urn:microsoft.com/office/officeart/2005/8/layout/hierarchy2"/>
    <dgm:cxn modelId="{70E9578F-2D95-413F-88B7-6C516F05EFC5}" type="presParOf" srcId="{58648241-424D-48C5-A55D-C3C2534B5421}" destId="{53CE083A-8740-4336-B521-E88934F3BCEF}" srcOrd="1" destOrd="0" presId="urn:microsoft.com/office/officeart/2005/8/layout/hierarchy2"/>
    <dgm:cxn modelId="{ED794505-20EE-4B55-8897-99235AA8B8BD}" type="presParOf" srcId="{53CE083A-8740-4336-B521-E88934F3BCEF}" destId="{04645FF2-3D70-4135-BA60-5AB04D4B6643}" srcOrd="0" destOrd="0" presId="urn:microsoft.com/office/officeart/2005/8/layout/hierarchy2"/>
    <dgm:cxn modelId="{9D136E35-793B-48AF-99F0-F01CC75E58F8}" type="presParOf" srcId="{53CE083A-8740-4336-B521-E88934F3BCEF}" destId="{21D040ED-5DD4-41A8-A389-66CBCF86F415}" srcOrd="1" destOrd="0" presId="urn:microsoft.com/office/officeart/2005/8/layout/hierarchy2"/>
    <dgm:cxn modelId="{F2E55AC7-EDA7-4623-BFE0-BE752E3D16A8}" type="presParOf" srcId="{2D490D1F-0756-4CD0-B5FB-BBDE18BCEC1A}" destId="{7D83D3B3-7551-4540-9406-D2322EA7DA82}" srcOrd="6" destOrd="0" presId="urn:microsoft.com/office/officeart/2005/8/layout/hierarchy2"/>
    <dgm:cxn modelId="{DC8E142D-C36D-4D54-8654-4FA722718999}" type="presParOf" srcId="{7D83D3B3-7551-4540-9406-D2322EA7DA82}" destId="{13FBE2F7-20EF-427C-A78C-D9BDEB5842ED}" srcOrd="0" destOrd="0" presId="urn:microsoft.com/office/officeart/2005/8/layout/hierarchy2"/>
    <dgm:cxn modelId="{9BBBDA6C-AA18-4082-9C79-13D86EE4DCDB}" type="presParOf" srcId="{2D490D1F-0756-4CD0-B5FB-BBDE18BCEC1A}" destId="{588BC555-3B90-4FDB-A2E6-67DEDD50290F}" srcOrd="7" destOrd="0" presId="urn:microsoft.com/office/officeart/2005/8/layout/hierarchy2"/>
    <dgm:cxn modelId="{984167F3-6DC6-4E8C-81FF-383CF76055D4}" type="presParOf" srcId="{588BC555-3B90-4FDB-A2E6-67DEDD50290F}" destId="{2AC97C7B-EAE2-4EAD-BAC2-6A0489C544B8}" srcOrd="0" destOrd="0" presId="urn:microsoft.com/office/officeart/2005/8/layout/hierarchy2"/>
    <dgm:cxn modelId="{90105913-E830-496C-8328-53A2E71185E8}" type="presParOf" srcId="{588BC555-3B90-4FDB-A2E6-67DEDD50290F}" destId="{4FCB0E07-2A22-4B95-9E8E-3940476799D6}" srcOrd="1" destOrd="0" presId="urn:microsoft.com/office/officeart/2005/8/layout/hierarchy2"/>
    <dgm:cxn modelId="{51BA0156-1F65-4936-BBE6-69113E4A83CE}" type="presParOf" srcId="{4FCB0E07-2A22-4B95-9E8E-3940476799D6}" destId="{94BBFB0B-3D71-47C8-8EEC-13073532B727}" srcOrd="0" destOrd="0" presId="urn:microsoft.com/office/officeart/2005/8/layout/hierarchy2"/>
    <dgm:cxn modelId="{4FE78911-5BB9-43BD-8503-669ABEF3B398}" type="presParOf" srcId="{94BBFB0B-3D71-47C8-8EEC-13073532B727}" destId="{8C50F6CF-E722-4DD0-93DA-A4984BDDCB58}" srcOrd="0" destOrd="0" presId="urn:microsoft.com/office/officeart/2005/8/layout/hierarchy2"/>
    <dgm:cxn modelId="{59DF7F57-90BE-48FB-8049-A0D264B9DE59}" type="presParOf" srcId="{4FCB0E07-2A22-4B95-9E8E-3940476799D6}" destId="{21F8C4E1-69B5-4AD2-AC34-CF2B5E9250EC}" srcOrd="1" destOrd="0" presId="urn:microsoft.com/office/officeart/2005/8/layout/hierarchy2"/>
    <dgm:cxn modelId="{B42E18EC-1627-43F6-B24F-D4BD85168BAC}" type="presParOf" srcId="{21F8C4E1-69B5-4AD2-AC34-CF2B5E9250EC}" destId="{A0B4B27E-1720-4F4A-991E-FE6CDD1C096A}" srcOrd="0" destOrd="0" presId="urn:microsoft.com/office/officeart/2005/8/layout/hierarchy2"/>
    <dgm:cxn modelId="{0312BCC8-E189-4711-AA3B-3ECB4ED0BF7B}" type="presParOf" srcId="{21F8C4E1-69B5-4AD2-AC34-CF2B5E9250EC}" destId="{CC84A9BE-B34B-4D24-978E-37BB9F9F4D7B}" srcOrd="1" destOrd="0" presId="urn:microsoft.com/office/officeart/2005/8/layout/hierarchy2"/>
    <dgm:cxn modelId="{FD45DF16-E236-4D4F-A525-78FA994B52B4}" type="presParOf" srcId="{2D490D1F-0756-4CD0-B5FB-BBDE18BCEC1A}" destId="{DECED2A9-AE05-48BD-BBB3-828CE0845544}" srcOrd="8" destOrd="0" presId="urn:microsoft.com/office/officeart/2005/8/layout/hierarchy2"/>
    <dgm:cxn modelId="{F2377DAD-53D5-4EAB-BB9C-CE2D4DBF0244}" type="presParOf" srcId="{DECED2A9-AE05-48BD-BBB3-828CE0845544}" destId="{DF6A77C5-E333-47B2-A3D5-F0F71E11628D}" srcOrd="0" destOrd="0" presId="urn:microsoft.com/office/officeart/2005/8/layout/hierarchy2"/>
    <dgm:cxn modelId="{2961CF26-8E59-405F-A9D8-FEB489F595AE}" type="presParOf" srcId="{2D490D1F-0756-4CD0-B5FB-BBDE18BCEC1A}" destId="{2209DD23-8DF6-4CC1-86D9-B465A8D12724}" srcOrd="9" destOrd="0" presId="urn:microsoft.com/office/officeart/2005/8/layout/hierarchy2"/>
    <dgm:cxn modelId="{39755890-51DB-423C-99BD-2708C16BE33B}" type="presParOf" srcId="{2209DD23-8DF6-4CC1-86D9-B465A8D12724}" destId="{D9E56164-77CE-47C9-9645-00E76D43E8C4}" srcOrd="0" destOrd="0" presId="urn:microsoft.com/office/officeart/2005/8/layout/hierarchy2"/>
    <dgm:cxn modelId="{C2126AB3-F064-415F-9D84-436C396656FE}" type="presParOf" srcId="{2209DD23-8DF6-4CC1-86D9-B465A8D12724}" destId="{90F67DA4-2011-40A5-9954-5715933D8B41}" srcOrd="1" destOrd="0" presId="urn:microsoft.com/office/officeart/2005/8/layout/hierarchy2"/>
    <dgm:cxn modelId="{E95077AA-E4E5-4CF2-AD9B-7882429FFDD7}" type="presParOf" srcId="{90F67DA4-2011-40A5-9954-5715933D8B41}" destId="{8192DC64-892F-4B9E-A6DD-7BE6DBAD3B41}" srcOrd="0" destOrd="0" presId="urn:microsoft.com/office/officeart/2005/8/layout/hierarchy2"/>
    <dgm:cxn modelId="{18999E40-5FDD-4426-8B45-5E20F828E3C8}" type="presParOf" srcId="{8192DC64-892F-4B9E-A6DD-7BE6DBAD3B41}" destId="{B404AC44-460F-48D9-845B-1DC39725A437}" srcOrd="0" destOrd="0" presId="urn:microsoft.com/office/officeart/2005/8/layout/hierarchy2"/>
    <dgm:cxn modelId="{8918124D-3E7D-4EEC-AE5A-7FF573894A12}" type="presParOf" srcId="{90F67DA4-2011-40A5-9954-5715933D8B41}" destId="{AB2890EC-A0B9-4E2E-BFD2-5C514506562D}" srcOrd="1" destOrd="0" presId="urn:microsoft.com/office/officeart/2005/8/layout/hierarchy2"/>
    <dgm:cxn modelId="{09445431-6873-4D55-9653-925C6CDB7819}" type="presParOf" srcId="{AB2890EC-A0B9-4E2E-BFD2-5C514506562D}" destId="{578AEDEB-74F4-474A-A653-2CB6BD9AA670}" srcOrd="0" destOrd="0" presId="urn:microsoft.com/office/officeart/2005/8/layout/hierarchy2"/>
    <dgm:cxn modelId="{4D74EFC0-28C5-4402-9FCC-D0277F08DFC7}" type="presParOf" srcId="{AB2890EC-A0B9-4E2E-BFD2-5C514506562D}" destId="{24A4795F-4C15-4765-A13E-97DA0BFC08A9}" srcOrd="1" destOrd="0" presId="urn:microsoft.com/office/officeart/2005/8/layout/hierarchy2"/>
    <dgm:cxn modelId="{AEF2629B-06B4-4042-9402-CC090D3EEE7C}" type="presParOf" srcId="{2D490D1F-0756-4CD0-B5FB-BBDE18BCEC1A}" destId="{8E3D50FA-FDE9-41C5-8DB3-353B8B0DC94A}" srcOrd="10" destOrd="0" presId="urn:microsoft.com/office/officeart/2005/8/layout/hierarchy2"/>
    <dgm:cxn modelId="{D3C7EC82-D975-4318-8D0B-B1B1B08D9118}" type="presParOf" srcId="{8E3D50FA-FDE9-41C5-8DB3-353B8B0DC94A}" destId="{CB7ADF13-6351-42F7-AC69-58002828666B}" srcOrd="0" destOrd="0" presId="urn:microsoft.com/office/officeart/2005/8/layout/hierarchy2"/>
    <dgm:cxn modelId="{608B3E89-580D-4264-AC44-1DC171704680}" type="presParOf" srcId="{2D490D1F-0756-4CD0-B5FB-BBDE18BCEC1A}" destId="{4066D818-B46B-4B3C-A065-65DF5CC36B53}" srcOrd="11" destOrd="0" presId="urn:microsoft.com/office/officeart/2005/8/layout/hierarchy2"/>
    <dgm:cxn modelId="{A7E9A476-DF2A-486F-B153-BEB1721F48EF}" type="presParOf" srcId="{4066D818-B46B-4B3C-A065-65DF5CC36B53}" destId="{5D2DEB8D-8906-4F70-B478-BD2CA8950E49}" srcOrd="0" destOrd="0" presId="urn:microsoft.com/office/officeart/2005/8/layout/hierarchy2"/>
    <dgm:cxn modelId="{58536D19-730D-4597-9503-333CCBBB77E1}" type="presParOf" srcId="{4066D818-B46B-4B3C-A065-65DF5CC36B53}" destId="{90AA499E-B5BF-4F68-8C44-50B168276FA7}" srcOrd="1" destOrd="0" presId="urn:microsoft.com/office/officeart/2005/8/layout/hierarchy2"/>
    <dgm:cxn modelId="{4DFAB8EC-9003-4AC6-8F89-B3FD8F65234B}" type="presParOf" srcId="{90AA499E-B5BF-4F68-8C44-50B168276FA7}" destId="{CF66A80C-9887-414C-8F8F-D6289E73DEEA}" srcOrd="0" destOrd="0" presId="urn:microsoft.com/office/officeart/2005/8/layout/hierarchy2"/>
    <dgm:cxn modelId="{8A264857-707F-488E-97A9-618C374A4F9E}" type="presParOf" srcId="{CF66A80C-9887-414C-8F8F-D6289E73DEEA}" destId="{192038EF-F3D2-4690-96E2-1881FA14AD7F}" srcOrd="0" destOrd="0" presId="urn:microsoft.com/office/officeart/2005/8/layout/hierarchy2"/>
    <dgm:cxn modelId="{2D84E866-DF65-432A-90F8-74EC3E8C59BB}" type="presParOf" srcId="{90AA499E-B5BF-4F68-8C44-50B168276FA7}" destId="{FF3BA348-3612-44D1-80CF-257F478E90AC}" srcOrd="1" destOrd="0" presId="urn:microsoft.com/office/officeart/2005/8/layout/hierarchy2"/>
    <dgm:cxn modelId="{B33E0B71-76E3-4E9A-B6A6-5996E1ED2D0C}" type="presParOf" srcId="{FF3BA348-3612-44D1-80CF-257F478E90AC}" destId="{407CF042-ECFC-4257-88B8-63F39E67691F}" srcOrd="0" destOrd="0" presId="urn:microsoft.com/office/officeart/2005/8/layout/hierarchy2"/>
    <dgm:cxn modelId="{652C142D-7DAC-4373-B3CA-F602299DA931}" type="presParOf" srcId="{FF3BA348-3612-44D1-80CF-257F478E90AC}" destId="{594D3E6F-BD7B-4868-B0B7-4AA13CD78009}" srcOrd="1" destOrd="0" presId="urn:microsoft.com/office/officeart/2005/8/layout/hierarchy2"/>
    <dgm:cxn modelId="{1134DA42-6965-40DC-B8A6-2EE79A466861}" type="presParOf" srcId="{2D490D1F-0756-4CD0-B5FB-BBDE18BCEC1A}" destId="{0FAD991B-2134-4049-A9D8-B5F4E20BBCBE}" srcOrd="12" destOrd="0" presId="urn:microsoft.com/office/officeart/2005/8/layout/hierarchy2"/>
    <dgm:cxn modelId="{BB600FC3-D533-4146-BC74-0F8F115A4114}" type="presParOf" srcId="{0FAD991B-2134-4049-A9D8-B5F4E20BBCBE}" destId="{F437EE48-72AC-48FB-B735-C6B0F1E4B6D7}" srcOrd="0" destOrd="0" presId="urn:microsoft.com/office/officeart/2005/8/layout/hierarchy2"/>
    <dgm:cxn modelId="{2240EF93-37AE-4E20-A2A3-38EF5AC8878F}" type="presParOf" srcId="{2D490D1F-0756-4CD0-B5FB-BBDE18BCEC1A}" destId="{E328A59E-B68C-47E8-B407-F995CF249C0E}" srcOrd="13" destOrd="0" presId="urn:microsoft.com/office/officeart/2005/8/layout/hierarchy2"/>
    <dgm:cxn modelId="{D23C8D29-EC25-416D-B902-7068CD965DF5}" type="presParOf" srcId="{E328A59E-B68C-47E8-B407-F995CF249C0E}" destId="{661ADCEF-CE94-4B4D-9613-B57DDCD7204F}" srcOrd="0" destOrd="0" presId="urn:microsoft.com/office/officeart/2005/8/layout/hierarchy2"/>
    <dgm:cxn modelId="{C32CFCAA-BE7F-4644-9CA6-9EC01E3D5473}" type="presParOf" srcId="{E328A59E-B68C-47E8-B407-F995CF249C0E}" destId="{17A1719A-0C72-45AD-B3CB-A87BA2F2C582}" srcOrd="1" destOrd="0" presId="urn:microsoft.com/office/officeart/2005/8/layout/hierarchy2"/>
    <dgm:cxn modelId="{CF6F15B3-C410-4E58-8891-D2D1E4C2C3DD}" type="presParOf" srcId="{17A1719A-0C72-45AD-B3CB-A87BA2F2C582}" destId="{23033EFA-1CDB-4F9C-B16C-FDE5433C4860}" srcOrd="0" destOrd="0" presId="urn:microsoft.com/office/officeart/2005/8/layout/hierarchy2"/>
    <dgm:cxn modelId="{489472F6-C8C3-4374-865F-14E4FC7C66BE}" type="presParOf" srcId="{23033EFA-1CDB-4F9C-B16C-FDE5433C4860}" destId="{BAF35947-A728-4727-9C13-4C047CF11F30}" srcOrd="0" destOrd="0" presId="urn:microsoft.com/office/officeart/2005/8/layout/hierarchy2"/>
    <dgm:cxn modelId="{C2E8DB9E-98A1-41E4-AEEE-96D2D97792EC}" type="presParOf" srcId="{17A1719A-0C72-45AD-B3CB-A87BA2F2C582}" destId="{D88F92E0-E428-4EF1-9ED6-8434580A8F5C}" srcOrd="1" destOrd="0" presId="urn:microsoft.com/office/officeart/2005/8/layout/hierarchy2"/>
    <dgm:cxn modelId="{AAC85831-C778-4760-89CB-389158A595FD}" type="presParOf" srcId="{D88F92E0-E428-4EF1-9ED6-8434580A8F5C}" destId="{2E6D706C-8ED7-4E03-93A3-854BABAA9AFD}" srcOrd="0" destOrd="0" presId="urn:microsoft.com/office/officeart/2005/8/layout/hierarchy2"/>
    <dgm:cxn modelId="{75E51CCF-1C94-4C4F-A91A-F8DE52073BFD}" type="presParOf" srcId="{D88F92E0-E428-4EF1-9ED6-8434580A8F5C}" destId="{33C7714E-A2AD-4775-9268-29646545D6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1.6.75:13000/log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hlinkClick r:id="rId3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ADC07-7E02-4511-8C74-56A798A747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4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9" y="714356"/>
            <a:ext cx="11715832" cy="5572164"/>
          </a:xfrm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0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buFont typeface="Wingdings" pitchFamily="2" charset="2"/>
              <a:buChar char="u"/>
              <a:defRPr sz="18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 sz="160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BECC-519A-4A2A-9C76-744494964F3B}" type="datetimeFigureOut">
              <a:rPr lang="zh-TW" altLang="en-US"/>
              <a:pPr>
                <a:defRPr/>
              </a:pPr>
              <a:t>2020/10/26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5EE4-6A72-4AF7-993A-848B323F972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26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系统项目进度报告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2020-10-19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5264583" cy="480003"/>
          </a:xfrm>
        </p:spPr>
        <p:txBody>
          <a:bodyPr/>
          <a:lstStyle/>
          <a:p>
            <a:r>
              <a:rPr lang="zh-CN" altLang="en-US" dirty="0" smtClean="0"/>
              <a:t>项目进度 </a:t>
            </a:r>
            <a:r>
              <a:rPr lang="en-US" altLang="zh-CN" dirty="0" smtClean="0"/>
              <a:t>– TPMS for </a:t>
            </a:r>
            <a:r>
              <a:rPr lang="en-US" altLang="zh-CN" dirty="0" err="1" smtClean="0"/>
              <a:t>Chicony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03438"/>
              </p:ext>
            </p:extLst>
          </p:nvPr>
        </p:nvGraphicFramePr>
        <p:xfrm>
          <a:off x="180000" y="648000"/>
          <a:ext cx="11780352" cy="471106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90048"/>
                <a:gridCol w="990600"/>
                <a:gridCol w="990600"/>
                <a:gridCol w="527050"/>
                <a:gridCol w="1214438"/>
                <a:gridCol w="556761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计划日期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实际日期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项目启动会议，确定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评估需求范围，确定项目成员，交付时程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规格确认，系统调整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郭志男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项目功能调整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测试环境搭建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服务器进厂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Plan-A: Server x2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Plan-B: Server x1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数据收集模板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产线数据收集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上线测试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杨昌霖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设备接入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收集三条线主要设备信息，定义采集数据格式要求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设备资料提供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约设备厂商于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10/20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讨论接口格式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需求调研 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2020-10-13 ~ 2020-10-15 @ 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endParaRPr lang="zh-CN" altLang="en-US" sz="1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评估环境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 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tpm.inventectj.com/QD-Demo/123 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现场调研，需求收集</a:t>
            </a: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工控机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Tico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备品管理功能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 smtClean="0"/>
              <a:t>TPMS</a:t>
            </a:r>
            <a:r>
              <a:rPr lang="zh-CN" altLang="en-US" sz="1400" dirty="0"/>
              <a:t>项目功能范围</a:t>
            </a:r>
            <a:r>
              <a:rPr lang="en-US" altLang="zh-CN" sz="1400" dirty="0"/>
              <a:t>(</a:t>
            </a:r>
            <a:r>
              <a:rPr lang="zh-CN" altLang="en-US" sz="1400" dirty="0"/>
              <a:t>一期交付功能</a:t>
            </a:r>
            <a:r>
              <a:rPr lang="en-US" altLang="zh-CN" sz="1400" dirty="0" smtClean="0"/>
              <a:t>)”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平台需求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(Include &amp; Exclude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-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原则上，以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目前功能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设备管理，备品管理，移动作业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本地用户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AMS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设备监控平台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域用户认证、报警邮件、追加的两个设备看板、设备图片资源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项目启动会议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Kickoff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 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”TPMS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全面设备管理系统项目启动会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20201015_v1.pptx”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调研报告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Tico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开发计划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定义主要任务节点里程碑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 smtClean="0"/>
              <a:t>TPMS</a:t>
            </a:r>
            <a:r>
              <a:rPr lang="zh-CN" altLang="en-US" sz="1400" dirty="0"/>
              <a:t>项目实施计划</a:t>
            </a:r>
            <a:r>
              <a:rPr lang="en-US" altLang="zh-CN" sz="1400" dirty="0"/>
              <a:t>(</a:t>
            </a:r>
            <a:r>
              <a:rPr lang="zh-CN" altLang="en-US" sz="1400" dirty="0"/>
              <a:t>一期</a:t>
            </a:r>
            <a:r>
              <a:rPr lang="en-US" altLang="zh-CN" sz="1400" dirty="0" smtClean="0"/>
              <a:t>)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确定项目团队主要成员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1400" dirty="0"/>
              <a:t>结构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发布项目开发计划，草案参考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800" dirty="0"/>
              <a:t>开发计划草案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</a:t>
            </a: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部署环境规划，参考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/>
              <a:t> TPMS</a:t>
            </a:r>
            <a:r>
              <a:rPr lang="zh-CN" altLang="en-US" sz="1400" dirty="0"/>
              <a:t>部署方案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讨论确定主要设备数据采集接口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10/19 ~ 10/20</a:t>
            </a: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服务器采购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/>
              <a:t> TPMS</a:t>
            </a:r>
            <a:r>
              <a:rPr lang="zh-CN" altLang="en-US" sz="1400" dirty="0"/>
              <a:t>部署方案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6647" y="648000"/>
            <a:ext cx="3240000" cy="56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: </a:t>
            </a:r>
            <a:r>
              <a:rPr lang="en-US" altLang="zh-CN" sz="1400" dirty="0" smtClean="0">
                <a:solidFill>
                  <a:schemeClr val="tx1"/>
                </a:solidFill>
              </a:rPr>
              <a:t>MS </a:t>
            </a:r>
            <a:r>
              <a:rPr lang="en-US" altLang="zh-CN" sz="1400" dirty="0">
                <a:solidFill>
                  <a:schemeClr val="tx1"/>
                </a:solidFill>
              </a:rPr>
              <a:t>Hyper-V Server 2019(Client:Win10 Hyper-V Manager)</a:t>
            </a:r>
          </a:p>
          <a:p>
            <a:pPr algn="ctr"/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873" y="648000"/>
            <a:ext cx="3240000" cy="56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Host-1: </a:t>
            </a:r>
            <a:r>
              <a:rPr lang="en-US" altLang="zh-CN" sz="1400" dirty="0">
                <a:solidFill>
                  <a:schemeClr val="tx1"/>
                </a:solidFill>
              </a:rPr>
              <a:t>MS Hyper-V Server 2019(Client:Win10 Hyper-V Manager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TPMS</a:t>
            </a:r>
            <a:r>
              <a:rPr lang="zh-CN" altLang="en-US" dirty="0"/>
              <a:t>部署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6888421" y="649288"/>
            <a:ext cx="5181659" cy="3360345"/>
          </a:xfrm>
        </p:spPr>
        <p:txBody>
          <a:bodyPr/>
          <a:lstStyle/>
          <a:p>
            <a:r>
              <a:rPr lang="zh-CN" altLang="en-US" sz="1800" dirty="0" smtClean="0"/>
              <a:t>服务器 </a:t>
            </a:r>
            <a:r>
              <a:rPr lang="en-US" altLang="zh-CN" sz="1800" dirty="0" smtClean="0"/>
              <a:t>x 2</a:t>
            </a:r>
          </a:p>
          <a:p>
            <a:pPr lvl="1"/>
            <a:r>
              <a:rPr lang="en-US" altLang="zh-CN" sz="1600" dirty="0"/>
              <a:t>1.CPU: 5117*2</a:t>
            </a:r>
          </a:p>
          <a:p>
            <a:pPr lvl="1"/>
            <a:r>
              <a:rPr lang="en-US" altLang="zh-CN" sz="1600" dirty="0"/>
              <a:t>2.Memory</a:t>
            </a:r>
            <a:r>
              <a:rPr lang="zh-CN" altLang="en-US" sz="1600" dirty="0"/>
              <a:t>：</a:t>
            </a:r>
            <a:r>
              <a:rPr lang="en-US" altLang="zh-CN" sz="1600" dirty="0"/>
              <a:t>128G</a:t>
            </a:r>
          </a:p>
          <a:p>
            <a:pPr lvl="1"/>
            <a:r>
              <a:rPr lang="en-US" altLang="zh-CN" sz="1600" dirty="0"/>
              <a:t>3.Network</a:t>
            </a:r>
            <a:r>
              <a:rPr lang="zh-CN" altLang="en-US" sz="1600" dirty="0"/>
              <a:t>：万兆网卡*</a:t>
            </a:r>
            <a:r>
              <a:rPr lang="en-US" altLang="zh-CN" sz="1600" dirty="0"/>
              <a:t>4</a:t>
            </a:r>
          </a:p>
          <a:p>
            <a:pPr lvl="1"/>
            <a:r>
              <a:rPr lang="en-US" altLang="zh-CN" sz="1600" dirty="0"/>
              <a:t>4.Storage</a:t>
            </a:r>
            <a:r>
              <a:rPr lang="zh-CN" altLang="en-US" sz="1600" dirty="0"/>
              <a:t>：</a:t>
            </a:r>
            <a:r>
              <a:rPr lang="en-US" altLang="zh-CN" sz="1600" dirty="0"/>
              <a:t>2T 10K SAS*3, 300G SSD*2</a:t>
            </a:r>
            <a:endParaRPr lang="en-US" altLang="zh-CN" sz="1600" dirty="0" smtClean="0"/>
          </a:p>
          <a:p>
            <a:r>
              <a:rPr lang="en-US" altLang="zh-CN" sz="1800" dirty="0" smtClean="0"/>
              <a:t>VM x 8</a:t>
            </a:r>
          </a:p>
          <a:p>
            <a:pPr lvl="1"/>
            <a:r>
              <a:rPr lang="en-US" altLang="zh-CN" sz="1600" dirty="0" smtClean="0"/>
              <a:t>CPU</a:t>
            </a:r>
            <a:r>
              <a:rPr lang="zh-CN" altLang="zh-CN" sz="1600" dirty="0"/>
              <a:t>：</a:t>
            </a:r>
            <a:r>
              <a:rPr lang="en-US" altLang="zh-CN" sz="1600" dirty="0"/>
              <a:t> 4 cores</a:t>
            </a:r>
            <a:endParaRPr lang="zh-CN" altLang="zh-CN" sz="1600" dirty="0"/>
          </a:p>
          <a:p>
            <a:pPr lvl="1"/>
            <a:r>
              <a:rPr lang="en-US" altLang="zh-CN" sz="1600" dirty="0" smtClean="0"/>
              <a:t>Memory</a:t>
            </a:r>
            <a:r>
              <a:rPr lang="zh-CN" altLang="zh-CN" sz="1600" dirty="0"/>
              <a:t>：</a:t>
            </a:r>
            <a:r>
              <a:rPr lang="en-US" altLang="zh-CN" sz="1600" dirty="0"/>
              <a:t>32GB</a:t>
            </a:r>
            <a:endParaRPr lang="zh-CN" altLang="zh-CN" sz="1600" dirty="0"/>
          </a:p>
          <a:p>
            <a:pPr lvl="1"/>
            <a:r>
              <a:rPr lang="en-US" altLang="zh-CN" sz="1600" dirty="0" smtClean="0"/>
              <a:t>Network</a:t>
            </a:r>
            <a:r>
              <a:rPr lang="zh-CN" altLang="zh-CN" sz="1600" dirty="0"/>
              <a:t>：</a:t>
            </a:r>
            <a:r>
              <a:rPr lang="en-US" altLang="zh-CN" sz="1600" dirty="0"/>
              <a:t>1000Mb/s</a:t>
            </a:r>
            <a:r>
              <a:rPr lang="zh-CN" altLang="zh-CN" sz="1600" dirty="0"/>
              <a:t>（开放</a:t>
            </a:r>
            <a:r>
              <a:rPr lang="en-US" altLang="zh-CN" sz="1600" dirty="0"/>
              <a:t>80</a:t>
            </a:r>
            <a:r>
              <a:rPr lang="zh-CN" altLang="zh-CN" sz="1600" dirty="0"/>
              <a:t>端口）</a:t>
            </a:r>
          </a:p>
          <a:p>
            <a:pPr lvl="1"/>
            <a:r>
              <a:rPr lang="en-US" altLang="zh-CN" sz="1600" dirty="0" smtClean="0"/>
              <a:t>Storage</a:t>
            </a:r>
            <a:r>
              <a:rPr lang="zh-CN" altLang="zh-CN" sz="1600" dirty="0"/>
              <a:t>：</a:t>
            </a:r>
            <a:r>
              <a:rPr lang="en-US" altLang="zh-CN" sz="1600" dirty="0" smtClean="0"/>
              <a:t>128GB</a:t>
            </a:r>
            <a:endParaRPr lang="zh-CN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404874" y="1115775"/>
            <a:ext cx="2879999" cy="158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VM1-1: AMS1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OS: </a:t>
            </a:r>
            <a:r>
              <a:rPr lang="en-US" altLang="zh-CN" sz="1200" dirty="0">
                <a:solidFill>
                  <a:schemeClr val="tx1"/>
                </a:solidFill>
              </a:rPr>
              <a:t>Ubuntu 18.04/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Haproxy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Grafana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sz="1200" dirty="0" smtClean="0">
                <a:solidFill>
                  <a:schemeClr val="tx1"/>
                </a:solidFill>
              </a:rPr>
              <a:t> v8.11.1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TV(AMS </a:t>
            </a:r>
            <a:r>
              <a:rPr lang="en-US" altLang="zh-CN" sz="1200" dirty="0">
                <a:solidFill>
                  <a:schemeClr val="tx1"/>
                </a:solidFill>
              </a:rPr>
              <a:t>Kanban</a:t>
            </a:r>
            <a:r>
              <a:rPr lang="en-US" altLang="zh-CN" sz="1200" dirty="0" smtClean="0">
                <a:solidFill>
                  <a:schemeClr val="tx1"/>
                </a:solidFill>
              </a:rPr>
              <a:t>)/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DM(AMS </a:t>
            </a:r>
            <a:r>
              <a:rPr lang="en-US" altLang="zh-CN" sz="1200" dirty="0">
                <a:solidFill>
                  <a:schemeClr val="tx1"/>
                </a:solidFill>
              </a:rPr>
              <a:t>Data Manager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DataRecord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TSDBService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874" y="2742704"/>
            <a:ext cx="2879999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VM1-2: TPM1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Nginx </a:t>
            </a:r>
            <a:r>
              <a:rPr lang="en-US" altLang="zh-CN" sz="1200" dirty="0">
                <a:solidFill>
                  <a:schemeClr val="tx1"/>
                </a:solidFill>
              </a:rPr>
              <a:t>1.14.0/</a:t>
            </a:r>
            <a:r>
              <a:rPr lang="en-US" altLang="zh-CN" sz="1200" dirty="0" err="1">
                <a:solidFill>
                  <a:schemeClr val="tx1"/>
                </a:solidFill>
              </a:rPr>
              <a:t>NodeJS</a:t>
            </a:r>
            <a:r>
              <a:rPr lang="en-US" altLang="zh-CN" sz="1200" dirty="0">
                <a:solidFill>
                  <a:schemeClr val="tx1"/>
                </a:solidFill>
              </a:rPr>
              <a:t> 8.9.4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GraphicsMagick</a:t>
            </a:r>
            <a:r>
              <a:rPr lang="en-US" altLang="zh-CN" sz="1200" dirty="0" smtClean="0">
                <a:solidFill>
                  <a:schemeClr val="tx1"/>
                </a:solidFill>
              </a:rPr>
              <a:t> 1.3.23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TPM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Dbus</a:t>
            </a:r>
            <a:r>
              <a:rPr lang="en-US" altLang="zh-CN" sz="1200" dirty="0" smtClean="0">
                <a:solidFill>
                  <a:schemeClr val="tx1"/>
                </a:solidFill>
              </a:rPr>
              <a:t>/Device/ Spare/Alarm/guard/safe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873" y="4009633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VM1-3: MQ1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KeepAlived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RabbitMQ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63340" y="5154816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VM2-4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InfluxDB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MongoDB4.2.3(SECONDARY Hidden)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InfluxDB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36647" y="1115775"/>
            <a:ext cx="2880000" cy="1584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VM2-1: AMS2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18.04/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Alarm/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DeviceStatus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AppService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OEE/</a:t>
            </a:r>
            <a:r>
              <a:rPr lang="en-US" altLang="zh-CN" sz="1200" dirty="0" err="1">
                <a:solidFill>
                  <a:schemeClr val="tx1"/>
                </a:solidFill>
              </a:rPr>
              <a:t>BusAnnounce</a:t>
            </a:r>
            <a:r>
              <a:rPr lang="en-US" altLang="zh-CN" sz="1200" dirty="0">
                <a:solidFill>
                  <a:schemeClr val="tx1"/>
                </a:solidFill>
              </a:rPr>
              <a:t>/SPC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6647" y="2742704"/>
            <a:ext cx="288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VM2-2: TPM2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MongoDB4.2.3(PRIMARY)</a:t>
            </a:r>
          </a:p>
        </p:txBody>
      </p:sp>
      <p:sp>
        <p:nvSpPr>
          <p:cNvPr id="23" name="矩形 22"/>
          <p:cNvSpPr/>
          <p:nvPr/>
        </p:nvSpPr>
        <p:spPr>
          <a:xfrm>
            <a:off x="3736647" y="4009633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VM2-3: MQ2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KeepAlived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RabbitMQ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2068" y="5154816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VM1-4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 PG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MongoDB4.2.3(SECONDARY)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PostgreSQL/Kettle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波形 5"/>
          <p:cNvSpPr/>
          <p:nvPr/>
        </p:nvSpPr>
        <p:spPr>
          <a:xfrm>
            <a:off x="3033329" y="1238259"/>
            <a:ext cx="431543" cy="230040"/>
          </a:xfrm>
          <a:prstGeom prst="wav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OA</a:t>
            </a:r>
            <a:endParaRPr lang="zh-CN" altLang="en-US" sz="1200" dirty="0" smtClean="0"/>
          </a:p>
        </p:txBody>
      </p:sp>
      <p:sp>
        <p:nvSpPr>
          <p:cNvPr id="18" name="波形 17"/>
          <p:cNvSpPr/>
          <p:nvPr/>
        </p:nvSpPr>
        <p:spPr>
          <a:xfrm>
            <a:off x="3033329" y="2776295"/>
            <a:ext cx="431543" cy="230040"/>
          </a:xfrm>
          <a:prstGeom prst="wav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OA</a:t>
            </a:r>
            <a:endParaRPr lang="zh-CN" altLang="en-US" sz="1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3" t="21801" r="10199" b="7876"/>
          <a:stretch/>
        </p:blipFill>
        <p:spPr>
          <a:xfrm>
            <a:off x="6888421" y="4370616"/>
            <a:ext cx="5181659" cy="19293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88421" y="4009633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/>
              <a:t>TPMS </a:t>
            </a:r>
            <a:r>
              <a:rPr lang="zh-CN" altLang="en-US" u="sng" dirty="0" smtClean="0"/>
              <a:t>部署方案</a:t>
            </a:r>
            <a:r>
              <a:rPr lang="en-US" altLang="zh-CN" u="sng" dirty="0" smtClean="0"/>
              <a:t>: Plan-B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2719699" y="1948252"/>
            <a:ext cx="115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10.191.6.75</a:t>
            </a:r>
          </a:p>
          <a:p>
            <a:pPr algn="ctr"/>
            <a:r>
              <a:rPr lang="en-US" altLang="zh-CN" sz="1100" dirty="0" smtClean="0"/>
              <a:t>IP: 192.168.75.1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5959699" y="1948252"/>
            <a:ext cx="115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</a:t>
            </a:r>
            <a:r>
              <a:rPr lang="en-US" altLang="zh-CN" sz="1100" dirty="0"/>
              <a:t>10.191.6.61</a:t>
            </a:r>
            <a:endParaRPr lang="en-US" altLang="zh-CN" sz="1100" dirty="0" smtClean="0"/>
          </a:p>
          <a:p>
            <a:r>
              <a:rPr lang="en-US" altLang="zh-CN" sz="1100" dirty="0" smtClean="0"/>
              <a:t>IP: 192.168.75.2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716068" y="3505786"/>
            <a:ext cx="115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10.191.6.66</a:t>
            </a:r>
          </a:p>
          <a:p>
            <a:r>
              <a:rPr lang="en-US" altLang="zh-CN" sz="1100" dirty="0" smtClean="0"/>
              <a:t>IP: 192.168.75.3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5959699" y="3505744"/>
            <a:ext cx="115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10.191.6.68</a:t>
            </a:r>
          </a:p>
          <a:p>
            <a:r>
              <a:rPr lang="en-US" altLang="zh-CN" sz="1100" dirty="0" smtClean="0"/>
              <a:t>IP: 192.168.75.4</a:t>
            </a:r>
            <a:endParaRPr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2720920" y="5953480"/>
            <a:ext cx="115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10.191.6.79</a:t>
            </a:r>
          </a:p>
          <a:p>
            <a:r>
              <a:rPr lang="en-US" altLang="zh-CN" sz="1100" dirty="0" smtClean="0"/>
              <a:t>IP: 192.168.75.5</a:t>
            </a:r>
            <a:endParaRPr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5959699" y="5953480"/>
            <a:ext cx="115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10.191.6.78</a:t>
            </a:r>
          </a:p>
          <a:p>
            <a:r>
              <a:rPr lang="en-US" altLang="zh-CN" sz="1100" dirty="0" smtClean="0"/>
              <a:t>IP: 192.168.75.6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2716068" y="4549633"/>
            <a:ext cx="1152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10.191.6.80</a:t>
            </a:r>
          </a:p>
          <a:p>
            <a:r>
              <a:rPr lang="en-US" altLang="zh-CN" sz="1100" dirty="0"/>
              <a:t>vip:10.191.6.81</a:t>
            </a:r>
            <a:endParaRPr lang="en-US" altLang="zh-CN" sz="1100" dirty="0" smtClean="0"/>
          </a:p>
          <a:p>
            <a:r>
              <a:rPr lang="en-US" altLang="zh-CN" sz="1100" dirty="0" smtClean="0"/>
              <a:t>IP: 192.168.75.7</a:t>
            </a:r>
          </a:p>
          <a:p>
            <a:r>
              <a:rPr lang="en-US" altLang="zh-CN" sz="1100" dirty="0"/>
              <a:t>vip:192.168.75.9</a:t>
            </a:r>
            <a:endParaRPr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59699" y="4550545"/>
            <a:ext cx="1152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OA: 10.191.6.76</a:t>
            </a:r>
          </a:p>
          <a:p>
            <a:r>
              <a:rPr lang="en-US" altLang="zh-CN" sz="1100" dirty="0"/>
              <a:t>vip:10.191.6.81</a:t>
            </a:r>
            <a:endParaRPr lang="en-US" altLang="zh-CN" sz="1100" dirty="0" smtClean="0"/>
          </a:p>
          <a:p>
            <a:r>
              <a:rPr lang="en-US" altLang="zh-CN" sz="1100" dirty="0" smtClean="0"/>
              <a:t>IP: 192.168.75.8</a:t>
            </a:r>
          </a:p>
          <a:p>
            <a:r>
              <a:rPr lang="en-US" altLang="zh-CN" sz="1100" dirty="0"/>
              <a:t>vip:192.168.75.9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97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zh-CN" altLang="en-US" dirty="0"/>
              <a:t>草案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4" y="648003"/>
            <a:ext cx="11648123" cy="574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41252267"/>
              </p:ext>
            </p:extLst>
          </p:nvPr>
        </p:nvGraphicFramePr>
        <p:xfrm>
          <a:off x="301753" y="712266"/>
          <a:ext cx="11567160" cy="554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3233" y="28421"/>
            <a:ext cx="2954655" cy="590931"/>
          </a:xfrm>
        </p:spPr>
        <p:txBody>
          <a:bodyPr/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3600" dirty="0" smtClean="0"/>
              <a:t>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45" y="1468655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89" y="4211560"/>
            <a:ext cx="971550" cy="4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785678" y="6444192"/>
            <a:ext cx="1524006" cy="30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4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5716630" cy="480003"/>
          </a:xfrm>
        </p:spPr>
        <p:txBody>
          <a:bodyPr/>
          <a:lstStyle/>
          <a:p>
            <a:r>
              <a:rPr lang="en-US" altLang="zh-CN" dirty="0" smtClean="0"/>
              <a:t>TPMS</a:t>
            </a:r>
            <a:r>
              <a:rPr lang="zh-CN" altLang="en-US" dirty="0"/>
              <a:t>项目功能范围</a:t>
            </a:r>
            <a:r>
              <a:rPr lang="en-US" altLang="zh-CN" dirty="0"/>
              <a:t>(</a:t>
            </a:r>
            <a:r>
              <a:rPr lang="zh-CN" altLang="en-US" dirty="0"/>
              <a:t>一期交付功能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9" y="680405"/>
            <a:ext cx="11362188" cy="5871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TPMS</a:t>
            </a:r>
            <a:r>
              <a:rPr lang="zh-CN" altLang="en-US" dirty="0" smtClean="0"/>
              <a:t>项目实施计划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633818" y="1300476"/>
            <a:ext cx="21723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试运</a:t>
            </a: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516096" y="2244988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auto">
          <a:xfrm>
            <a:off x="4005749" y="1300476"/>
            <a:ext cx="1712418" cy="395288"/>
          </a:xfrm>
          <a:prstGeom prst="homePlate">
            <a:avLst>
              <a:gd name="adj" fmla="val 28149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整合测试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9826699" y="1300476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2246883" y="1300476"/>
            <a:ext cx="1715435" cy="396875"/>
          </a:xfrm>
          <a:prstGeom prst="homePlate">
            <a:avLst>
              <a:gd name="adj" fmla="val 28214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</a:t>
            </a:r>
            <a:r>
              <a:rPr kumimoji="0"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确认、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kumimoji="0" lang="zh-CN" altLang="en-US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186748" y="227112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2020/11/M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1256711" y="1300476"/>
            <a:ext cx="953832" cy="396875"/>
          </a:xfrm>
          <a:prstGeom prst="homePlate">
            <a:avLst>
              <a:gd name="adj" fmla="val 28136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768516" y="1300476"/>
            <a:ext cx="1785947" cy="395288"/>
          </a:xfrm>
          <a:prstGeom prst="homePlate">
            <a:avLst>
              <a:gd name="adj" fmla="val 28169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线上测试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561050" y="2244988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>
            <a:off x="2219045" y="1498866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11201608" y="1300476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>
            <a:off x="5717652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3972574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7599170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094045" y="2256301"/>
            <a:ext cx="978867" cy="2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11152185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0676394" y="222004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-28050" y="1300476"/>
            <a:ext cx="1664982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523551" y="4130760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2250395" y="3258569"/>
            <a:ext cx="1711923" cy="396875"/>
          </a:xfrm>
          <a:prstGeom prst="homePlate">
            <a:avLst>
              <a:gd name="adj" fmla="val 28214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规格确认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4002170" y="3258569"/>
            <a:ext cx="3596999" cy="395288"/>
          </a:xfrm>
          <a:prstGeom prst="homePlate">
            <a:avLst>
              <a:gd name="adj" fmla="val 28187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功能开发</a:t>
            </a:r>
            <a:endParaRPr lang="zh-CN" altLang="en-US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97803" y="4185328"/>
            <a:ext cx="11400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076715" y="421146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1256710" y="3258569"/>
            <a:ext cx="953833" cy="396875"/>
          </a:xfrm>
          <a:prstGeom prst="homePlate">
            <a:avLst>
              <a:gd name="adj" fmla="val 28136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7633817" y="3258569"/>
            <a:ext cx="2172335" cy="395288"/>
          </a:xfrm>
          <a:prstGeom prst="homePlate">
            <a:avLst>
              <a:gd name="adj" fmla="val 28169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</a:t>
            </a:r>
            <a:r>
              <a:rPr lang="zh-TW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運行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226500" y="3456959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973251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11201608" y="3258569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607619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11160398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10674982" y="416038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117677" y="3234354"/>
            <a:ext cx="1990778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4525079" y="1800746"/>
            <a:ext cx="288032" cy="2880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>
            <a:off x="4672428" y="2052600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4159785" y="2664139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2020/11/B</a:t>
            </a:r>
          </a:p>
        </p:txBody>
      </p:sp>
      <p:sp>
        <p:nvSpPr>
          <p:cNvPr id="61" name="等腰三角形 60"/>
          <p:cNvSpPr/>
          <p:nvPr/>
        </p:nvSpPr>
        <p:spPr>
          <a:xfrm>
            <a:off x="6508379" y="1791227"/>
            <a:ext cx="288032" cy="2880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6655728" y="2043081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143084" y="2654620"/>
            <a:ext cx="1196781" cy="44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设备信息收集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2020/11/20</a:t>
            </a:r>
          </a:p>
        </p:txBody>
      </p:sp>
      <p:sp>
        <p:nvSpPr>
          <p:cNvPr id="64" name="等腰三角形 63"/>
          <p:cNvSpPr/>
          <p:nvPr/>
        </p:nvSpPr>
        <p:spPr>
          <a:xfrm>
            <a:off x="3060366" y="3755208"/>
            <a:ext cx="288032" cy="2880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3207715" y="4007062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2695071" y="4600848"/>
            <a:ext cx="123181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zh-CN" altLang="en-US" sz="1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资料提供</a:t>
            </a:r>
            <a:endParaRPr lang="en-US" altLang="zh-CN" sz="12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2020/10/23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97352"/>
              </p:ext>
            </p:extLst>
          </p:nvPr>
        </p:nvGraphicFramePr>
        <p:xfrm>
          <a:off x="1256711" y="728538"/>
          <a:ext cx="10776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6710" y="5060272"/>
            <a:ext cx="1335570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项目需求范围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项目执行计划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设备接入方式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45546" y="5060272"/>
            <a:ext cx="133557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采集数据确认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67809" y="5060272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平台整合测试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现场环境部署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主要设备接入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806787" y="5056864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设备数据导入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使用培训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697872" y="5056864"/>
            <a:ext cx="133557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系统验收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9826699" y="3258569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85678" y="6444192"/>
            <a:ext cx="1524006" cy="30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12158</TotalTime>
  <Words>931</Words>
  <Application>Microsoft Office PowerPoint</Application>
  <PresentationFormat>宽屏</PresentationFormat>
  <Paragraphs>285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Microsoft JhengHei</vt:lpstr>
      <vt:lpstr>新細明體</vt:lpstr>
      <vt:lpstr>等线</vt:lpstr>
      <vt:lpstr>等线 Light</vt:lpstr>
      <vt:lpstr>宋体</vt:lpstr>
      <vt:lpstr>微软雅黑</vt:lpstr>
      <vt:lpstr>微软雅黑 Light</vt:lpstr>
      <vt:lpstr>Arial</vt:lpstr>
      <vt:lpstr>Segoe UI Semibold</vt:lpstr>
      <vt:lpstr>Times New Roman</vt:lpstr>
      <vt:lpstr>Wingdings</vt:lpstr>
      <vt:lpstr>Office 主题​​</vt:lpstr>
      <vt:lpstr>长江汽车电子MES系统方案</vt:lpstr>
      <vt:lpstr>项目进度 – TPMS for Chicony</vt:lpstr>
      <vt:lpstr>项目进度/任务</vt:lpstr>
      <vt:lpstr>TPMS部署方案</vt:lpstr>
      <vt:lpstr>开发计划草案</vt:lpstr>
      <vt:lpstr>项目组织结构</vt:lpstr>
      <vt:lpstr>TPMS项目功能范围(一期交付功能)</vt:lpstr>
      <vt:lpstr>TPMS项目实施计划(一期)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Zheng.Jun 鄭軍 ITC</dc:creator>
  <cp:lastModifiedBy>Wu.Jian 吳健 ITC</cp:lastModifiedBy>
  <cp:revision>166</cp:revision>
  <cp:lastPrinted>2020-10-14T09:41:16Z</cp:lastPrinted>
  <dcterms:created xsi:type="dcterms:W3CDTF">2020-04-27T01:39:13Z</dcterms:created>
  <dcterms:modified xsi:type="dcterms:W3CDTF">2020-10-28T01:12:34Z</dcterms:modified>
</cp:coreProperties>
</file>