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646" r:id="rId2"/>
    <p:sldId id="1089" r:id="rId3"/>
    <p:sldId id="1112" r:id="rId4"/>
    <p:sldId id="1110" r:id="rId5"/>
    <p:sldId id="1095" r:id="rId6"/>
    <p:sldId id="1107" r:id="rId7"/>
    <p:sldId id="1111" r:id="rId8"/>
    <p:sldId id="784" r:id="rId9"/>
    <p:sldId id="1091" r:id="rId10"/>
    <p:sldId id="1106" r:id="rId11"/>
    <p:sldId id="1094" r:id="rId12"/>
  </p:sldIdLst>
  <p:sldSz cx="12192000" cy="6858000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33CC33"/>
    <a:srgbClr val="404040"/>
    <a:srgbClr val="99FF66"/>
    <a:srgbClr val="A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6424" autoAdjust="0"/>
  </p:normalViewPr>
  <p:slideViewPr>
    <p:cSldViewPr snapToGrid="0">
      <p:cViewPr varScale="1">
        <p:scale>
          <a:sx n="112" d="100"/>
          <a:sy n="112" d="100"/>
        </p:scale>
        <p:origin x="24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31364-BB9B-409A-954A-08DE07F2ED24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ADC07-7E02-4511-8C74-56A798A74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805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-236538" y="815975"/>
            <a:ext cx="7265988" cy="408781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7F52F-DDDA-47A5-8A14-BDE1CF995BCB}" type="slidenum">
              <a:rPr lang="zh-TW" altLang="en-US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3759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標題 1"/>
          <p:cNvSpPr>
            <a:spLocks noGrp="1"/>
          </p:cNvSpPr>
          <p:nvPr>
            <p:ph type="title"/>
          </p:nvPr>
        </p:nvSpPr>
        <p:spPr>
          <a:xfrm>
            <a:off x="1048463" y="2382730"/>
            <a:ext cx="10095072" cy="830998"/>
          </a:xfrm>
          <a:prstGeom prst="rect">
            <a:avLst/>
          </a:prstGeom>
        </p:spPr>
        <p:txBody>
          <a:bodyPr lIns="91438" tIns="45719" rIns="91438" bIns="45719"/>
          <a:lstStyle>
            <a:lvl1pPr algn="ctr">
              <a:defRPr lang="zh-TW" altLang="en-US" sz="4799" dirty="0">
                <a:solidFill>
                  <a:srgbClr val="4D4D4D"/>
                </a:solidFill>
              </a:defRPr>
            </a:lvl1pPr>
          </a:lstStyle>
          <a:p>
            <a:pPr marL="0" lvl="0" algn="ctr"/>
            <a:r>
              <a:rPr lang="zh-TW" altLang="en-US" dirty="0"/>
              <a:t>按一下以編輯母片標題樣式</a:t>
            </a:r>
          </a:p>
        </p:txBody>
      </p:sp>
      <p:sp>
        <p:nvSpPr>
          <p:cNvPr id="48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4464574" y="3172873"/>
            <a:ext cx="3262853" cy="369244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>
            <a:lvl1pPr marL="0" indent="0" algn="ctr">
              <a:buNone/>
              <a:def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/>
            <a:r>
              <a:rPr lang="zh-TW" altLang="en-US" dirty="0"/>
              <a:t>按一下以編輯母片文字樣式</a:t>
            </a:r>
          </a:p>
        </p:txBody>
      </p:sp>
      <p:pic>
        <p:nvPicPr>
          <p:cNvPr id="20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9135" y="6539467"/>
            <a:ext cx="993729" cy="16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群組 5"/>
          <p:cNvGrpSpPr/>
          <p:nvPr userDrawn="1"/>
        </p:nvGrpSpPr>
        <p:grpSpPr>
          <a:xfrm>
            <a:off x="1101918" y="5084800"/>
            <a:ext cx="9988162" cy="1072184"/>
            <a:chOff x="1082725" y="5085978"/>
            <a:chExt cx="9986862" cy="1072432"/>
          </a:xfrm>
        </p:grpSpPr>
        <p:grpSp>
          <p:nvGrpSpPr>
            <p:cNvPr id="17" name="群組 16"/>
            <p:cNvGrpSpPr/>
            <p:nvPr userDrawn="1"/>
          </p:nvGrpSpPr>
          <p:grpSpPr>
            <a:xfrm>
              <a:off x="3934966" y="5085978"/>
              <a:ext cx="1269662" cy="1072432"/>
              <a:chOff x="3998889" y="5157986"/>
              <a:chExt cx="1304315" cy="1101702"/>
            </a:xfrm>
          </p:grpSpPr>
          <p:sp>
            <p:nvSpPr>
              <p:cNvPr id="222" name="Freeform 17"/>
              <p:cNvSpPr>
                <a:spLocks noEditPoints="1"/>
              </p:cNvSpPr>
              <p:nvPr/>
            </p:nvSpPr>
            <p:spPr bwMode="auto">
              <a:xfrm>
                <a:off x="4227035" y="6018237"/>
                <a:ext cx="848022" cy="241451"/>
              </a:xfrm>
              <a:custGeom>
                <a:avLst/>
                <a:gdLst>
                  <a:gd name="T0" fmla="*/ 701 w 4945"/>
                  <a:gd name="T1" fmla="*/ 1151 h 1411"/>
                  <a:gd name="T2" fmla="*/ 0 w 4945"/>
                  <a:gd name="T3" fmla="*/ 606 h 1411"/>
                  <a:gd name="T4" fmla="*/ 782 w 4945"/>
                  <a:gd name="T5" fmla="*/ 192 h 1411"/>
                  <a:gd name="T6" fmla="*/ 668 w 4945"/>
                  <a:gd name="T7" fmla="*/ 1049 h 1411"/>
                  <a:gd name="T8" fmla="*/ 955 w 4945"/>
                  <a:gd name="T9" fmla="*/ 1405 h 1411"/>
                  <a:gd name="T10" fmla="*/ 453 w 4945"/>
                  <a:gd name="T11" fmla="*/ 173 h 1411"/>
                  <a:gd name="T12" fmla="*/ 247 w 4945"/>
                  <a:gd name="T13" fmla="*/ 900 h 1411"/>
                  <a:gd name="T14" fmla="*/ 793 w 4945"/>
                  <a:gd name="T15" fmla="*/ 584 h 1411"/>
                  <a:gd name="T16" fmla="*/ 1683 w 4945"/>
                  <a:gd name="T17" fmla="*/ 1009 h 1411"/>
                  <a:gd name="T18" fmla="*/ 1239 w 4945"/>
                  <a:gd name="T19" fmla="*/ 1031 h 1411"/>
                  <a:gd name="T20" fmla="*/ 1183 w 4945"/>
                  <a:gd name="T21" fmla="*/ 621 h 1411"/>
                  <a:gd name="T22" fmla="*/ 1302 w 4945"/>
                  <a:gd name="T23" fmla="*/ 603 h 1411"/>
                  <a:gd name="T24" fmla="*/ 1671 w 4945"/>
                  <a:gd name="T25" fmla="*/ 927 h 1411"/>
                  <a:gd name="T26" fmla="*/ 1794 w 4945"/>
                  <a:gd name="T27" fmla="*/ 748 h 1411"/>
                  <a:gd name="T28" fmla="*/ 2522 w 4945"/>
                  <a:gd name="T29" fmla="*/ 1080 h 1411"/>
                  <a:gd name="T30" fmla="*/ 2251 w 4945"/>
                  <a:gd name="T31" fmla="*/ 1094 h 1411"/>
                  <a:gd name="T32" fmla="*/ 2137 w 4945"/>
                  <a:gd name="T33" fmla="*/ 709 h 1411"/>
                  <a:gd name="T34" fmla="*/ 2456 w 4945"/>
                  <a:gd name="T35" fmla="*/ 468 h 1411"/>
                  <a:gd name="T36" fmla="*/ 2084 w 4945"/>
                  <a:gd name="T37" fmla="*/ 362 h 1411"/>
                  <a:gd name="T38" fmla="*/ 2628 w 4945"/>
                  <a:gd name="T39" fmla="*/ 575 h 1411"/>
                  <a:gd name="T40" fmla="*/ 2641 w 4945"/>
                  <a:gd name="T41" fmla="*/ 1076 h 1411"/>
                  <a:gd name="T42" fmla="*/ 2286 w 4945"/>
                  <a:gd name="T43" fmla="*/ 742 h 1411"/>
                  <a:gd name="T44" fmla="*/ 2507 w 4945"/>
                  <a:gd name="T45" fmla="*/ 928 h 1411"/>
                  <a:gd name="T46" fmla="*/ 2916 w 4945"/>
                  <a:gd name="T47" fmla="*/ 509 h 1411"/>
                  <a:gd name="T48" fmla="*/ 3034 w 4945"/>
                  <a:gd name="T49" fmla="*/ 509 h 1411"/>
                  <a:gd name="T50" fmla="*/ 3325 w 4945"/>
                  <a:gd name="T51" fmla="*/ 1076 h 1411"/>
                  <a:gd name="T52" fmla="*/ 3461 w 4945"/>
                  <a:gd name="T53" fmla="*/ 340 h 1411"/>
                  <a:gd name="T54" fmla="*/ 3494 w 4945"/>
                  <a:gd name="T55" fmla="*/ 127 h 1411"/>
                  <a:gd name="T56" fmla="*/ 3338 w 4945"/>
                  <a:gd name="T57" fmla="*/ 198 h 1411"/>
                  <a:gd name="T58" fmla="*/ 3414 w 4945"/>
                  <a:gd name="T59" fmla="*/ 44 h 1411"/>
                  <a:gd name="T60" fmla="*/ 4147 w 4945"/>
                  <a:gd name="T61" fmla="*/ 971 h 1411"/>
                  <a:gd name="T62" fmla="*/ 3838 w 4945"/>
                  <a:gd name="T63" fmla="*/ 1022 h 1411"/>
                  <a:gd name="T64" fmla="*/ 3664 w 4945"/>
                  <a:gd name="T65" fmla="*/ 475 h 1411"/>
                  <a:gd name="T66" fmla="*/ 3806 w 4945"/>
                  <a:gd name="T67" fmla="*/ 153 h 1411"/>
                  <a:gd name="T68" fmla="*/ 4130 w 4945"/>
                  <a:gd name="T69" fmla="*/ 362 h 1411"/>
                  <a:gd name="T70" fmla="*/ 3904 w 4945"/>
                  <a:gd name="T71" fmla="*/ 729 h 1411"/>
                  <a:gd name="T72" fmla="*/ 4147 w 4945"/>
                  <a:gd name="T73" fmla="*/ 971 h 1411"/>
                  <a:gd name="T74" fmla="*/ 4668 w 4945"/>
                  <a:gd name="T75" fmla="*/ 1085 h 1411"/>
                  <a:gd name="T76" fmla="*/ 4348 w 4945"/>
                  <a:gd name="T77" fmla="*/ 1305 h 1411"/>
                  <a:gd name="T78" fmla="*/ 4429 w 4945"/>
                  <a:gd name="T79" fmla="*/ 678 h 1411"/>
                  <a:gd name="T80" fmla="*/ 4542 w 4945"/>
                  <a:gd name="T81" fmla="*/ 631 h 1411"/>
                  <a:gd name="T82" fmla="*/ 4726 w 4945"/>
                  <a:gd name="T83" fmla="*/ 660 h 1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945" h="1411">
                    <a:moveTo>
                      <a:pt x="955" y="1405"/>
                    </a:moveTo>
                    <a:lnTo>
                      <a:pt x="812" y="1411"/>
                    </a:lnTo>
                    <a:cubicBezTo>
                      <a:pt x="780" y="1272"/>
                      <a:pt x="743" y="1185"/>
                      <a:pt x="701" y="1151"/>
                    </a:cubicBezTo>
                    <a:cubicBezTo>
                      <a:pt x="663" y="1121"/>
                      <a:pt x="580" y="1105"/>
                      <a:pt x="453" y="1105"/>
                    </a:cubicBezTo>
                    <a:cubicBezTo>
                      <a:pt x="335" y="1105"/>
                      <a:pt x="233" y="1064"/>
                      <a:pt x="146" y="981"/>
                    </a:cubicBezTo>
                    <a:cubicBezTo>
                      <a:pt x="49" y="886"/>
                      <a:pt x="0" y="762"/>
                      <a:pt x="0" y="606"/>
                    </a:cubicBezTo>
                    <a:cubicBezTo>
                      <a:pt x="0" y="438"/>
                      <a:pt x="51" y="304"/>
                      <a:pt x="154" y="202"/>
                    </a:cubicBezTo>
                    <a:cubicBezTo>
                      <a:pt x="245" y="112"/>
                      <a:pt x="352" y="67"/>
                      <a:pt x="475" y="67"/>
                    </a:cubicBezTo>
                    <a:cubicBezTo>
                      <a:pt x="593" y="67"/>
                      <a:pt x="695" y="109"/>
                      <a:pt x="782" y="192"/>
                    </a:cubicBezTo>
                    <a:cubicBezTo>
                      <a:pt x="880" y="286"/>
                      <a:pt x="928" y="410"/>
                      <a:pt x="928" y="566"/>
                    </a:cubicBezTo>
                    <a:cubicBezTo>
                      <a:pt x="928" y="681"/>
                      <a:pt x="903" y="782"/>
                      <a:pt x="852" y="869"/>
                    </a:cubicBezTo>
                    <a:cubicBezTo>
                      <a:pt x="807" y="947"/>
                      <a:pt x="745" y="1006"/>
                      <a:pt x="668" y="1049"/>
                    </a:cubicBezTo>
                    <a:lnTo>
                      <a:pt x="668" y="1057"/>
                    </a:lnTo>
                    <a:cubicBezTo>
                      <a:pt x="754" y="1065"/>
                      <a:pt x="815" y="1091"/>
                      <a:pt x="852" y="1135"/>
                    </a:cubicBezTo>
                    <a:cubicBezTo>
                      <a:pt x="892" y="1183"/>
                      <a:pt x="926" y="1272"/>
                      <a:pt x="955" y="1405"/>
                    </a:cubicBezTo>
                    <a:close/>
                    <a:moveTo>
                      <a:pt x="793" y="584"/>
                    </a:moveTo>
                    <a:cubicBezTo>
                      <a:pt x="793" y="452"/>
                      <a:pt x="756" y="348"/>
                      <a:pt x="682" y="272"/>
                    </a:cubicBezTo>
                    <a:cubicBezTo>
                      <a:pt x="617" y="206"/>
                      <a:pt x="541" y="173"/>
                      <a:pt x="453" y="173"/>
                    </a:cubicBezTo>
                    <a:cubicBezTo>
                      <a:pt x="372" y="173"/>
                      <a:pt x="300" y="209"/>
                      <a:pt x="238" y="280"/>
                    </a:cubicBezTo>
                    <a:cubicBezTo>
                      <a:pt x="169" y="359"/>
                      <a:pt x="134" y="462"/>
                      <a:pt x="134" y="588"/>
                    </a:cubicBezTo>
                    <a:cubicBezTo>
                      <a:pt x="134" y="719"/>
                      <a:pt x="172" y="823"/>
                      <a:pt x="247" y="900"/>
                    </a:cubicBezTo>
                    <a:cubicBezTo>
                      <a:pt x="311" y="966"/>
                      <a:pt x="388" y="1000"/>
                      <a:pt x="475" y="1000"/>
                    </a:cubicBezTo>
                    <a:cubicBezTo>
                      <a:pt x="557" y="1000"/>
                      <a:pt x="628" y="964"/>
                      <a:pt x="690" y="892"/>
                    </a:cubicBezTo>
                    <a:cubicBezTo>
                      <a:pt x="759" y="812"/>
                      <a:pt x="793" y="710"/>
                      <a:pt x="793" y="584"/>
                    </a:cubicBezTo>
                    <a:close/>
                    <a:moveTo>
                      <a:pt x="1811" y="1075"/>
                    </a:moveTo>
                    <a:lnTo>
                      <a:pt x="1693" y="1079"/>
                    </a:lnTo>
                    <a:cubicBezTo>
                      <a:pt x="1686" y="1051"/>
                      <a:pt x="1683" y="1028"/>
                      <a:pt x="1683" y="1009"/>
                    </a:cubicBezTo>
                    <a:lnTo>
                      <a:pt x="1675" y="1009"/>
                    </a:lnTo>
                    <a:cubicBezTo>
                      <a:pt x="1608" y="1066"/>
                      <a:pt x="1526" y="1094"/>
                      <a:pt x="1430" y="1094"/>
                    </a:cubicBezTo>
                    <a:cubicBezTo>
                      <a:pt x="1343" y="1094"/>
                      <a:pt x="1279" y="1073"/>
                      <a:pt x="1239" y="1031"/>
                    </a:cubicBezTo>
                    <a:cubicBezTo>
                      <a:pt x="1199" y="989"/>
                      <a:pt x="1180" y="904"/>
                      <a:pt x="1180" y="776"/>
                    </a:cubicBezTo>
                    <a:cubicBezTo>
                      <a:pt x="1180" y="757"/>
                      <a:pt x="1180" y="730"/>
                      <a:pt x="1181" y="694"/>
                    </a:cubicBezTo>
                    <a:cubicBezTo>
                      <a:pt x="1182" y="659"/>
                      <a:pt x="1183" y="634"/>
                      <a:pt x="1183" y="621"/>
                    </a:cubicBezTo>
                    <a:cubicBezTo>
                      <a:pt x="1183" y="546"/>
                      <a:pt x="1178" y="459"/>
                      <a:pt x="1170" y="358"/>
                    </a:cubicBezTo>
                    <a:lnTo>
                      <a:pt x="1311" y="353"/>
                    </a:lnTo>
                    <a:cubicBezTo>
                      <a:pt x="1305" y="451"/>
                      <a:pt x="1302" y="534"/>
                      <a:pt x="1302" y="603"/>
                    </a:cubicBezTo>
                    <a:cubicBezTo>
                      <a:pt x="1302" y="763"/>
                      <a:pt x="1312" y="867"/>
                      <a:pt x="1332" y="915"/>
                    </a:cubicBezTo>
                    <a:cubicBezTo>
                      <a:pt x="1353" y="963"/>
                      <a:pt x="1399" y="987"/>
                      <a:pt x="1471" y="987"/>
                    </a:cubicBezTo>
                    <a:cubicBezTo>
                      <a:pt x="1552" y="987"/>
                      <a:pt x="1619" y="967"/>
                      <a:pt x="1671" y="927"/>
                    </a:cubicBezTo>
                    <a:cubicBezTo>
                      <a:pt x="1671" y="645"/>
                      <a:pt x="1669" y="456"/>
                      <a:pt x="1664" y="358"/>
                    </a:cubicBezTo>
                    <a:lnTo>
                      <a:pt x="1800" y="353"/>
                    </a:lnTo>
                    <a:cubicBezTo>
                      <a:pt x="1796" y="448"/>
                      <a:pt x="1794" y="580"/>
                      <a:pt x="1794" y="748"/>
                    </a:cubicBezTo>
                    <a:cubicBezTo>
                      <a:pt x="1794" y="855"/>
                      <a:pt x="1800" y="964"/>
                      <a:pt x="1811" y="1075"/>
                    </a:cubicBezTo>
                    <a:close/>
                    <a:moveTo>
                      <a:pt x="2641" y="1076"/>
                    </a:moveTo>
                    <a:lnTo>
                      <a:pt x="2522" y="1080"/>
                    </a:lnTo>
                    <a:cubicBezTo>
                      <a:pt x="2516" y="1055"/>
                      <a:pt x="2513" y="1032"/>
                      <a:pt x="2513" y="1009"/>
                    </a:cubicBezTo>
                    <a:lnTo>
                      <a:pt x="2506" y="1009"/>
                    </a:lnTo>
                    <a:cubicBezTo>
                      <a:pt x="2443" y="1066"/>
                      <a:pt x="2358" y="1094"/>
                      <a:pt x="2251" y="1094"/>
                    </a:cubicBezTo>
                    <a:cubicBezTo>
                      <a:pt x="2193" y="1094"/>
                      <a:pt x="2143" y="1077"/>
                      <a:pt x="2101" y="1043"/>
                    </a:cubicBezTo>
                    <a:cubicBezTo>
                      <a:pt x="2059" y="1009"/>
                      <a:pt x="2038" y="961"/>
                      <a:pt x="2038" y="897"/>
                    </a:cubicBezTo>
                    <a:cubicBezTo>
                      <a:pt x="2038" y="819"/>
                      <a:pt x="2071" y="757"/>
                      <a:pt x="2137" y="709"/>
                    </a:cubicBezTo>
                    <a:cubicBezTo>
                      <a:pt x="2203" y="662"/>
                      <a:pt x="2325" y="637"/>
                      <a:pt x="2503" y="635"/>
                    </a:cubicBezTo>
                    <a:cubicBezTo>
                      <a:pt x="2505" y="622"/>
                      <a:pt x="2506" y="608"/>
                      <a:pt x="2506" y="593"/>
                    </a:cubicBezTo>
                    <a:cubicBezTo>
                      <a:pt x="2506" y="530"/>
                      <a:pt x="2489" y="489"/>
                      <a:pt x="2456" y="468"/>
                    </a:cubicBezTo>
                    <a:cubicBezTo>
                      <a:pt x="2423" y="447"/>
                      <a:pt x="2372" y="437"/>
                      <a:pt x="2305" y="437"/>
                    </a:cubicBezTo>
                    <a:cubicBezTo>
                      <a:pt x="2226" y="437"/>
                      <a:pt x="2148" y="447"/>
                      <a:pt x="2071" y="467"/>
                    </a:cubicBezTo>
                    <a:lnTo>
                      <a:pt x="2084" y="362"/>
                    </a:lnTo>
                    <a:cubicBezTo>
                      <a:pt x="2160" y="340"/>
                      <a:pt x="2247" y="329"/>
                      <a:pt x="2345" y="329"/>
                    </a:cubicBezTo>
                    <a:cubicBezTo>
                      <a:pt x="2435" y="329"/>
                      <a:pt x="2505" y="348"/>
                      <a:pt x="2554" y="385"/>
                    </a:cubicBezTo>
                    <a:cubicBezTo>
                      <a:pt x="2603" y="422"/>
                      <a:pt x="2628" y="486"/>
                      <a:pt x="2628" y="575"/>
                    </a:cubicBezTo>
                    <a:cubicBezTo>
                      <a:pt x="2628" y="599"/>
                      <a:pt x="2627" y="642"/>
                      <a:pt x="2624" y="705"/>
                    </a:cubicBezTo>
                    <a:cubicBezTo>
                      <a:pt x="2622" y="767"/>
                      <a:pt x="2621" y="809"/>
                      <a:pt x="2621" y="830"/>
                    </a:cubicBezTo>
                    <a:cubicBezTo>
                      <a:pt x="2621" y="922"/>
                      <a:pt x="2628" y="1004"/>
                      <a:pt x="2641" y="1076"/>
                    </a:cubicBezTo>
                    <a:close/>
                    <a:moveTo>
                      <a:pt x="2507" y="928"/>
                    </a:moveTo>
                    <a:cubicBezTo>
                      <a:pt x="2505" y="851"/>
                      <a:pt x="2503" y="782"/>
                      <a:pt x="2503" y="721"/>
                    </a:cubicBezTo>
                    <a:cubicBezTo>
                      <a:pt x="2408" y="721"/>
                      <a:pt x="2336" y="728"/>
                      <a:pt x="2286" y="742"/>
                    </a:cubicBezTo>
                    <a:cubicBezTo>
                      <a:pt x="2203" y="768"/>
                      <a:pt x="2162" y="816"/>
                      <a:pt x="2162" y="887"/>
                    </a:cubicBezTo>
                    <a:cubicBezTo>
                      <a:pt x="2162" y="956"/>
                      <a:pt x="2210" y="991"/>
                      <a:pt x="2307" y="991"/>
                    </a:cubicBezTo>
                    <a:cubicBezTo>
                      <a:pt x="2391" y="991"/>
                      <a:pt x="2457" y="970"/>
                      <a:pt x="2507" y="928"/>
                    </a:cubicBezTo>
                    <a:close/>
                    <a:moveTo>
                      <a:pt x="3048" y="1076"/>
                    </a:moveTo>
                    <a:lnTo>
                      <a:pt x="2902" y="1076"/>
                    </a:lnTo>
                    <a:cubicBezTo>
                      <a:pt x="2911" y="908"/>
                      <a:pt x="2916" y="720"/>
                      <a:pt x="2916" y="509"/>
                    </a:cubicBezTo>
                    <a:cubicBezTo>
                      <a:pt x="2916" y="305"/>
                      <a:pt x="2909" y="138"/>
                      <a:pt x="2894" y="8"/>
                    </a:cubicBezTo>
                    <a:lnTo>
                      <a:pt x="3048" y="0"/>
                    </a:lnTo>
                    <a:cubicBezTo>
                      <a:pt x="3038" y="138"/>
                      <a:pt x="3034" y="307"/>
                      <a:pt x="3034" y="509"/>
                    </a:cubicBezTo>
                    <a:cubicBezTo>
                      <a:pt x="3034" y="717"/>
                      <a:pt x="3038" y="906"/>
                      <a:pt x="3048" y="1076"/>
                    </a:cubicBezTo>
                    <a:close/>
                    <a:moveTo>
                      <a:pt x="3462" y="1076"/>
                    </a:moveTo>
                    <a:lnTo>
                      <a:pt x="3325" y="1076"/>
                    </a:lnTo>
                    <a:cubicBezTo>
                      <a:pt x="3332" y="974"/>
                      <a:pt x="3336" y="859"/>
                      <a:pt x="3336" y="729"/>
                    </a:cubicBezTo>
                    <a:cubicBezTo>
                      <a:pt x="3336" y="582"/>
                      <a:pt x="3327" y="460"/>
                      <a:pt x="3309" y="360"/>
                    </a:cubicBezTo>
                    <a:lnTo>
                      <a:pt x="3461" y="340"/>
                    </a:lnTo>
                    <a:cubicBezTo>
                      <a:pt x="3455" y="446"/>
                      <a:pt x="3452" y="575"/>
                      <a:pt x="3452" y="729"/>
                    </a:cubicBezTo>
                    <a:cubicBezTo>
                      <a:pt x="3452" y="850"/>
                      <a:pt x="3455" y="966"/>
                      <a:pt x="3462" y="1076"/>
                    </a:cubicBezTo>
                    <a:close/>
                    <a:moveTo>
                      <a:pt x="3494" y="127"/>
                    </a:moveTo>
                    <a:cubicBezTo>
                      <a:pt x="3494" y="152"/>
                      <a:pt x="3486" y="175"/>
                      <a:pt x="3469" y="194"/>
                    </a:cubicBezTo>
                    <a:cubicBezTo>
                      <a:pt x="3453" y="213"/>
                      <a:pt x="3429" y="222"/>
                      <a:pt x="3399" y="222"/>
                    </a:cubicBezTo>
                    <a:cubicBezTo>
                      <a:pt x="3373" y="222"/>
                      <a:pt x="3353" y="214"/>
                      <a:pt x="3338" y="198"/>
                    </a:cubicBezTo>
                    <a:cubicBezTo>
                      <a:pt x="3324" y="181"/>
                      <a:pt x="3317" y="161"/>
                      <a:pt x="3317" y="138"/>
                    </a:cubicBezTo>
                    <a:cubicBezTo>
                      <a:pt x="3317" y="113"/>
                      <a:pt x="3325" y="91"/>
                      <a:pt x="3342" y="72"/>
                    </a:cubicBezTo>
                    <a:cubicBezTo>
                      <a:pt x="3360" y="53"/>
                      <a:pt x="3383" y="44"/>
                      <a:pt x="3414" y="44"/>
                    </a:cubicBezTo>
                    <a:cubicBezTo>
                      <a:pt x="3439" y="44"/>
                      <a:pt x="3458" y="52"/>
                      <a:pt x="3473" y="69"/>
                    </a:cubicBezTo>
                    <a:cubicBezTo>
                      <a:pt x="3487" y="85"/>
                      <a:pt x="3494" y="104"/>
                      <a:pt x="3494" y="127"/>
                    </a:cubicBezTo>
                    <a:close/>
                    <a:moveTo>
                      <a:pt x="4147" y="971"/>
                    </a:moveTo>
                    <a:lnTo>
                      <a:pt x="4138" y="1070"/>
                    </a:lnTo>
                    <a:cubicBezTo>
                      <a:pt x="4098" y="1084"/>
                      <a:pt x="4060" y="1092"/>
                      <a:pt x="4025" y="1092"/>
                    </a:cubicBezTo>
                    <a:cubicBezTo>
                      <a:pt x="3934" y="1092"/>
                      <a:pt x="3872" y="1068"/>
                      <a:pt x="3838" y="1022"/>
                    </a:cubicBezTo>
                    <a:cubicBezTo>
                      <a:pt x="3805" y="976"/>
                      <a:pt x="3788" y="893"/>
                      <a:pt x="3788" y="773"/>
                    </a:cubicBezTo>
                    <a:cubicBezTo>
                      <a:pt x="3788" y="696"/>
                      <a:pt x="3788" y="595"/>
                      <a:pt x="3789" y="471"/>
                    </a:cubicBezTo>
                    <a:cubicBezTo>
                      <a:pt x="3761" y="471"/>
                      <a:pt x="3720" y="472"/>
                      <a:pt x="3664" y="475"/>
                    </a:cubicBezTo>
                    <a:lnTo>
                      <a:pt x="3669" y="365"/>
                    </a:lnTo>
                    <a:cubicBezTo>
                      <a:pt x="3717" y="368"/>
                      <a:pt x="3760" y="369"/>
                      <a:pt x="3798" y="369"/>
                    </a:cubicBezTo>
                    <a:cubicBezTo>
                      <a:pt x="3798" y="339"/>
                      <a:pt x="3800" y="267"/>
                      <a:pt x="3806" y="153"/>
                    </a:cubicBezTo>
                    <a:lnTo>
                      <a:pt x="3925" y="141"/>
                    </a:lnTo>
                    <a:cubicBezTo>
                      <a:pt x="3916" y="247"/>
                      <a:pt x="3912" y="324"/>
                      <a:pt x="3912" y="369"/>
                    </a:cubicBezTo>
                    <a:cubicBezTo>
                      <a:pt x="3961" y="369"/>
                      <a:pt x="4034" y="367"/>
                      <a:pt x="4130" y="362"/>
                    </a:cubicBezTo>
                    <a:lnTo>
                      <a:pt x="4125" y="475"/>
                    </a:lnTo>
                    <a:cubicBezTo>
                      <a:pt x="4034" y="472"/>
                      <a:pt x="3961" y="471"/>
                      <a:pt x="3906" y="471"/>
                    </a:cubicBezTo>
                    <a:cubicBezTo>
                      <a:pt x="3905" y="547"/>
                      <a:pt x="3904" y="633"/>
                      <a:pt x="3904" y="729"/>
                    </a:cubicBezTo>
                    <a:cubicBezTo>
                      <a:pt x="3904" y="833"/>
                      <a:pt x="3915" y="902"/>
                      <a:pt x="3937" y="935"/>
                    </a:cubicBezTo>
                    <a:cubicBezTo>
                      <a:pt x="3959" y="969"/>
                      <a:pt x="4000" y="986"/>
                      <a:pt x="4060" y="986"/>
                    </a:cubicBezTo>
                    <a:cubicBezTo>
                      <a:pt x="4079" y="986"/>
                      <a:pt x="4109" y="981"/>
                      <a:pt x="4147" y="971"/>
                    </a:cubicBezTo>
                    <a:close/>
                    <a:moveTo>
                      <a:pt x="4945" y="354"/>
                    </a:moveTo>
                    <a:cubicBezTo>
                      <a:pt x="4945" y="387"/>
                      <a:pt x="4907" y="490"/>
                      <a:pt x="4831" y="664"/>
                    </a:cubicBezTo>
                    <a:cubicBezTo>
                      <a:pt x="4743" y="863"/>
                      <a:pt x="4689" y="1003"/>
                      <a:pt x="4668" y="1085"/>
                    </a:cubicBezTo>
                    <a:cubicBezTo>
                      <a:pt x="4633" y="1217"/>
                      <a:pt x="4600" y="1301"/>
                      <a:pt x="4570" y="1337"/>
                    </a:cubicBezTo>
                    <a:cubicBezTo>
                      <a:pt x="4530" y="1386"/>
                      <a:pt x="4458" y="1411"/>
                      <a:pt x="4354" y="1411"/>
                    </a:cubicBezTo>
                    <a:lnTo>
                      <a:pt x="4348" y="1305"/>
                    </a:lnTo>
                    <a:cubicBezTo>
                      <a:pt x="4411" y="1305"/>
                      <a:pt x="4464" y="1283"/>
                      <a:pt x="4506" y="1240"/>
                    </a:cubicBezTo>
                    <a:cubicBezTo>
                      <a:pt x="4548" y="1197"/>
                      <a:pt x="4569" y="1143"/>
                      <a:pt x="4569" y="1079"/>
                    </a:cubicBezTo>
                    <a:cubicBezTo>
                      <a:pt x="4569" y="1022"/>
                      <a:pt x="4522" y="889"/>
                      <a:pt x="4429" y="678"/>
                    </a:cubicBezTo>
                    <a:cubicBezTo>
                      <a:pt x="4336" y="467"/>
                      <a:pt x="4290" y="359"/>
                      <a:pt x="4290" y="354"/>
                    </a:cubicBezTo>
                    <a:lnTo>
                      <a:pt x="4447" y="354"/>
                    </a:lnTo>
                    <a:cubicBezTo>
                      <a:pt x="4447" y="368"/>
                      <a:pt x="4478" y="460"/>
                      <a:pt x="4542" y="631"/>
                    </a:cubicBezTo>
                    <a:cubicBezTo>
                      <a:pt x="4606" y="801"/>
                      <a:pt x="4638" y="906"/>
                      <a:pt x="4638" y="946"/>
                    </a:cubicBezTo>
                    <a:lnTo>
                      <a:pt x="4646" y="946"/>
                    </a:lnTo>
                    <a:cubicBezTo>
                      <a:pt x="4646" y="913"/>
                      <a:pt x="4673" y="817"/>
                      <a:pt x="4726" y="660"/>
                    </a:cubicBezTo>
                    <a:cubicBezTo>
                      <a:pt x="4780" y="502"/>
                      <a:pt x="4807" y="400"/>
                      <a:pt x="4807" y="354"/>
                    </a:cubicBezTo>
                    <a:lnTo>
                      <a:pt x="4945" y="354"/>
                    </a:lnTo>
                    <a:close/>
                  </a:path>
                </a:pathLst>
              </a:custGeom>
              <a:solidFill>
                <a:srgbClr val="039FC5"/>
              </a:solidFill>
              <a:ln>
                <a:noFill/>
              </a:ln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/>
                <a:endParaRPr lang="zh-TW" altLang="en-US" sz="1800" u="sng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23" name="群組 222"/>
              <p:cNvGrpSpPr/>
              <p:nvPr/>
            </p:nvGrpSpPr>
            <p:grpSpPr>
              <a:xfrm>
                <a:off x="3998889" y="5157986"/>
                <a:ext cx="1304315" cy="707848"/>
                <a:chOff x="2793233" y="3880998"/>
                <a:chExt cx="1496193" cy="811688"/>
              </a:xfrm>
            </p:grpSpPr>
            <p:sp>
              <p:nvSpPr>
                <p:cNvPr id="224" name="Freeform 9"/>
                <p:cNvSpPr>
                  <a:spLocks noEditPoints="1"/>
                </p:cNvSpPr>
                <p:nvPr/>
              </p:nvSpPr>
              <p:spPr bwMode="auto">
                <a:xfrm>
                  <a:off x="2793233" y="3983961"/>
                  <a:ext cx="727601" cy="607480"/>
                </a:xfrm>
                <a:custGeom>
                  <a:avLst/>
                  <a:gdLst>
                    <a:gd name="T0" fmla="*/ 1040 w 2474"/>
                    <a:gd name="T1" fmla="*/ 476 h 2067"/>
                    <a:gd name="T2" fmla="*/ 1240 w 2474"/>
                    <a:gd name="T3" fmla="*/ 352 h 2067"/>
                    <a:gd name="T4" fmla="*/ 1918 w 2474"/>
                    <a:gd name="T5" fmla="*/ 1296 h 2067"/>
                    <a:gd name="T6" fmla="*/ 1603 w 2474"/>
                    <a:gd name="T7" fmla="*/ 1610 h 2067"/>
                    <a:gd name="T8" fmla="*/ 1546 w 2474"/>
                    <a:gd name="T9" fmla="*/ 1477 h 2067"/>
                    <a:gd name="T10" fmla="*/ 1803 w 2474"/>
                    <a:gd name="T11" fmla="*/ 1324 h 2067"/>
                    <a:gd name="T12" fmla="*/ 1918 w 2474"/>
                    <a:gd name="T13" fmla="*/ 1286 h 2067"/>
                    <a:gd name="T14" fmla="*/ 601 w 2474"/>
                    <a:gd name="T15" fmla="*/ 1591 h 2067"/>
                    <a:gd name="T16" fmla="*/ 439 w 2474"/>
                    <a:gd name="T17" fmla="*/ 1610 h 2067"/>
                    <a:gd name="T18" fmla="*/ 716 w 2474"/>
                    <a:gd name="T19" fmla="*/ 1400 h 2067"/>
                    <a:gd name="T20" fmla="*/ 2423 w 2474"/>
                    <a:gd name="T21" fmla="*/ 1210 h 2067"/>
                    <a:gd name="T22" fmla="*/ 2232 w 2474"/>
                    <a:gd name="T23" fmla="*/ 1038 h 2067"/>
                    <a:gd name="T24" fmla="*/ 2013 w 2474"/>
                    <a:gd name="T25" fmla="*/ 1029 h 2067"/>
                    <a:gd name="T26" fmla="*/ 1841 w 2474"/>
                    <a:gd name="T27" fmla="*/ 1086 h 2067"/>
                    <a:gd name="T28" fmla="*/ 1689 w 2474"/>
                    <a:gd name="T29" fmla="*/ 1143 h 2067"/>
                    <a:gd name="T30" fmla="*/ 1460 w 2474"/>
                    <a:gd name="T31" fmla="*/ 1210 h 2067"/>
                    <a:gd name="T32" fmla="*/ 1374 w 2474"/>
                    <a:gd name="T33" fmla="*/ 1248 h 2067"/>
                    <a:gd name="T34" fmla="*/ 1212 w 2474"/>
                    <a:gd name="T35" fmla="*/ 1343 h 2067"/>
                    <a:gd name="T36" fmla="*/ 1040 w 2474"/>
                    <a:gd name="T37" fmla="*/ 1239 h 2067"/>
                    <a:gd name="T38" fmla="*/ 725 w 2474"/>
                    <a:gd name="T39" fmla="*/ 1258 h 2067"/>
                    <a:gd name="T40" fmla="*/ 553 w 2474"/>
                    <a:gd name="T41" fmla="*/ 1305 h 2067"/>
                    <a:gd name="T42" fmla="*/ 420 w 2474"/>
                    <a:gd name="T43" fmla="*/ 1372 h 2067"/>
                    <a:gd name="T44" fmla="*/ 172 w 2474"/>
                    <a:gd name="T45" fmla="*/ 1362 h 2067"/>
                    <a:gd name="T46" fmla="*/ 0 w 2474"/>
                    <a:gd name="T47" fmla="*/ 1410 h 2067"/>
                    <a:gd name="T48" fmla="*/ 124 w 2474"/>
                    <a:gd name="T49" fmla="*/ 1620 h 2067"/>
                    <a:gd name="T50" fmla="*/ 258 w 2474"/>
                    <a:gd name="T51" fmla="*/ 1820 h 2067"/>
                    <a:gd name="T52" fmla="*/ 429 w 2474"/>
                    <a:gd name="T53" fmla="*/ 2001 h 2067"/>
                    <a:gd name="T54" fmla="*/ 582 w 2474"/>
                    <a:gd name="T55" fmla="*/ 2010 h 2067"/>
                    <a:gd name="T56" fmla="*/ 849 w 2474"/>
                    <a:gd name="T57" fmla="*/ 1953 h 2067"/>
                    <a:gd name="T58" fmla="*/ 945 w 2474"/>
                    <a:gd name="T59" fmla="*/ 1886 h 2067"/>
                    <a:gd name="T60" fmla="*/ 1021 w 2474"/>
                    <a:gd name="T61" fmla="*/ 1667 h 2067"/>
                    <a:gd name="T62" fmla="*/ 1259 w 2474"/>
                    <a:gd name="T63" fmla="*/ 1458 h 2067"/>
                    <a:gd name="T64" fmla="*/ 1307 w 2474"/>
                    <a:gd name="T65" fmla="*/ 1562 h 2067"/>
                    <a:gd name="T66" fmla="*/ 1374 w 2474"/>
                    <a:gd name="T67" fmla="*/ 1696 h 2067"/>
                    <a:gd name="T68" fmla="*/ 1431 w 2474"/>
                    <a:gd name="T69" fmla="*/ 1820 h 2067"/>
                    <a:gd name="T70" fmla="*/ 1498 w 2474"/>
                    <a:gd name="T71" fmla="*/ 1963 h 2067"/>
                    <a:gd name="T72" fmla="*/ 1965 w 2474"/>
                    <a:gd name="T73" fmla="*/ 2029 h 2067"/>
                    <a:gd name="T74" fmla="*/ 2118 w 2474"/>
                    <a:gd name="T75" fmla="*/ 1963 h 2067"/>
                    <a:gd name="T76" fmla="*/ 2099 w 2474"/>
                    <a:gd name="T77" fmla="*/ 1734 h 2067"/>
                    <a:gd name="T78" fmla="*/ 2376 w 2474"/>
                    <a:gd name="T79" fmla="*/ 1467 h 2067"/>
                    <a:gd name="T80" fmla="*/ 2442 w 2474"/>
                    <a:gd name="T81" fmla="*/ 1248 h 2067"/>
                    <a:gd name="T82" fmla="*/ 1727 w 2474"/>
                    <a:gd name="T83" fmla="*/ 200 h 2067"/>
                    <a:gd name="T84" fmla="*/ 1603 w 2474"/>
                    <a:gd name="T85" fmla="*/ 114 h 2067"/>
                    <a:gd name="T86" fmla="*/ 1393 w 2474"/>
                    <a:gd name="T87" fmla="*/ 19 h 2067"/>
                    <a:gd name="T88" fmla="*/ 1250 w 2474"/>
                    <a:gd name="T89" fmla="*/ 76 h 2067"/>
                    <a:gd name="T90" fmla="*/ 1154 w 2474"/>
                    <a:gd name="T91" fmla="*/ 114 h 2067"/>
                    <a:gd name="T92" fmla="*/ 1040 w 2474"/>
                    <a:gd name="T93" fmla="*/ 162 h 2067"/>
                    <a:gd name="T94" fmla="*/ 897 w 2474"/>
                    <a:gd name="T95" fmla="*/ 257 h 2067"/>
                    <a:gd name="T96" fmla="*/ 801 w 2474"/>
                    <a:gd name="T97" fmla="*/ 295 h 2067"/>
                    <a:gd name="T98" fmla="*/ 582 w 2474"/>
                    <a:gd name="T99" fmla="*/ 238 h 2067"/>
                    <a:gd name="T100" fmla="*/ 620 w 2474"/>
                    <a:gd name="T101" fmla="*/ 448 h 2067"/>
                    <a:gd name="T102" fmla="*/ 725 w 2474"/>
                    <a:gd name="T103" fmla="*/ 610 h 2067"/>
                    <a:gd name="T104" fmla="*/ 763 w 2474"/>
                    <a:gd name="T105" fmla="*/ 686 h 2067"/>
                    <a:gd name="T106" fmla="*/ 830 w 2474"/>
                    <a:gd name="T107" fmla="*/ 791 h 2067"/>
                    <a:gd name="T108" fmla="*/ 964 w 2474"/>
                    <a:gd name="T109" fmla="*/ 934 h 2067"/>
                    <a:gd name="T110" fmla="*/ 1202 w 2474"/>
                    <a:gd name="T111" fmla="*/ 962 h 2067"/>
                    <a:gd name="T112" fmla="*/ 1393 w 2474"/>
                    <a:gd name="T113" fmla="*/ 924 h 2067"/>
                    <a:gd name="T114" fmla="*/ 1584 w 2474"/>
                    <a:gd name="T115" fmla="*/ 657 h 2067"/>
                    <a:gd name="T116" fmla="*/ 1708 w 2474"/>
                    <a:gd name="T117" fmla="*/ 552 h 2067"/>
                    <a:gd name="T118" fmla="*/ 1832 w 2474"/>
                    <a:gd name="T119" fmla="*/ 457 h 20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474" h="2067">
                      <a:moveTo>
                        <a:pt x="1278" y="457"/>
                      </a:moveTo>
                      <a:cubicBezTo>
                        <a:pt x="1234" y="502"/>
                        <a:pt x="1199" y="536"/>
                        <a:pt x="1145" y="562"/>
                      </a:cubicBezTo>
                      <a:cubicBezTo>
                        <a:pt x="1124" y="572"/>
                        <a:pt x="1102" y="582"/>
                        <a:pt x="1097" y="581"/>
                      </a:cubicBezTo>
                      <a:cubicBezTo>
                        <a:pt x="1073" y="577"/>
                        <a:pt x="1014" y="537"/>
                        <a:pt x="1040" y="476"/>
                      </a:cubicBezTo>
                      <a:cubicBezTo>
                        <a:pt x="1049" y="456"/>
                        <a:pt x="1134" y="398"/>
                        <a:pt x="1164" y="381"/>
                      </a:cubicBezTo>
                      <a:cubicBezTo>
                        <a:pt x="1170" y="378"/>
                        <a:pt x="1184" y="377"/>
                        <a:pt x="1193" y="371"/>
                      </a:cubicBezTo>
                      <a:cubicBezTo>
                        <a:pt x="1196" y="369"/>
                        <a:pt x="1199" y="354"/>
                        <a:pt x="1202" y="352"/>
                      </a:cubicBezTo>
                      <a:cubicBezTo>
                        <a:pt x="1213" y="348"/>
                        <a:pt x="1229" y="355"/>
                        <a:pt x="1240" y="352"/>
                      </a:cubicBezTo>
                      <a:cubicBezTo>
                        <a:pt x="1247" y="350"/>
                        <a:pt x="1258" y="334"/>
                        <a:pt x="1259" y="333"/>
                      </a:cubicBezTo>
                      <a:cubicBezTo>
                        <a:pt x="1299" y="328"/>
                        <a:pt x="1332" y="331"/>
                        <a:pt x="1355" y="352"/>
                      </a:cubicBezTo>
                      <a:cubicBezTo>
                        <a:pt x="1352" y="388"/>
                        <a:pt x="1312" y="424"/>
                        <a:pt x="1278" y="457"/>
                      </a:cubicBezTo>
                      <a:close/>
                      <a:moveTo>
                        <a:pt x="1918" y="1296"/>
                      </a:moveTo>
                      <a:cubicBezTo>
                        <a:pt x="1894" y="1349"/>
                        <a:pt x="1838" y="1377"/>
                        <a:pt x="1803" y="1429"/>
                      </a:cubicBezTo>
                      <a:cubicBezTo>
                        <a:pt x="1798" y="1436"/>
                        <a:pt x="1793" y="1454"/>
                        <a:pt x="1765" y="1448"/>
                      </a:cubicBezTo>
                      <a:cubicBezTo>
                        <a:pt x="1739" y="1483"/>
                        <a:pt x="1684" y="1558"/>
                        <a:pt x="1641" y="1591"/>
                      </a:cubicBezTo>
                      <a:cubicBezTo>
                        <a:pt x="1631" y="1598"/>
                        <a:pt x="1605" y="1592"/>
                        <a:pt x="1603" y="1610"/>
                      </a:cubicBezTo>
                      <a:cubicBezTo>
                        <a:pt x="1575" y="1617"/>
                        <a:pt x="1550" y="1597"/>
                        <a:pt x="1536" y="1582"/>
                      </a:cubicBezTo>
                      <a:cubicBezTo>
                        <a:pt x="1526" y="1571"/>
                        <a:pt x="1534" y="1558"/>
                        <a:pt x="1526" y="1543"/>
                      </a:cubicBezTo>
                      <a:cubicBezTo>
                        <a:pt x="1522" y="1536"/>
                        <a:pt x="1507" y="1538"/>
                        <a:pt x="1507" y="1524"/>
                      </a:cubicBezTo>
                      <a:cubicBezTo>
                        <a:pt x="1508" y="1503"/>
                        <a:pt x="1533" y="1490"/>
                        <a:pt x="1546" y="1477"/>
                      </a:cubicBezTo>
                      <a:cubicBezTo>
                        <a:pt x="1562" y="1459"/>
                        <a:pt x="1580" y="1448"/>
                        <a:pt x="1584" y="1429"/>
                      </a:cubicBezTo>
                      <a:cubicBezTo>
                        <a:pt x="1615" y="1435"/>
                        <a:pt x="1628" y="1423"/>
                        <a:pt x="1650" y="1420"/>
                      </a:cubicBezTo>
                      <a:cubicBezTo>
                        <a:pt x="1670" y="1402"/>
                        <a:pt x="1702" y="1379"/>
                        <a:pt x="1736" y="1362"/>
                      </a:cubicBezTo>
                      <a:cubicBezTo>
                        <a:pt x="1761" y="1350"/>
                        <a:pt x="1786" y="1346"/>
                        <a:pt x="1803" y="1324"/>
                      </a:cubicBezTo>
                      <a:cubicBezTo>
                        <a:pt x="1803" y="1324"/>
                        <a:pt x="1813" y="1305"/>
                        <a:pt x="1813" y="1305"/>
                      </a:cubicBezTo>
                      <a:cubicBezTo>
                        <a:pt x="1821" y="1299"/>
                        <a:pt x="1842" y="1311"/>
                        <a:pt x="1851" y="1305"/>
                      </a:cubicBezTo>
                      <a:cubicBezTo>
                        <a:pt x="1859" y="1300"/>
                        <a:pt x="1847" y="1289"/>
                        <a:pt x="1860" y="1286"/>
                      </a:cubicBezTo>
                      <a:cubicBezTo>
                        <a:pt x="1883" y="1281"/>
                        <a:pt x="1900" y="1301"/>
                        <a:pt x="1918" y="1286"/>
                      </a:cubicBezTo>
                      <a:cubicBezTo>
                        <a:pt x="1928" y="1288"/>
                        <a:pt x="1923" y="1296"/>
                        <a:pt x="1918" y="1296"/>
                      </a:cubicBezTo>
                      <a:close/>
                      <a:moveTo>
                        <a:pt x="687" y="1486"/>
                      </a:moveTo>
                      <a:cubicBezTo>
                        <a:pt x="681" y="1502"/>
                        <a:pt x="696" y="1524"/>
                        <a:pt x="658" y="1515"/>
                      </a:cubicBezTo>
                      <a:cubicBezTo>
                        <a:pt x="659" y="1549"/>
                        <a:pt x="626" y="1562"/>
                        <a:pt x="601" y="1591"/>
                      </a:cubicBezTo>
                      <a:cubicBezTo>
                        <a:pt x="590" y="1604"/>
                        <a:pt x="591" y="1621"/>
                        <a:pt x="582" y="1629"/>
                      </a:cubicBezTo>
                      <a:cubicBezTo>
                        <a:pt x="575" y="1636"/>
                        <a:pt x="560" y="1633"/>
                        <a:pt x="553" y="1639"/>
                      </a:cubicBezTo>
                      <a:cubicBezTo>
                        <a:pt x="542" y="1649"/>
                        <a:pt x="527" y="1677"/>
                        <a:pt x="506" y="1677"/>
                      </a:cubicBezTo>
                      <a:cubicBezTo>
                        <a:pt x="470" y="1676"/>
                        <a:pt x="441" y="1656"/>
                        <a:pt x="439" y="1610"/>
                      </a:cubicBezTo>
                      <a:cubicBezTo>
                        <a:pt x="436" y="1542"/>
                        <a:pt x="515" y="1550"/>
                        <a:pt x="534" y="1486"/>
                      </a:cubicBezTo>
                      <a:cubicBezTo>
                        <a:pt x="556" y="1486"/>
                        <a:pt x="572" y="1479"/>
                        <a:pt x="592" y="1467"/>
                      </a:cubicBezTo>
                      <a:cubicBezTo>
                        <a:pt x="609" y="1457"/>
                        <a:pt x="617" y="1435"/>
                        <a:pt x="630" y="1429"/>
                      </a:cubicBezTo>
                      <a:cubicBezTo>
                        <a:pt x="657" y="1416"/>
                        <a:pt x="692" y="1431"/>
                        <a:pt x="716" y="1400"/>
                      </a:cubicBezTo>
                      <a:cubicBezTo>
                        <a:pt x="726" y="1404"/>
                        <a:pt x="740" y="1417"/>
                        <a:pt x="725" y="1420"/>
                      </a:cubicBezTo>
                      <a:cubicBezTo>
                        <a:pt x="744" y="1463"/>
                        <a:pt x="696" y="1464"/>
                        <a:pt x="687" y="1486"/>
                      </a:cubicBezTo>
                      <a:close/>
                      <a:moveTo>
                        <a:pt x="2442" y="1248"/>
                      </a:moveTo>
                      <a:cubicBezTo>
                        <a:pt x="2433" y="1233"/>
                        <a:pt x="2431" y="1220"/>
                        <a:pt x="2423" y="1210"/>
                      </a:cubicBezTo>
                      <a:cubicBezTo>
                        <a:pt x="2406" y="1188"/>
                        <a:pt x="2365" y="1180"/>
                        <a:pt x="2376" y="1143"/>
                      </a:cubicBezTo>
                      <a:cubicBezTo>
                        <a:pt x="2348" y="1132"/>
                        <a:pt x="2331" y="1114"/>
                        <a:pt x="2309" y="1096"/>
                      </a:cubicBezTo>
                      <a:cubicBezTo>
                        <a:pt x="2290" y="1080"/>
                        <a:pt x="2272" y="1061"/>
                        <a:pt x="2252" y="1048"/>
                      </a:cubicBezTo>
                      <a:cubicBezTo>
                        <a:pt x="2241" y="1041"/>
                        <a:pt x="2240" y="1046"/>
                        <a:pt x="2232" y="1038"/>
                      </a:cubicBezTo>
                      <a:cubicBezTo>
                        <a:pt x="2218" y="1025"/>
                        <a:pt x="2202" y="1039"/>
                        <a:pt x="2166" y="1029"/>
                      </a:cubicBezTo>
                      <a:cubicBezTo>
                        <a:pt x="2154" y="1026"/>
                        <a:pt x="2150" y="1011"/>
                        <a:pt x="2137" y="1010"/>
                      </a:cubicBezTo>
                      <a:cubicBezTo>
                        <a:pt x="2119" y="1009"/>
                        <a:pt x="2104" y="1025"/>
                        <a:pt x="2080" y="1029"/>
                      </a:cubicBezTo>
                      <a:cubicBezTo>
                        <a:pt x="2055" y="1033"/>
                        <a:pt x="2032" y="1025"/>
                        <a:pt x="2013" y="1029"/>
                      </a:cubicBezTo>
                      <a:cubicBezTo>
                        <a:pt x="2001" y="1032"/>
                        <a:pt x="1990" y="1045"/>
                        <a:pt x="1975" y="1048"/>
                      </a:cubicBezTo>
                      <a:cubicBezTo>
                        <a:pt x="1960" y="1051"/>
                        <a:pt x="1942" y="1043"/>
                        <a:pt x="1927" y="1048"/>
                      </a:cubicBezTo>
                      <a:cubicBezTo>
                        <a:pt x="1917" y="1051"/>
                        <a:pt x="1915" y="1062"/>
                        <a:pt x="1899" y="1067"/>
                      </a:cubicBezTo>
                      <a:cubicBezTo>
                        <a:pt x="1872" y="1075"/>
                        <a:pt x="1868" y="1073"/>
                        <a:pt x="1841" y="1086"/>
                      </a:cubicBezTo>
                      <a:cubicBezTo>
                        <a:pt x="1835" y="1089"/>
                        <a:pt x="1825" y="1104"/>
                        <a:pt x="1822" y="1105"/>
                      </a:cubicBezTo>
                      <a:cubicBezTo>
                        <a:pt x="1801" y="1112"/>
                        <a:pt x="1769" y="1108"/>
                        <a:pt x="1746" y="1115"/>
                      </a:cubicBezTo>
                      <a:cubicBezTo>
                        <a:pt x="1743" y="1116"/>
                        <a:pt x="1717" y="1120"/>
                        <a:pt x="1708" y="1124"/>
                      </a:cubicBezTo>
                      <a:cubicBezTo>
                        <a:pt x="1698" y="1129"/>
                        <a:pt x="1700" y="1139"/>
                        <a:pt x="1689" y="1143"/>
                      </a:cubicBezTo>
                      <a:cubicBezTo>
                        <a:pt x="1672" y="1149"/>
                        <a:pt x="1659" y="1149"/>
                        <a:pt x="1650" y="1153"/>
                      </a:cubicBezTo>
                      <a:cubicBezTo>
                        <a:pt x="1634" y="1160"/>
                        <a:pt x="1587" y="1161"/>
                        <a:pt x="1555" y="1172"/>
                      </a:cubicBezTo>
                      <a:cubicBezTo>
                        <a:pt x="1538" y="1178"/>
                        <a:pt x="1514" y="1193"/>
                        <a:pt x="1498" y="1200"/>
                      </a:cubicBezTo>
                      <a:cubicBezTo>
                        <a:pt x="1491" y="1204"/>
                        <a:pt x="1472" y="1204"/>
                        <a:pt x="1460" y="1210"/>
                      </a:cubicBezTo>
                      <a:cubicBezTo>
                        <a:pt x="1450" y="1214"/>
                        <a:pt x="1451" y="1224"/>
                        <a:pt x="1441" y="1229"/>
                      </a:cubicBezTo>
                      <a:cubicBezTo>
                        <a:pt x="1435" y="1231"/>
                        <a:pt x="1416" y="1225"/>
                        <a:pt x="1412" y="1229"/>
                      </a:cubicBezTo>
                      <a:cubicBezTo>
                        <a:pt x="1410" y="1231"/>
                        <a:pt x="1414" y="1247"/>
                        <a:pt x="1412" y="1248"/>
                      </a:cubicBezTo>
                      <a:cubicBezTo>
                        <a:pt x="1401" y="1252"/>
                        <a:pt x="1384" y="1243"/>
                        <a:pt x="1374" y="1248"/>
                      </a:cubicBezTo>
                      <a:cubicBezTo>
                        <a:pt x="1367" y="1252"/>
                        <a:pt x="1377" y="1264"/>
                        <a:pt x="1364" y="1267"/>
                      </a:cubicBezTo>
                      <a:cubicBezTo>
                        <a:pt x="1348" y="1272"/>
                        <a:pt x="1343" y="1273"/>
                        <a:pt x="1326" y="1286"/>
                      </a:cubicBezTo>
                      <a:cubicBezTo>
                        <a:pt x="1279" y="1298"/>
                        <a:pt x="1279" y="1263"/>
                        <a:pt x="1240" y="1267"/>
                      </a:cubicBezTo>
                      <a:cubicBezTo>
                        <a:pt x="1217" y="1273"/>
                        <a:pt x="1198" y="1332"/>
                        <a:pt x="1212" y="1343"/>
                      </a:cubicBezTo>
                      <a:cubicBezTo>
                        <a:pt x="1200" y="1352"/>
                        <a:pt x="1176" y="1327"/>
                        <a:pt x="1154" y="1315"/>
                      </a:cubicBezTo>
                      <a:cubicBezTo>
                        <a:pt x="1139" y="1306"/>
                        <a:pt x="1132" y="1306"/>
                        <a:pt x="1116" y="1296"/>
                      </a:cubicBezTo>
                      <a:cubicBezTo>
                        <a:pt x="1096" y="1282"/>
                        <a:pt x="1086" y="1265"/>
                        <a:pt x="1059" y="1248"/>
                      </a:cubicBezTo>
                      <a:cubicBezTo>
                        <a:pt x="1048" y="1241"/>
                        <a:pt x="1048" y="1246"/>
                        <a:pt x="1040" y="1239"/>
                      </a:cubicBezTo>
                      <a:cubicBezTo>
                        <a:pt x="1030" y="1229"/>
                        <a:pt x="1015" y="1238"/>
                        <a:pt x="1002" y="1229"/>
                      </a:cubicBezTo>
                      <a:cubicBezTo>
                        <a:pt x="999" y="1227"/>
                        <a:pt x="997" y="1213"/>
                        <a:pt x="992" y="1210"/>
                      </a:cubicBezTo>
                      <a:cubicBezTo>
                        <a:pt x="983" y="1203"/>
                        <a:pt x="975" y="1196"/>
                        <a:pt x="964" y="1191"/>
                      </a:cubicBezTo>
                      <a:cubicBezTo>
                        <a:pt x="882" y="1202"/>
                        <a:pt x="801" y="1228"/>
                        <a:pt x="725" y="1258"/>
                      </a:cubicBezTo>
                      <a:cubicBezTo>
                        <a:pt x="717" y="1261"/>
                        <a:pt x="701" y="1262"/>
                        <a:pt x="687" y="1267"/>
                      </a:cubicBezTo>
                      <a:cubicBezTo>
                        <a:pt x="675" y="1271"/>
                        <a:pt x="672" y="1283"/>
                        <a:pt x="658" y="1286"/>
                      </a:cubicBezTo>
                      <a:cubicBezTo>
                        <a:pt x="641" y="1291"/>
                        <a:pt x="619" y="1283"/>
                        <a:pt x="601" y="1286"/>
                      </a:cubicBezTo>
                      <a:cubicBezTo>
                        <a:pt x="584" y="1289"/>
                        <a:pt x="568" y="1300"/>
                        <a:pt x="553" y="1305"/>
                      </a:cubicBezTo>
                      <a:cubicBezTo>
                        <a:pt x="538" y="1311"/>
                        <a:pt x="534" y="1309"/>
                        <a:pt x="525" y="1315"/>
                      </a:cubicBezTo>
                      <a:cubicBezTo>
                        <a:pt x="512" y="1323"/>
                        <a:pt x="481" y="1331"/>
                        <a:pt x="458" y="1343"/>
                      </a:cubicBezTo>
                      <a:cubicBezTo>
                        <a:pt x="453" y="1346"/>
                        <a:pt x="437" y="1348"/>
                        <a:pt x="429" y="1353"/>
                      </a:cubicBezTo>
                      <a:cubicBezTo>
                        <a:pt x="426" y="1355"/>
                        <a:pt x="423" y="1370"/>
                        <a:pt x="420" y="1372"/>
                      </a:cubicBezTo>
                      <a:cubicBezTo>
                        <a:pt x="409" y="1377"/>
                        <a:pt x="393" y="1369"/>
                        <a:pt x="382" y="1372"/>
                      </a:cubicBezTo>
                      <a:cubicBezTo>
                        <a:pt x="370" y="1375"/>
                        <a:pt x="364" y="1386"/>
                        <a:pt x="353" y="1391"/>
                      </a:cubicBezTo>
                      <a:cubicBezTo>
                        <a:pt x="331" y="1402"/>
                        <a:pt x="302" y="1410"/>
                        <a:pt x="277" y="1429"/>
                      </a:cubicBezTo>
                      <a:cubicBezTo>
                        <a:pt x="252" y="1424"/>
                        <a:pt x="217" y="1389"/>
                        <a:pt x="172" y="1362"/>
                      </a:cubicBezTo>
                      <a:cubicBezTo>
                        <a:pt x="157" y="1354"/>
                        <a:pt x="134" y="1344"/>
                        <a:pt x="114" y="1334"/>
                      </a:cubicBezTo>
                      <a:cubicBezTo>
                        <a:pt x="56" y="1302"/>
                        <a:pt x="31" y="1287"/>
                        <a:pt x="10" y="1362"/>
                      </a:cubicBezTo>
                      <a:lnTo>
                        <a:pt x="0" y="1362"/>
                      </a:lnTo>
                      <a:lnTo>
                        <a:pt x="0" y="1410"/>
                      </a:lnTo>
                      <a:cubicBezTo>
                        <a:pt x="38" y="1425"/>
                        <a:pt x="27" y="1478"/>
                        <a:pt x="38" y="1515"/>
                      </a:cubicBezTo>
                      <a:cubicBezTo>
                        <a:pt x="43" y="1531"/>
                        <a:pt x="73" y="1534"/>
                        <a:pt x="57" y="1553"/>
                      </a:cubicBezTo>
                      <a:cubicBezTo>
                        <a:pt x="74" y="1565"/>
                        <a:pt x="82" y="1585"/>
                        <a:pt x="114" y="1582"/>
                      </a:cubicBezTo>
                      <a:cubicBezTo>
                        <a:pt x="113" y="1600"/>
                        <a:pt x="118" y="1609"/>
                        <a:pt x="124" y="1620"/>
                      </a:cubicBezTo>
                      <a:cubicBezTo>
                        <a:pt x="129" y="1628"/>
                        <a:pt x="139" y="1623"/>
                        <a:pt x="143" y="1629"/>
                      </a:cubicBezTo>
                      <a:cubicBezTo>
                        <a:pt x="154" y="1644"/>
                        <a:pt x="138" y="1656"/>
                        <a:pt x="153" y="1667"/>
                      </a:cubicBezTo>
                      <a:cubicBezTo>
                        <a:pt x="161" y="1674"/>
                        <a:pt x="164" y="1688"/>
                        <a:pt x="172" y="1696"/>
                      </a:cubicBezTo>
                      <a:cubicBezTo>
                        <a:pt x="197" y="1722"/>
                        <a:pt x="236" y="1775"/>
                        <a:pt x="258" y="1820"/>
                      </a:cubicBezTo>
                      <a:cubicBezTo>
                        <a:pt x="294" y="1837"/>
                        <a:pt x="324" y="1862"/>
                        <a:pt x="334" y="1905"/>
                      </a:cubicBezTo>
                      <a:cubicBezTo>
                        <a:pt x="365" y="1897"/>
                        <a:pt x="370" y="1941"/>
                        <a:pt x="382" y="1953"/>
                      </a:cubicBezTo>
                      <a:cubicBezTo>
                        <a:pt x="389" y="1961"/>
                        <a:pt x="402" y="1964"/>
                        <a:pt x="410" y="1972"/>
                      </a:cubicBezTo>
                      <a:cubicBezTo>
                        <a:pt x="418" y="1979"/>
                        <a:pt x="422" y="1995"/>
                        <a:pt x="429" y="2001"/>
                      </a:cubicBezTo>
                      <a:cubicBezTo>
                        <a:pt x="440" y="2009"/>
                        <a:pt x="454" y="2002"/>
                        <a:pt x="467" y="2010"/>
                      </a:cubicBezTo>
                      <a:cubicBezTo>
                        <a:pt x="476" y="2015"/>
                        <a:pt x="479" y="2034"/>
                        <a:pt x="487" y="2039"/>
                      </a:cubicBezTo>
                      <a:cubicBezTo>
                        <a:pt x="509" y="2053"/>
                        <a:pt x="531" y="2057"/>
                        <a:pt x="553" y="2067"/>
                      </a:cubicBezTo>
                      <a:cubicBezTo>
                        <a:pt x="577" y="2062"/>
                        <a:pt x="549" y="2006"/>
                        <a:pt x="582" y="2010"/>
                      </a:cubicBezTo>
                      <a:cubicBezTo>
                        <a:pt x="598" y="2014"/>
                        <a:pt x="600" y="2003"/>
                        <a:pt x="601" y="1991"/>
                      </a:cubicBezTo>
                      <a:cubicBezTo>
                        <a:pt x="669" y="1997"/>
                        <a:pt x="718" y="1987"/>
                        <a:pt x="773" y="1972"/>
                      </a:cubicBezTo>
                      <a:cubicBezTo>
                        <a:pt x="791" y="1967"/>
                        <a:pt x="798" y="1967"/>
                        <a:pt x="811" y="1963"/>
                      </a:cubicBezTo>
                      <a:cubicBezTo>
                        <a:pt x="817" y="1960"/>
                        <a:pt x="837" y="1958"/>
                        <a:pt x="849" y="1953"/>
                      </a:cubicBezTo>
                      <a:cubicBezTo>
                        <a:pt x="860" y="1949"/>
                        <a:pt x="851" y="1939"/>
                        <a:pt x="859" y="1934"/>
                      </a:cubicBezTo>
                      <a:cubicBezTo>
                        <a:pt x="865" y="1930"/>
                        <a:pt x="880" y="1938"/>
                        <a:pt x="887" y="1934"/>
                      </a:cubicBezTo>
                      <a:cubicBezTo>
                        <a:pt x="897" y="1928"/>
                        <a:pt x="907" y="1912"/>
                        <a:pt x="916" y="1905"/>
                      </a:cubicBezTo>
                      <a:cubicBezTo>
                        <a:pt x="928" y="1898"/>
                        <a:pt x="951" y="1912"/>
                        <a:pt x="945" y="1886"/>
                      </a:cubicBezTo>
                      <a:cubicBezTo>
                        <a:pt x="1022" y="1898"/>
                        <a:pt x="1068" y="1876"/>
                        <a:pt x="1097" y="1839"/>
                      </a:cubicBezTo>
                      <a:cubicBezTo>
                        <a:pt x="1100" y="1819"/>
                        <a:pt x="1084" y="1814"/>
                        <a:pt x="1078" y="1801"/>
                      </a:cubicBezTo>
                      <a:cubicBezTo>
                        <a:pt x="1069" y="1780"/>
                        <a:pt x="1075" y="1768"/>
                        <a:pt x="1069" y="1753"/>
                      </a:cubicBezTo>
                      <a:cubicBezTo>
                        <a:pt x="1055" y="1724"/>
                        <a:pt x="1021" y="1703"/>
                        <a:pt x="1021" y="1667"/>
                      </a:cubicBezTo>
                      <a:cubicBezTo>
                        <a:pt x="1059" y="1677"/>
                        <a:pt x="1050" y="1639"/>
                        <a:pt x="1088" y="1648"/>
                      </a:cubicBezTo>
                      <a:cubicBezTo>
                        <a:pt x="1124" y="1605"/>
                        <a:pt x="1159" y="1576"/>
                        <a:pt x="1193" y="1524"/>
                      </a:cubicBezTo>
                      <a:cubicBezTo>
                        <a:pt x="1208" y="1501"/>
                        <a:pt x="1256" y="1476"/>
                        <a:pt x="1250" y="1429"/>
                      </a:cubicBezTo>
                      <a:cubicBezTo>
                        <a:pt x="1264" y="1428"/>
                        <a:pt x="1254" y="1450"/>
                        <a:pt x="1259" y="1458"/>
                      </a:cubicBezTo>
                      <a:cubicBezTo>
                        <a:pt x="1263" y="1463"/>
                        <a:pt x="1285" y="1463"/>
                        <a:pt x="1288" y="1467"/>
                      </a:cubicBezTo>
                      <a:cubicBezTo>
                        <a:pt x="1293" y="1477"/>
                        <a:pt x="1284" y="1495"/>
                        <a:pt x="1288" y="1505"/>
                      </a:cubicBezTo>
                      <a:cubicBezTo>
                        <a:pt x="1290" y="1512"/>
                        <a:pt x="1303" y="1515"/>
                        <a:pt x="1307" y="1524"/>
                      </a:cubicBezTo>
                      <a:cubicBezTo>
                        <a:pt x="1312" y="1535"/>
                        <a:pt x="1302" y="1552"/>
                        <a:pt x="1307" y="1562"/>
                      </a:cubicBezTo>
                      <a:cubicBezTo>
                        <a:pt x="1308" y="1565"/>
                        <a:pt x="1324" y="1560"/>
                        <a:pt x="1326" y="1562"/>
                      </a:cubicBezTo>
                      <a:cubicBezTo>
                        <a:pt x="1336" y="1572"/>
                        <a:pt x="1333" y="1616"/>
                        <a:pt x="1336" y="1639"/>
                      </a:cubicBezTo>
                      <a:cubicBezTo>
                        <a:pt x="1339" y="1650"/>
                        <a:pt x="1357" y="1650"/>
                        <a:pt x="1364" y="1658"/>
                      </a:cubicBezTo>
                      <a:cubicBezTo>
                        <a:pt x="1373" y="1668"/>
                        <a:pt x="1366" y="1683"/>
                        <a:pt x="1374" y="1696"/>
                      </a:cubicBezTo>
                      <a:cubicBezTo>
                        <a:pt x="1379" y="1704"/>
                        <a:pt x="1389" y="1699"/>
                        <a:pt x="1393" y="1705"/>
                      </a:cubicBezTo>
                      <a:cubicBezTo>
                        <a:pt x="1396" y="1710"/>
                        <a:pt x="1390" y="1720"/>
                        <a:pt x="1393" y="1724"/>
                      </a:cubicBezTo>
                      <a:cubicBezTo>
                        <a:pt x="1407" y="1746"/>
                        <a:pt x="1402" y="1749"/>
                        <a:pt x="1412" y="1791"/>
                      </a:cubicBezTo>
                      <a:cubicBezTo>
                        <a:pt x="1416" y="1810"/>
                        <a:pt x="1428" y="1806"/>
                        <a:pt x="1431" y="1820"/>
                      </a:cubicBezTo>
                      <a:cubicBezTo>
                        <a:pt x="1435" y="1836"/>
                        <a:pt x="1426" y="1862"/>
                        <a:pt x="1431" y="1877"/>
                      </a:cubicBezTo>
                      <a:cubicBezTo>
                        <a:pt x="1435" y="1889"/>
                        <a:pt x="1445" y="1879"/>
                        <a:pt x="1450" y="1886"/>
                      </a:cubicBezTo>
                      <a:cubicBezTo>
                        <a:pt x="1455" y="1893"/>
                        <a:pt x="1446" y="1908"/>
                        <a:pt x="1450" y="1915"/>
                      </a:cubicBezTo>
                      <a:cubicBezTo>
                        <a:pt x="1455" y="1924"/>
                        <a:pt x="1484" y="1949"/>
                        <a:pt x="1498" y="1963"/>
                      </a:cubicBezTo>
                      <a:cubicBezTo>
                        <a:pt x="1505" y="1970"/>
                        <a:pt x="1519" y="1974"/>
                        <a:pt x="1526" y="1982"/>
                      </a:cubicBezTo>
                      <a:cubicBezTo>
                        <a:pt x="1530" y="1986"/>
                        <a:pt x="1532" y="2007"/>
                        <a:pt x="1536" y="2010"/>
                      </a:cubicBezTo>
                      <a:cubicBezTo>
                        <a:pt x="1547" y="2018"/>
                        <a:pt x="1586" y="1996"/>
                        <a:pt x="1574" y="2029"/>
                      </a:cubicBezTo>
                      <a:cubicBezTo>
                        <a:pt x="1695" y="2016"/>
                        <a:pt x="1855" y="2047"/>
                        <a:pt x="1965" y="2029"/>
                      </a:cubicBezTo>
                      <a:cubicBezTo>
                        <a:pt x="1981" y="2027"/>
                        <a:pt x="1995" y="2026"/>
                        <a:pt x="2004" y="2010"/>
                      </a:cubicBezTo>
                      <a:cubicBezTo>
                        <a:pt x="2039" y="2010"/>
                        <a:pt x="2068" y="2015"/>
                        <a:pt x="2089" y="2001"/>
                      </a:cubicBezTo>
                      <a:cubicBezTo>
                        <a:pt x="2092" y="1999"/>
                        <a:pt x="2105" y="1994"/>
                        <a:pt x="2108" y="1991"/>
                      </a:cubicBezTo>
                      <a:cubicBezTo>
                        <a:pt x="2119" y="1982"/>
                        <a:pt x="2110" y="1976"/>
                        <a:pt x="2118" y="1963"/>
                      </a:cubicBezTo>
                      <a:cubicBezTo>
                        <a:pt x="2120" y="1960"/>
                        <a:pt x="2137" y="1955"/>
                        <a:pt x="2137" y="1953"/>
                      </a:cubicBezTo>
                      <a:cubicBezTo>
                        <a:pt x="2145" y="1923"/>
                        <a:pt x="2143" y="1868"/>
                        <a:pt x="2118" y="1848"/>
                      </a:cubicBezTo>
                      <a:cubicBezTo>
                        <a:pt x="2118" y="1823"/>
                        <a:pt x="2114" y="1794"/>
                        <a:pt x="2128" y="1782"/>
                      </a:cubicBezTo>
                      <a:cubicBezTo>
                        <a:pt x="2111" y="1773"/>
                        <a:pt x="2094" y="1764"/>
                        <a:pt x="2099" y="1734"/>
                      </a:cubicBezTo>
                      <a:cubicBezTo>
                        <a:pt x="2126" y="1664"/>
                        <a:pt x="2196" y="1633"/>
                        <a:pt x="2242" y="1582"/>
                      </a:cubicBezTo>
                      <a:cubicBezTo>
                        <a:pt x="2254" y="1568"/>
                        <a:pt x="2244" y="1531"/>
                        <a:pt x="2280" y="1543"/>
                      </a:cubicBezTo>
                      <a:cubicBezTo>
                        <a:pt x="2279" y="1507"/>
                        <a:pt x="2304" y="1498"/>
                        <a:pt x="2309" y="1467"/>
                      </a:cubicBezTo>
                      <a:cubicBezTo>
                        <a:pt x="2329" y="1463"/>
                        <a:pt x="2355" y="1473"/>
                        <a:pt x="2376" y="1467"/>
                      </a:cubicBezTo>
                      <a:cubicBezTo>
                        <a:pt x="2380" y="1466"/>
                        <a:pt x="2382" y="1450"/>
                        <a:pt x="2385" y="1448"/>
                      </a:cubicBezTo>
                      <a:cubicBezTo>
                        <a:pt x="2405" y="1439"/>
                        <a:pt x="2410" y="1450"/>
                        <a:pt x="2423" y="1429"/>
                      </a:cubicBezTo>
                      <a:cubicBezTo>
                        <a:pt x="2446" y="1394"/>
                        <a:pt x="2474" y="1307"/>
                        <a:pt x="2471" y="1286"/>
                      </a:cubicBezTo>
                      <a:cubicBezTo>
                        <a:pt x="2469" y="1276"/>
                        <a:pt x="2453" y="1265"/>
                        <a:pt x="2442" y="1248"/>
                      </a:cubicBezTo>
                      <a:close/>
                      <a:moveTo>
                        <a:pt x="1851" y="419"/>
                      </a:moveTo>
                      <a:cubicBezTo>
                        <a:pt x="1861" y="385"/>
                        <a:pt x="1846" y="312"/>
                        <a:pt x="1841" y="305"/>
                      </a:cubicBezTo>
                      <a:cubicBezTo>
                        <a:pt x="1823" y="275"/>
                        <a:pt x="1820" y="274"/>
                        <a:pt x="1794" y="248"/>
                      </a:cubicBezTo>
                      <a:cubicBezTo>
                        <a:pt x="1769" y="223"/>
                        <a:pt x="1766" y="195"/>
                        <a:pt x="1727" y="200"/>
                      </a:cubicBezTo>
                      <a:cubicBezTo>
                        <a:pt x="1735" y="157"/>
                        <a:pt x="1707" y="169"/>
                        <a:pt x="1689" y="162"/>
                      </a:cubicBezTo>
                      <a:cubicBezTo>
                        <a:pt x="1685" y="160"/>
                        <a:pt x="1676" y="146"/>
                        <a:pt x="1670" y="143"/>
                      </a:cubicBezTo>
                      <a:cubicBezTo>
                        <a:pt x="1656" y="135"/>
                        <a:pt x="1638" y="117"/>
                        <a:pt x="1631" y="114"/>
                      </a:cubicBezTo>
                      <a:cubicBezTo>
                        <a:pt x="1624" y="110"/>
                        <a:pt x="1611" y="117"/>
                        <a:pt x="1603" y="114"/>
                      </a:cubicBezTo>
                      <a:cubicBezTo>
                        <a:pt x="1598" y="112"/>
                        <a:pt x="1592" y="99"/>
                        <a:pt x="1584" y="95"/>
                      </a:cubicBezTo>
                      <a:cubicBezTo>
                        <a:pt x="1566" y="87"/>
                        <a:pt x="1546" y="74"/>
                        <a:pt x="1526" y="76"/>
                      </a:cubicBezTo>
                      <a:cubicBezTo>
                        <a:pt x="1512" y="33"/>
                        <a:pt x="1469" y="19"/>
                        <a:pt x="1431" y="0"/>
                      </a:cubicBezTo>
                      <a:cubicBezTo>
                        <a:pt x="1440" y="34"/>
                        <a:pt x="1403" y="12"/>
                        <a:pt x="1393" y="19"/>
                      </a:cubicBezTo>
                      <a:cubicBezTo>
                        <a:pt x="1386" y="24"/>
                        <a:pt x="1394" y="34"/>
                        <a:pt x="1383" y="38"/>
                      </a:cubicBezTo>
                      <a:cubicBezTo>
                        <a:pt x="1357" y="49"/>
                        <a:pt x="1347" y="37"/>
                        <a:pt x="1336" y="47"/>
                      </a:cubicBezTo>
                      <a:cubicBezTo>
                        <a:pt x="1325" y="58"/>
                        <a:pt x="1297" y="74"/>
                        <a:pt x="1288" y="76"/>
                      </a:cubicBezTo>
                      <a:cubicBezTo>
                        <a:pt x="1277" y="79"/>
                        <a:pt x="1261" y="72"/>
                        <a:pt x="1250" y="76"/>
                      </a:cubicBezTo>
                      <a:cubicBezTo>
                        <a:pt x="1247" y="77"/>
                        <a:pt x="1252" y="93"/>
                        <a:pt x="1250" y="95"/>
                      </a:cubicBezTo>
                      <a:cubicBezTo>
                        <a:pt x="1246" y="99"/>
                        <a:pt x="1226" y="92"/>
                        <a:pt x="1221" y="95"/>
                      </a:cubicBezTo>
                      <a:cubicBezTo>
                        <a:pt x="1211" y="100"/>
                        <a:pt x="1203" y="112"/>
                        <a:pt x="1193" y="114"/>
                      </a:cubicBezTo>
                      <a:cubicBezTo>
                        <a:pt x="1181" y="117"/>
                        <a:pt x="1165" y="110"/>
                        <a:pt x="1154" y="114"/>
                      </a:cubicBezTo>
                      <a:cubicBezTo>
                        <a:pt x="1153" y="115"/>
                        <a:pt x="1148" y="131"/>
                        <a:pt x="1145" y="133"/>
                      </a:cubicBezTo>
                      <a:cubicBezTo>
                        <a:pt x="1126" y="145"/>
                        <a:pt x="1114" y="136"/>
                        <a:pt x="1097" y="143"/>
                      </a:cubicBezTo>
                      <a:cubicBezTo>
                        <a:pt x="1091" y="145"/>
                        <a:pt x="1089" y="159"/>
                        <a:pt x="1078" y="162"/>
                      </a:cubicBezTo>
                      <a:cubicBezTo>
                        <a:pt x="1067" y="165"/>
                        <a:pt x="1051" y="158"/>
                        <a:pt x="1040" y="162"/>
                      </a:cubicBezTo>
                      <a:cubicBezTo>
                        <a:pt x="1033" y="165"/>
                        <a:pt x="1014" y="186"/>
                        <a:pt x="1002" y="190"/>
                      </a:cubicBezTo>
                      <a:cubicBezTo>
                        <a:pt x="980" y="199"/>
                        <a:pt x="970" y="204"/>
                        <a:pt x="945" y="200"/>
                      </a:cubicBezTo>
                      <a:cubicBezTo>
                        <a:pt x="943" y="214"/>
                        <a:pt x="948" y="235"/>
                        <a:pt x="935" y="238"/>
                      </a:cubicBezTo>
                      <a:cubicBezTo>
                        <a:pt x="916" y="224"/>
                        <a:pt x="908" y="253"/>
                        <a:pt x="897" y="257"/>
                      </a:cubicBezTo>
                      <a:cubicBezTo>
                        <a:pt x="886" y="261"/>
                        <a:pt x="870" y="254"/>
                        <a:pt x="859" y="257"/>
                      </a:cubicBezTo>
                      <a:cubicBezTo>
                        <a:pt x="857" y="258"/>
                        <a:pt x="852" y="275"/>
                        <a:pt x="849" y="276"/>
                      </a:cubicBezTo>
                      <a:cubicBezTo>
                        <a:pt x="839" y="281"/>
                        <a:pt x="820" y="270"/>
                        <a:pt x="811" y="276"/>
                      </a:cubicBezTo>
                      <a:cubicBezTo>
                        <a:pt x="804" y="280"/>
                        <a:pt x="812" y="291"/>
                        <a:pt x="801" y="295"/>
                      </a:cubicBezTo>
                      <a:cubicBezTo>
                        <a:pt x="784" y="302"/>
                        <a:pt x="766" y="290"/>
                        <a:pt x="754" y="305"/>
                      </a:cubicBezTo>
                      <a:cubicBezTo>
                        <a:pt x="720" y="290"/>
                        <a:pt x="718" y="245"/>
                        <a:pt x="658" y="257"/>
                      </a:cubicBezTo>
                      <a:cubicBezTo>
                        <a:pt x="652" y="235"/>
                        <a:pt x="641" y="217"/>
                        <a:pt x="611" y="219"/>
                      </a:cubicBezTo>
                      <a:cubicBezTo>
                        <a:pt x="596" y="220"/>
                        <a:pt x="603" y="243"/>
                        <a:pt x="582" y="238"/>
                      </a:cubicBezTo>
                      <a:cubicBezTo>
                        <a:pt x="588" y="280"/>
                        <a:pt x="574" y="317"/>
                        <a:pt x="582" y="362"/>
                      </a:cubicBezTo>
                      <a:cubicBezTo>
                        <a:pt x="584" y="374"/>
                        <a:pt x="597" y="371"/>
                        <a:pt x="601" y="381"/>
                      </a:cubicBezTo>
                      <a:cubicBezTo>
                        <a:pt x="611" y="409"/>
                        <a:pt x="598" y="416"/>
                        <a:pt x="611" y="429"/>
                      </a:cubicBezTo>
                      <a:cubicBezTo>
                        <a:pt x="619" y="437"/>
                        <a:pt x="613" y="436"/>
                        <a:pt x="620" y="448"/>
                      </a:cubicBezTo>
                      <a:cubicBezTo>
                        <a:pt x="633" y="471"/>
                        <a:pt x="649" y="485"/>
                        <a:pt x="658" y="505"/>
                      </a:cubicBezTo>
                      <a:cubicBezTo>
                        <a:pt x="676" y="544"/>
                        <a:pt x="687" y="552"/>
                        <a:pt x="706" y="581"/>
                      </a:cubicBezTo>
                      <a:cubicBezTo>
                        <a:pt x="709" y="586"/>
                        <a:pt x="704" y="595"/>
                        <a:pt x="706" y="600"/>
                      </a:cubicBezTo>
                      <a:cubicBezTo>
                        <a:pt x="707" y="603"/>
                        <a:pt x="723" y="606"/>
                        <a:pt x="725" y="610"/>
                      </a:cubicBezTo>
                      <a:cubicBezTo>
                        <a:pt x="729" y="617"/>
                        <a:pt x="721" y="631"/>
                        <a:pt x="725" y="638"/>
                      </a:cubicBezTo>
                      <a:cubicBezTo>
                        <a:pt x="729" y="644"/>
                        <a:pt x="740" y="639"/>
                        <a:pt x="744" y="648"/>
                      </a:cubicBezTo>
                      <a:cubicBezTo>
                        <a:pt x="748" y="655"/>
                        <a:pt x="740" y="670"/>
                        <a:pt x="744" y="676"/>
                      </a:cubicBezTo>
                      <a:cubicBezTo>
                        <a:pt x="749" y="684"/>
                        <a:pt x="759" y="674"/>
                        <a:pt x="763" y="686"/>
                      </a:cubicBezTo>
                      <a:cubicBezTo>
                        <a:pt x="766" y="694"/>
                        <a:pt x="759" y="707"/>
                        <a:pt x="763" y="714"/>
                      </a:cubicBezTo>
                      <a:cubicBezTo>
                        <a:pt x="765" y="717"/>
                        <a:pt x="780" y="712"/>
                        <a:pt x="782" y="714"/>
                      </a:cubicBezTo>
                      <a:cubicBezTo>
                        <a:pt x="787" y="719"/>
                        <a:pt x="779" y="738"/>
                        <a:pt x="782" y="743"/>
                      </a:cubicBezTo>
                      <a:cubicBezTo>
                        <a:pt x="796" y="763"/>
                        <a:pt x="821" y="774"/>
                        <a:pt x="830" y="791"/>
                      </a:cubicBezTo>
                      <a:cubicBezTo>
                        <a:pt x="844" y="816"/>
                        <a:pt x="832" y="817"/>
                        <a:pt x="849" y="829"/>
                      </a:cubicBezTo>
                      <a:cubicBezTo>
                        <a:pt x="859" y="835"/>
                        <a:pt x="860" y="841"/>
                        <a:pt x="868" y="848"/>
                      </a:cubicBezTo>
                      <a:cubicBezTo>
                        <a:pt x="895" y="873"/>
                        <a:pt x="910" y="882"/>
                        <a:pt x="916" y="915"/>
                      </a:cubicBezTo>
                      <a:cubicBezTo>
                        <a:pt x="930" y="935"/>
                        <a:pt x="950" y="910"/>
                        <a:pt x="964" y="934"/>
                      </a:cubicBezTo>
                      <a:cubicBezTo>
                        <a:pt x="967" y="939"/>
                        <a:pt x="959" y="958"/>
                        <a:pt x="964" y="962"/>
                      </a:cubicBezTo>
                      <a:cubicBezTo>
                        <a:pt x="976" y="973"/>
                        <a:pt x="1006" y="953"/>
                        <a:pt x="1002" y="981"/>
                      </a:cubicBezTo>
                      <a:lnTo>
                        <a:pt x="1154" y="981"/>
                      </a:lnTo>
                      <a:cubicBezTo>
                        <a:pt x="1159" y="956"/>
                        <a:pt x="1192" y="969"/>
                        <a:pt x="1202" y="962"/>
                      </a:cubicBezTo>
                      <a:cubicBezTo>
                        <a:pt x="1210" y="957"/>
                        <a:pt x="1201" y="948"/>
                        <a:pt x="1212" y="943"/>
                      </a:cubicBezTo>
                      <a:cubicBezTo>
                        <a:pt x="1222" y="938"/>
                        <a:pt x="1239" y="947"/>
                        <a:pt x="1250" y="943"/>
                      </a:cubicBezTo>
                      <a:cubicBezTo>
                        <a:pt x="1260" y="940"/>
                        <a:pt x="1259" y="927"/>
                        <a:pt x="1278" y="924"/>
                      </a:cubicBezTo>
                      <a:cubicBezTo>
                        <a:pt x="1314" y="919"/>
                        <a:pt x="1349" y="928"/>
                        <a:pt x="1393" y="924"/>
                      </a:cubicBezTo>
                      <a:cubicBezTo>
                        <a:pt x="1410" y="900"/>
                        <a:pt x="1444" y="898"/>
                        <a:pt x="1469" y="886"/>
                      </a:cubicBezTo>
                      <a:cubicBezTo>
                        <a:pt x="1497" y="873"/>
                        <a:pt x="1518" y="855"/>
                        <a:pt x="1546" y="848"/>
                      </a:cubicBezTo>
                      <a:cubicBezTo>
                        <a:pt x="1554" y="795"/>
                        <a:pt x="1537" y="768"/>
                        <a:pt x="1526" y="734"/>
                      </a:cubicBezTo>
                      <a:cubicBezTo>
                        <a:pt x="1539" y="709"/>
                        <a:pt x="1555" y="674"/>
                        <a:pt x="1584" y="657"/>
                      </a:cubicBezTo>
                      <a:cubicBezTo>
                        <a:pt x="1598" y="649"/>
                        <a:pt x="1611" y="657"/>
                        <a:pt x="1622" y="648"/>
                      </a:cubicBezTo>
                      <a:cubicBezTo>
                        <a:pt x="1629" y="642"/>
                        <a:pt x="1625" y="626"/>
                        <a:pt x="1631" y="619"/>
                      </a:cubicBezTo>
                      <a:cubicBezTo>
                        <a:pt x="1634" y="616"/>
                        <a:pt x="1647" y="621"/>
                        <a:pt x="1650" y="619"/>
                      </a:cubicBezTo>
                      <a:cubicBezTo>
                        <a:pt x="1675" y="608"/>
                        <a:pt x="1689" y="565"/>
                        <a:pt x="1708" y="552"/>
                      </a:cubicBezTo>
                      <a:cubicBezTo>
                        <a:pt x="1724" y="553"/>
                        <a:pt x="1737" y="550"/>
                        <a:pt x="1746" y="543"/>
                      </a:cubicBezTo>
                      <a:cubicBezTo>
                        <a:pt x="1761" y="523"/>
                        <a:pt x="1777" y="504"/>
                        <a:pt x="1784" y="476"/>
                      </a:cubicBezTo>
                      <a:cubicBezTo>
                        <a:pt x="1808" y="485"/>
                        <a:pt x="1805" y="465"/>
                        <a:pt x="1813" y="457"/>
                      </a:cubicBezTo>
                      <a:cubicBezTo>
                        <a:pt x="1816" y="454"/>
                        <a:pt x="1829" y="460"/>
                        <a:pt x="1832" y="457"/>
                      </a:cubicBezTo>
                      <a:cubicBezTo>
                        <a:pt x="1836" y="452"/>
                        <a:pt x="1829" y="435"/>
                        <a:pt x="1832" y="429"/>
                      </a:cubicBezTo>
                      <a:cubicBezTo>
                        <a:pt x="1834" y="425"/>
                        <a:pt x="1849" y="424"/>
                        <a:pt x="1851" y="419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5" name="Freeform 10"/>
                <p:cNvSpPr>
                  <a:spLocks noEditPoints="1"/>
                </p:cNvSpPr>
                <p:nvPr/>
              </p:nvSpPr>
              <p:spPr bwMode="auto">
                <a:xfrm>
                  <a:off x="3711120" y="3880998"/>
                  <a:ext cx="578306" cy="811688"/>
                </a:xfrm>
                <a:custGeom>
                  <a:avLst/>
                  <a:gdLst>
                    <a:gd name="T0" fmla="*/ 1317 w 1966"/>
                    <a:gd name="T1" fmla="*/ 657 h 2763"/>
                    <a:gd name="T2" fmla="*/ 1479 w 1966"/>
                    <a:gd name="T3" fmla="*/ 800 h 2763"/>
                    <a:gd name="T4" fmla="*/ 1279 w 1966"/>
                    <a:gd name="T5" fmla="*/ 1525 h 2763"/>
                    <a:gd name="T6" fmla="*/ 1069 w 1966"/>
                    <a:gd name="T7" fmla="*/ 1810 h 2763"/>
                    <a:gd name="T8" fmla="*/ 745 w 1966"/>
                    <a:gd name="T9" fmla="*/ 1810 h 2763"/>
                    <a:gd name="T10" fmla="*/ 792 w 1966"/>
                    <a:gd name="T11" fmla="*/ 1744 h 2763"/>
                    <a:gd name="T12" fmla="*/ 849 w 1966"/>
                    <a:gd name="T13" fmla="*/ 1467 h 2763"/>
                    <a:gd name="T14" fmla="*/ 1050 w 1966"/>
                    <a:gd name="T15" fmla="*/ 1391 h 2763"/>
                    <a:gd name="T16" fmla="*/ 697 w 1966"/>
                    <a:gd name="T17" fmla="*/ 1334 h 2763"/>
                    <a:gd name="T18" fmla="*/ 725 w 1966"/>
                    <a:gd name="T19" fmla="*/ 1220 h 2763"/>
                    <a:gd name="T20" fmla="*/ 916 w 1966"/>
                    <a:gd name="T21" fmla="*/ 1143 h 2763"/>
                    <a:gd name="T22" fmla="*/ 1241 w 1966"/>
                    <a:gd name="T23" fmla="*/ 1086 h 2763"/>
                    <a:gd name="T24" fmla="*/ 582 w 1966"/>
                    <a:gd name="T25" fmla="*/ 1582 h 2763"/>
                    <a:gd name="T26" fmla="*/ 1651 w 1966"/>
                    <a:gd name="T27" fmla="*/ 334 h 2763"/>
                    <a:gd name="T28" fmla="*/ 1451 w 1966"/>
                    <a:gd name="T29" fmla="*/ 400 h 2763"/>
                    <a:gd name="T30" fmla="*/ 1326 w 1966"/>
                    <a:gd name="T31" fmla="*/ 353 h 2763"/>
                    <a:gd name="T32" fmla="*/ 1613 w 1966"/>
                    <a:gd name="T33" fmla="*/ 295 h 2763"/>
                    <a:gd name="T34" fmla="*/ 1575 w 1966"/>
                    <a:gd name="T35" fmla="*/ 76 h 2763"/>
                    <a:gd name="T36" fmla="*/ 1355 w 1966"/>
                    <a:gd name="T37" fmla="*/ 124 h 2763"/>
                    <a:gd name="T38" fmla="*/ 1059 w 1966"/>
                    <a:gd name="T39" fmla="*/ 334 h 2763"/>
                    <a:gd name="T40" fmla="*/ 1040 w 1966"/>
                    <a:gd name="T41" fmla="*/ 800 h 2763"/>
                    <a:gd name="T42" fmla="*/ 935 w 1966"/>
                    <a:gd name="T43" fmla="*/ 943 h 2763"/>
                    <a:gd name="T44" fmla="*/ 811 w 1966"/>
                    <a:gd name="T45" fmla="*/ 591 h 2763"/>
                    <a:gd name="T46" fmla="*/ 907 w 1966"/>
                    <a:gd name="T47" fmla="*/ 381 h 2763"/>
                    <a:gd name="T48" fmla="*/ 611 w 1966"/>
                    <a:gd name="T49" fmla="*/ 486 h 2763"/>
                    <a:gd name="T50" fmla="*/ 353 w 1966"/>
                    <a:gd name="T51" fmla="*/ 562 h 2763"/>
                    <a:gd name="T52" fmla="*/ 888 w 1966"/>
                    <a:gd name="T53" fmla="*/ 334 h 2763"/>
                    <a:gd name="T54" fmla="*/ 668 w 1966"/>
                    <a:gd name="T55" fmla="*/ 95 h 2763"/>
                    <a:gd name="T56" fmla="*/ 372 w 1966"/>
                    <a:gd name="T57" fmla="*/ 419 h 2763"/>
                    <a:gd name="T58" fmla="*/ 143 w 1966"/>
                    <a:gd name="T59" fmla="*/ 600 h 2763"/>
                    <a:gd name="T60" fmla="*/ 163 w 1966"/>
                    <a:gd name="T61" fmla="*/ 848 h 2763"/>
                    <a:gd name="T62" fmla="*/ 67 w 1966"/>
                    <a:gd name="T63" fmla="*/ 1001 h 2763"/>
                    <a:gd name="T64" fmla="*/ 143 w 1966"/>
                    <a:gd name="T65" fmla="*/ 1143 h 2763"/>
                    <a:gd name="T66" fmla="*/ 287 w 1966"/>
                    <a:gd name="T67" fmla="*/ 1058 h 2763"/>
                    <a:gd name="T68" fmla="*/ 468 w 1966"/>
                    <a:gd name="T69" fmla="*/ 696 h 2763"/>
                    <a:gd name="T70" fmla="*/ 630 w 1966"/>
                    <a:gd name="T71" fmla="*/ 1105 h 2763"/>
                    <a:gd name="T72" fmla="*/ 487 w 1966"/>
                    <a:gd name="T73" fmla="*/ 1286 h 2763"/>
                    <a:gd name="T74" fmla="*/ 430 w 1966"/>
                    <a:gd name="T75" fmla="*/ 1572 h 2763"/>
                    <a:gd name="T76" fmla="*/ 468 w 1966"/>
                    <a:gd name="T77" fmla="*/ 1953 h 2763"/>
                    <a:gd name="T78" fmla="*/ 544 w 1966"/>
                    <a:gd name="T79" fmla="*/ 2230 h 2763"/>
                    <a:gd name="T80" fmla="*/ 496 w 1966"/>
                    <a:gd name="T81" fmla="*/ 2439 h 2763"/>
                    <a:gd name="T82" fmla="*/ 735 w 1966"/>
                    <a:gd name="T83" fmla="*/ 2296 h 2763"/>
                    <a:gd name="T84" fmla="*/ 868 w 1966"/>
                    <a:gd name="T85" fmla="*/ 2172 h 2763"/>
                    <a:gd name="T86" fmla="*/ 1117 w 1966"/>
                    <a:gd name="T87" fmla="*/ 2268 h 2763"/>
                    <a:gd name="T88" fmla="*/ 1222 w 1966"/>
                    <a:gd name="T89" fmla="*/ 2411 h 2763"/>
                    <a:gd name="T90" fmla="*/ 1374 w 1966"/>
                    <a:gd name="T91" fmla="*/ 2582 h 2763"/>
                    <a:gd name="T92" fmla="*/ 1441 w 1966"/>
                    <a:gd name="T93" fmla="*/ 2658 h 2763"/>
                    <a:gd name="T94" fmla="*/ 1536 w 1966"/>
                    <a:gd name="T95" fmla="*/ 2735 h 2763"/>
                    <a:gd name="T96" fmla="*/ 1737 w 1966"/>
                    <a:gd name="T97" fmla="*/ 2601 h 2763"/>
                    <a:gd name="T98" fmla="*/ 1680 w 1966"/>
                    <a:gd name="T99" fmla="*/ 2401 h 2763"/>
                    <a:gd name="T100" fmla="*/ 1470 w 1966"/>
                    <a:gd name="T101" fmla="*/ 2153 h 2763"/>
                    <a:gd name="T102" fmla="*/ 1546 w 1966"/>
                    <a:gd name="T103" fmla="*/ 1525 h 2763"/>
                    <a:gd name="T104" fmla="*/ 1680 w 1966"/>
                    <a:gd name="T105" fmla="*/ 1058 h 2763"/>
                    <a:gd name="T106" fmla="*/ 1718 w 1966"/>
                    <a:gd name="T107" fmla="*/ 839 h 2763"/>
                    <a:gd name="T108" fmla="*/ 1813 w 1966"/>
                    <a:gd name="T109" fmla="*/ 515 h 27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966" h="2763">
                      <a:moveTo>
                        <a:pt x="1451" y="962"/>
                      </a:moveTo>
                      <a:cubicBezTo>
                        <a:pt x="1431" y="961"/>
                        <a:pt x="1430" y="947"/>
                        <a:pt x="1412" y="943"/>
                      </a:cubicBezTo>
                      <a:cubicBezTo>
                        <a:pt x="1365" y="932"/>
                        <a:pt x="1308" y="957"/>
                        <a:pt x="1269" y="962"/>
                      </a:cubicBezTo>
                      <a:cubicBezTo>
                        <a:pt x="1278" y="918"/>
                        <a:pt x="1288" y="902"/>
                        <a:pt x="1298" y="839"/>
                      </a:cubicBezTo>
                      <a:cubicBezTo>
                        <a:pt x="1301" y="818"/>
                        <a:pt x="1307" y="790"/>
                        <a:pt x="1307" y="772"/>
                      </a:cubicBezTo>
                      <a:cubicBezTo>
                        <a:pt x="1308" y="719"/>
                        <a:pt x="1283" y="691"/>
                        <a:pt x="1317" y="657"/>
                      </a:cubicBezTo>
                      <a:cubicBezTo>
                        <a:pt x="1319" y="655"/>
                        <a:pt x="1324" y="639"/>
                        <a:pt x="1326" y="638"/>
                      </a:cubicBezTo>
                      <a:cubicBezTo>
                        <a:pt x="1331" y="636"/>
                        <a:pt x="1341" y="641"/>
                        <a:pt x="1346" y="638"/>
                      </a:cubicBezTo>
                      <a:cubicBezTo>
                        <a:pt x="1349" y="636"/>
                        <a:pt x="1352" y="621"/>
                        <a:pt x="1355" y="619"/>
                      </a:cubicBezTo>
                      <a:cubicBezTo>
                        <a:pt x="1360" y="617"/>
                        <a:pt x="1369" y="622"/>
                        <a:pt x="1374" y="619"/>
                      </a:cubicBezTo>
                      <a:cubicBezTo>
                        <a:pt x="1391" y="610"/>
                        <a:pt x="1426" y="590"/>
                        <a:pt x="1479" y="600"/>
                      </a:cubicBezTo>
                      <a:cubicBezTo>
                        <a:pt x="1487" y="653"/>
                        <a:pt x="1485" y="734"/>
                        <a:pt x="1479" y="800"/>
                      </a:cubicBezTo>
                      <a:cubicBezTo>
                        <a:pt x="1474" y="857"/>
                        <a:pt x="1498" y="933"/>
                        <a:pt x="1451" y="962"/>
                      </a:cubicBezTo>
                      <a:close/>
                      <a:moveTo>
                        <a:pt x="1260" y="1239"/>
                      </a:moveTo>
                      <a:cubicBezTo>
                        <a:pt x="1263" y="1274"/>
                        <a:pt x="1287" y="1294"/>
                        <a:pt x="1269" y="1334"/>
                      </a:cubicBezTo>
                      <a:cubicBezTo>
                        <a:pt x="1264" y="1346"/>
                        <a:pt x="1241" y="1385"/>
                        <a:pt x="1279" y="1401"/>
                      </a:cubicBezTo>
                      <a:cubicBezTo>
                        <a:pt x="1257" y="1411"/>
                        <a:pt x="1252" y="1456"/>
                        <a:pt x="1260" y="1486"/>
                      </a:cubicBezTo>
                      <a:cubicBezTo>
                        <a:pt x="1264" y="1506"/>
                        <a:pt x="1282" y="1509"/>
                        <a:pt x="1279" y="1525"/>
                      </a:cubicBezTo>
                      <a:cubicBezTo>
                        <a:pt x="1276" y="1548"/>
                        <a:pt x="1230" y="1616"/>
                        <a:pt x="1279" y="1629"/>
                      </a:cubicBezTo>
                      <a:cubicBezTo>
                        <a:pt x="1230" y="1699"/>
                        <a:pt x="1298" y="1884"/>
                        <a:pt x="1212" y="1915"/>
                      </a:cubicBezTo>
                      <a:cubicBezTo>
                        <a:pt x="1201" y="1961"/>
                        <a:pt x="1181" y="2027"/>
                        <a:pt x="1126" y="2001"/>
                      </a:cubicBezTo>
                      <a:cubicBezTo>
                        <a:pt x="1138" y="1984"/>
                        <a:pt x="1128" y="1946"/>
                        <a:pt x="1145" y="1934"/>
                      </a:cubicBezTo>
                      <a:cubicBezTo>
                        <a:pt x="1133" y="1925"/>
                        <a:pt x="1135" y="1908"/>
                        <a:pt x="1126" y="1896"/>
                      </a:cubicBezTo>
                      <a:cubicBezTo>
                        <a:pt x="1107" y="1868"/>
                        <a:pt x="1070" y="1853"/>
                        <a:pt x="1069" y="1810"/>
                      </a:cubicBezTo>
                      <a:cubicBezTo>
                        <a:pt x="1015" y="1811"/>
                        <a:pt x="994" y="1764"/>
                        <a:pt x="964" y="1753"/>
                      </a:cubicBezTo>
                      <a:cubicBezTo>
                        <a:pt x="948" y="1748"/>
                        <a:pt x="881" y="1741"/>
                        <a:pt x="868" y="1753"/>
                      </a:cubicBezTo>
                      <a:cubicBezTo>
                        <a:pt x="866" y="1755"/>
                        <a:pt x="861" y="1772"/>
                        <a:pt x="859" y="1772"/>
                      </a:cubicBezTo>
                      <a:cubicBezTo>
                        <a:pt x="848" y="1776"/>
                        <a:pt x="831" y="1767"/>
                        <a:pt x="821" y="1772"/>
                      </a:cubicBezTo>
                      <a:cubicBezTo>
                        <a:pt x="813" y="1776"/>
                        <a:pt x="816" y="1789"/>
                        <a:pt x="811" y="1791"/>
                      </a:cubicBezTo>
                      <a:cubicBezTo>
                        <a:pt x="792" y="1801"/>
                        <a:pt x="767" y="1796"/>
                        <a:pt x="745" y="1810"/>
                      </a:cubicBezTo>
                      <a:cubicBezTo>
                        <a:pt x="742" y="1812"/>
                        <a:pt x="735" y="1829"/>
                        <a:pt x="735" y="1829"/>
                      </a:cubicBezTo>
                      <a:cubicBezTo>
                        <a:pt x="703" y="1841"/>
                        <a:pt x="658" y="1841"/>
                        <a:pt x="630" y="1839"/>
                      </a:cubicBezTo>
                      <a:cubicBezTo>
                        <a:pt x="620" y="1803"/>
                        <a:pt x="664" y="1817"/>
                        <a:pt x="678" y="1810"/>
                      </a:cubicBezTo>
                      <a:cubicBezTo>
                        <a:pt x="687" y="1806"/>
                        <a:pt x="687" y="1796"/>
                        <a:pt x="697" y="1791"/>
                      </a:cubicBezTo>
                      <a:cubicBezTo>
                        <a:pt x="721" y="1779"/>
                        <a:pt x="755" y="1782"/>
                        <a:pt x="773" y="1753"/>
                      </a:cubicBezTo>
                      <a:cubicBezTo>
                        <a:pt x="784" y="1755"/>
                        <a:pt x="790" y="1751"/>
                        <a:pt x="792" y="1744"/>
                      </a:cubicBezTo>
                      <a:cubicBezTo>
                        <a:pt x="907" y="1759"/>
                        <a:pt x="899" y="1654"/>
                        <a:pt x="983" y="1639"/>
                      </a:cubicBezTo>
                      <a:cubicBezTo>
                        <a:pt x="978" y="1633"/>
                        <a:pt x="961" y="1594"/>
                        <a:pt x="983" y="1591"/>
                      </a:cubicBezTo>
                      <a:cubicBezTo>
                        <a:pt x="943" y="1555"/>
                        <a:pt x="898" y="1524"/>
                        <a:pt x="811" y="1534"/>
                      </a:cubicBezTo>
                      <a:cubicBezTo>
                        <a:pt x="812" y="1519"/>
                        <a:pt x="808" y="1500"/>
                        <a:pt x="821" y="1486"/>
                      </a:cubicBezTo>
                      <a:cubicBezTo>
                        <a:pt x="825" y="1482"/>
                        <a:pt x="845" y="1491"/>
                        <a:pt x="849" y="1486"/>
                      </a:cubicBezTo>
                      <a:cubicBezTo>
                        <a:pt x="852" y="1484"/>
                        <a:pt x="847" y="1469"/>
                        <a:pt x="849" y="1467"/>
                      </a:cubicBezTo>
                      <a:cubicBezTo>
                        <a:pt x="860" y="1461"/>
                        <a:pt x="885" y="1471"/>
                        <a:pt x="897" y="1467"/>
                      </a:cubicBezTo>
                      <a:cubicBezTo>
                        <a:pt x="909" y="1464"/>
                        <a:pt x="899" y="1453"/>
                        <a:pt x="907" y="1448"/>
                      </a:cubicBezTo>
                      <a:cubicBezTo>
                        <a:pt x="913" y="1444"/>
                        <a:pt x="928" y="1452"/>
                        <a:pt x="935" y="1448"/>
                      </a:cubicBezTo>
                      <a:cubicBezTo>
                        <a:pt x="943" y="1443"/>
                        <a:pt x="939" y="1434"/>
                        <a:pt x="945" y="1429"/>
                      </a:cubicBezTo>
                      <a:cubicBezTo>
                        <a:pt x="949" y="1426"/>
                        <a:pt x="960" y="1432"/>
                        <a:pt x="964" y="1429"/>
                      </a:cubicBezTo>
                      <a:cubicBezTo>
                        <a:pt x="981" y="1418"/>
                        <a:pt x="1018" y="1401"/>
                        <a:pt x="1050" y="1391"/>
                      </a:cubicBezTo>
                      <a:cubicBezTo>
                        <a:pt x="1050" y="1343"/>
                        <a:pt x="1011" y="1334"/>
                        <a:pt x="1012" y="1286"/>
                      </a:cubicBezTo>
                      <a:cubicBezTo>
                        <a:pt x="951" y="1266"/>
                        <a:pt x="885" y="1259"/>
                        <a:pt x="830" y="1267"/>
                      </a:cubicBezTo>
                      <a:cubicBezTo>
                        <a:pt x="827" y="1268"/>
                        <a:pt x="814" y="1265"/>
                        <a:pt x="811" y="1267"/>
                      </a:cubicBezTo>
                      <a:cubicBezTo>
                        <a:pt x="810" y="1269"/>
                        <a:pt x="813" y="1286"/>
                        <a:pt x="811" y="1286"/>
                      </a:cubicBezTo>
                      <a:cubicBezTo>
                        <a:pt x="778" y="1297"/>
                        <a:pt x="756" y="1286"/>
                        <a:pt x="725" y="1305"/>
                      </a:cubicBezTo>
                      <a:cubicBezTo>
                        <a:pt x="715" y="1312"/>
                        <a:pt x="709" y="1326"/>
                        <a:pt x="697" y="1334"/>
                      </a:cubicBezTo>
                      <a:cubicBezTo>
                        <a:pt x="691" y="1337"/>
                        <a:pt x="672" y="1329"/>
                        <a:pt x="668" y="1334"/>
                      </a:cubicBezTo>
                      <a:cubicBezTo>
                        <a:pt x="666" y="1336"/>
                        <a:pt x="671" y="1352"/>
                        <a:pt x="668" y="1353"/>
                      </a:cubicBezTo>
                      <a:cubicBezTo>
                        <a:pt x="644" y="1363"/>
                        <a:pt x="623" y="1354"/>
                        <a:pt x="601" y="1363"/>
                      </a:cubicBezTo>
                      <a:cubicBezTo>
                        <a:pt x="601" y="1324"/>
                        <a:pt x="641" y="1274"/>
                        <a:pt x="678" y="1248"/>
                      </a:cubicBezTo>
                      <a:cubicBezTo>
                        <a:pt x="688" y="1241"/>
                        <a:pt x="707" y="1244"/>
                        <a:pt x="716" y="1239"/>
                      </a:cubicBezTo>
                      <a:cubicBezTo>
                        <a:pt x="720" y="1236"/>
                        <a:pt x="722" y="1221"/>
                        <a:pt x="725" y="1220"/>
                      </a:cubicBezTo>
                      <a:cubicBezTo>
                        <a:pt x="731" y="1217"/>
                        <a:pt x="740" y="1222"/>
                        <a:pt x="745" y="1220"/>
                      </a:cubicBezTo>
                      <a:cubicBezTo>
                        <a:pt x="757" y="1213"/>
                        <a:pt x="778" y="1204"/>
                        <a:pt x="792" y="1191"/>
                      </a:cubicBezTo>
                      <a:cubicBezTo>
                        <a:pt x="805" y="1179"/>
                        <a:pt x="812" y="1192"/>
                        <a:pt x="840" y="1182"/>
                      </a:cubicBezTo>
                      <a:cubicBezTo>
                        <a:pt x="848" y="1179"/>
                        <a:pt x="846" y="1164"/>
                        <a:pt x="849" y="1162"/>
                      </a:cubicBezTo>
                      <a:cubicBezTo>
                        <a:pt x="863" y="1157"/>
                        <a:pt x="883" y="1168"/>
                        <a:pt x="897" y="1162"/>
                      </a:cubicBezTo>
                      <a:cubicBezTo>
                        <a:pt x="907" y="1159"/>
                        <a:pt x="904" y="1147"/>
                        <a:pt x="916" y="1143"/>
                      </a:cubicBezTo>
                      <a:cubicBezTo>
                        <a:pt x="928" y="1140"/>
                        <a:pt x="942" y="1146"/>
                        <a:pt x="954" y="1143"/>
                      </a:cubicBezTo>
                      <a:cubicBezTo>
                        <a:pt x="972" y="1140"/>
                        <a:pt x="984" y="1131"/>
                        <a:pt x="1002" y="1124"/>
                      </a:cubicBezTo>
                      <a:cubicBezTo>
                        <a:pt x="1017" y="1118"/>
                        <a:pt x="1021" y="1121"/>
                        <a:pt x="1031" y="1115"/>
                      </a:cubicBezTo>
                      <a:cubicBezTo>
                        <a:pt x="1049" y="1103"/>
                        <a:pt x="1085" y="1112"/>
                        <a:pt x="1126" y="1105"/>
                      </a:cubicBezTo>
                      <a:cubicBezTo>
                        <a:pt x="1137" y="1103"/>
                        <a:pt x="1139" y="1089"/>
                        <a:pt x="1145" y="1086"/>
                      </a:cubicBezTo>
                      <a:cubicBezTo>
                        <a:pt x="1179" y="1074"/>
                        <a:pt x="1208" y="1096"/>
                        <a:pt x="1241" y="1086"/>
                      </a:cubicBezTo>
                      <a:cubicBezTo>
                        <a:pt x="1237" y="1102"/>
                        <a:pt x="1248" y="1104"/>
                        <a:pt x="1260" y="1105"/>
                      </a:cubicBezTo>
                      <a:cubicBezTo>
                        <a:pt x="1262" y="1121"/>
                        <a:pt x="1257" y="1138"/>
                        <a:pt x="1260" y="1153"/>
                      </a:cubicBezTo>
                      <a:cubicBezTo>
                        <a:pt x="1262" y="1164"/>
                        <a:pt x="1279" y="1182"/>
                        <a:pt x="1279" y="1182"/>
                      </a:cubicBezTo>
                      <a:cubicBezTo>
                        <a:pt x="1279" y="1200"/>
                        <a:pt x="1256" y="1198"/>
                        <a:pt x="1260" y="1239"/>
                      </a:cubicBezTo>
                      <a:close/>
                      <a:moveTo>
                        <a:pt x="582" y="1629"/>
                      </a:moveTo>
                      <a:lnTo>
                        <a:pt x="582" y="1582"/>
                      </a:lnTo>
                      <a:cubicBezTo>
                        <a:pt x="623" y="1594"/>
                        <a:pt x="629" y="1581"/>
                        <a:pt x="678" y="1582"/>
                      </a:cubicBezTo>
                      <a:cubicBezTo>
                        <a:pt x="658" y="1610"/>
                        <a:pt x="628" y="1627"/>
                        <a:pt x="582" y="1629"/>
                      </a:cubicBezTo>
                      <a:close/>
                      <a:moveTo>
                        <a:pt x="1937" y="343"/>
                      </a:moveTo>
                      <a:cubicBezTo>
                        <a:pt x="1891" y="349"/>
                        <a:pt x="1868" y="309"/>
                        <a:pt x="1832" y="305"/>
                      </a:cubicBezTo>
                      <a:cubicBezTo>
                        <a:pt x="1774" y="298"/>
                        <a:pt x="1756" y="319"/>
                        <a:pt x="1727" y="324"/>
                      </a:cubicBezTo>
                      <a:cubicBezTo>
                        <a:pt x="1691" y="331"/>
                        <a:pt x="1667" y="326"/>
                        <a:pt x="1651" y="334"/>
                      </a:cubicBezTo>
                      <a:cubicBezTo>
                        <a:pt x="1630" y="343"/>
                        <a:pt x="1602" y="335"/>
                        <a:pt x="1575" y="343"/>
                      </a:cubicBezTo>
                      <a:cubicBezTo>
                        <a:pt x="1571" y="344"/>
                        <a:pt x="1560" y="361"/>
                        <a:pt x="1555" y="362"/>
                      </a:cubicBezTo>
                      <a:cubicBezTo>
                        <a:pt x="1544" y="366"/>
                        <a:pt x="1529" y="358"/>
                        <a:pt x="1517" y="362"/>
                      </a:cubicBezTo>
                      <a:cubicBezTo>
                        <a:pt x="1512" y="364"/>
                        <a:pt x="1508" y="378"/>
                        <a:pt x="1498" y="381"/>
                      </a:cubicBezTo>
                      <a:cubicBezTo>
                        <a:pt x="1487" y="384"/>
                        <a:pt x="1471" y="377"/>
                        <a:pt x="1460" y="381"/>
                      </a:cubicBezTo>
                      <a:cubicBezTo>
                        <a:pt x="1455" y="383"/>
                        <a:pt x="1459" y="397"/>
                        <a:pt x="1451" y="400"/>
                      </a:cubicBezTo>
                      <a:cubicBezTo>
                        <a:pt x="1439" y="404"/>
                        <a:pt x="1424" y="396"/>
                        <a:pt x="1412" y="400"/>
                      </a:cubicBezTo>
                      <a:cubicBezTo>
                        <a:pt x="1404" y="403"/>
                        <a:pt x="1400" y="415"/>
                        <a:pt x="1384" y="419"/>
                      </a:cubicBezTo>
                      <a:cubicBezTo>
                        <a:pt x="1372" y="422"/>
                        <a:pt x="1357" y="415"/>
                        <a:pt x="1346" y="419"/>
                      </a:cubicBezTo>
                      <a:cubicBezTo>
                        <a:pt x="1322" y="427"/>
                        <a:pt x="1280" y="460"/>
                        <a:pt x="1250" y="429"/>
                      </a:cubicBezTo>
                      <a:cubicBezTo>
                        <a:pt x="1269" y="437"/>
                        <a:pt x="1273" y="407"/>
                        <a:pt x="1279" y="400"/>
                      </a:cubicBezTo>
                      <a:cubicBezTo>
                        <a:pt x="1294" y="381"/>
                        <a:pt x="1313" y="361"/>
                        <a:pt x="1326" y="353"/>
                      </a:cubicBezTo>
                      <a:cubicBezTo>
                        <a:pt x="1349" y="338"/>
                        <a:pt x="1377" y="342"/>
                        <a:pt x="1403" y="334"/>
                      </a:cubicBezTo>
                      <a:cubicBezTo>
                        <a:pt x="1413" y="330"/>
                        <a:pt x="1412" y="317"/>
                        <a:pt x="1431" y="314"/>
                      </a:cubicBezTo>
                      <a:cubicBezTo>
                        <a:pt x="1442" y="313"/>
                        <a:pt x="1451" y="324"/>
                        <a:pt x="1470" y="324"/>
                      </a:cubicBezTo>
                      <a:cubicBezTo>
                        <a:pt x="1487" y="324"/>
                        <a:pt x="1502" y="313"/>
                        <a:pt x="1517" y="314"/>
                      </a:cubicBezTo>
                      <a:cubicBezTo>
                        <a:pt x="1549" y="318"/>
                        <a:pt x="1569" y="349"/>
                        <a:pt x="1603" y="334"/>
                      </a:cubicBezTo>
                      <a:cubicBezTo>
                        <a:pt x="1615" y="330"/>
                        <a:pt x="1605" y="303"/>
                        <a:pt x="1613" y="295"/>
                      </a:cubicBezTo>
                      <a:cubicBezTo>
                        <a:pt x="1615" y="293"/>
                        <a:pt x="1630" y="298"/>
                        <a:pt x="1632" y="295"/>
                      </a:cubicBezTo>
                      <a:cubicBezTo>
                        <a:pt x="1637" y="285"/>
                        <a:pt x="1628" y="268"/>
                        <a:pt x="1632" y="257"/>
                      </a:cubicBezTo>
                      <a:cubicBezTo>
                        <a:pt x="1634" y="250"/>
                        <a:pt x="1650" y="250"/>
                        <a:pt x="1651" y="238"/>
                      </a:cubicBezTo>
                      <a:cubicBezTo>
                        <a:pt x="1651" y="234"/>
                        <a:pt x="1645" y="182"/>
                        <a:pt x="1641" y="162"/>
                      </a:cubicBezTo>
                      <a:cubicBezTo>
                        <a:pt x="1636" y="130"/>
                        <a:pt x="1595" y="112"/>
                        <a:pt x="1584" y="95"/>
                      </a:cubicBezTo>
                      <a:cubicBezTo>
                        <a:pt x="1580" y="89"/>
                        <a:pt x="1580" y="81"/>
                        <a:pt x="1575" y="76"/>
                      </a:cubicBezTo>
                      <a:cubicBezTo>
                        <a:pt x="1568" y="70"/>
                        <a:pt x="1545" y="66"/>
                        <a:pt x="1536" y="57"/>
                      </a:cubicBezTo>
                      <a:cubicBezTo>
                        <a:pt x="1534" y="55"/>
                        <a:pt x="1529" y="40"/>
                        <a:pt x="1527" y="38"/>
                      </a:cubicBezTo>
                      <a:cubicBezTo>
                        <a:pt x="1523" y="33"/>
                        <a:pt x="1513" y="32"/>
                        <a:pt x="1517" y="19"/>
                      </a:cubicBezTo>
                      <a:cubicBezTo>
                        <a:pt x="1492" y="19"/>
                        <a:pt x="1461" y="24"/>
                        <a:pt x="1460" y="0"/>
                      </a:cubicBezTo>
                      <a:lnTo>
                        <a:pt x="1355" y="0"/>
                      </a:lnTo>
                      <a:lnTo>
                        <a:pt x="1355" y="124"/>
                      </a:lnTo>
                      <a:cubicBezTo>
                        <a:pt x="1327" y="131"/>
                        <a:pt x="1316" y="163"/>
                        <a:pt x="1298" y="181"/>
                      </a:cubicBezTo>
                      <a:cubicBezTo>
                        <a:pt x="1290" y="189"/>
                        <a:pt x="1269" y="190"/>
                        <a:pt x="1260" y="200"/>
                      </a:cubicBezTo>
                      <a:cubicBezTo>
                        <a:pt x="1249" y="212"/>
                        <a:pt x="1252" y="229"/>
                        <a:pt x="1241" y="238"/>
                      </a:cubicBezTo>
                      <a:cubicBezTo>
                        <a:pt x="1236" y="242"/>
                        <a:pt x="1215" y="246"/>
                        <a:pt x="1212" y="248"/>
                      </a:cubicBezTo>
                      <a:cubicBezTo>
                        <a:pt x="1193" y="260"/>
                        <a:pt x="1181" y="279"/>
                        <a:pt x="1155" y="295"/>
                      </a:cubicBezTo>
                      <a:cubicBezTo>
                        <a:pt x="1106" y="292"/>
                        <a:pt x="1085" y="315"/>
                        <a:pt x="1059" y="334"/>
                      </a:cubicBezTo>
                      <a:cubicBezTo>
                        <a:pt x="1064" y="377"/>
                        <a:pt x="1053" y="408"/>
                        <a:pt x="1059" y="448"/>
                      </a:cubicBezTo>
                      <a:cubicBezTo>
                        <a:pt x="1065" y="486"/>
                        <a:pt x="1092" y="517"/>
                        <a:pt x="1097" y="553"/>
                      </a:cubicBezTo>
                      <a:cubicBezTo>
                        <a:pt x="1102" y="586"/>
                        <a:pt x="1105" y="643"/>
                        <a:pt x="1097" y="677"/>
                      </a:cubicBezTo>
                      <a:cubicBezTo>
                        <a:pt x="1096" y="685"/>
                        <a:pt x="1079" y="713"/>
                        <a:pt x="1069" y="724"/>
                      </a:cubicBezTo>
                      <a:cubicBezTo>
                        <a:pt x="1062" y="731"/>
                        <a:pt x="1066" y="756"/>
                        <a:pt x="1059" y="762"/>
                      </a:cubicBezTo>
                      <a:cubicBezTo>
                        <a:pt x="1052" y="768"/>
                        <a:pt x="1029" y="764"/>
                        <a:pt x="1040" y="800"/>
                      </a:cubicBezTo>
                      <a:cubicBezTo>
                        <a:pt x="1036" y="810"/>
                        <a:pt x="1020" y="804"/>
                        <a:pt x="1012" y="810"/>
                      </a:cubicBezTo>
                      <a:cubicBezTo>
                        <a:pt x="1008" y="812"/>
                        <a:pt x="1015" y="826"/>
                        <a:pt x="1012" y="829"/>
                      </a:cubicBezTo>
                      <a:cubicBezTo>
                        <a:pt x="1009" y="832"/>
                        <a:pt x="995" y="826"/>
                        <a:pt x="993" y="829"/>
                      </a:cubicBezTo>
                      <a:cubicBezTo>
                        <a:pt x="978" y="847"/>
                        <a:pt x="995" y="860"/>
                        <a:pt x="973" y="877"/>
                      </a:cubicBezTo>
                      <a:cubicBezTo>
                        <a:pt x="973" y="877"/>
                        <a:pt x="955" y="885"/>
                        <a:pt x="954" y="886"/>
                      </a:cubicBezTo>
                      <a:cubicBezTo>
                        <a:pt x="943" y="900"/>
                        <a:pt x="946" y="930"/>
                        <a:pt x="935" y="943"/>
                      </a:cubicBezTo>
                      <a:cubicBezTo>
                        <a:pt x="936" y="943"/>
                        <a:pt x="916" y="953"/>
                        <a:pt x="916" y="953"/>
                      </a:cubicBezTo>
                      <a:cubicBezTo>
                        <a:pt x="912" y="956"/>
                        <a:pt x="908" y="965"/>
                        <a:pt x="897" y="962"/>
                      </a:cubicBezTo>
                      <a:cubicBezTo>
                        <a:pt x="906" y="1006"/>
                        <a:pt x="881" y="1016"/>
                        <a:pt x="878" y="1048"/>
                      </a:cubicBezTo>
                      <a:cubicBezTo>
                        <a:pt x="839" y="1051"/>
                        <a:pt x="831" y="1084"/>
                        <a:pt x="783" y="1077"/>
                      </a:cubicBezTo>
                      <a:cubicBezTo>
                        <a:pt x="812" y="959"/>
                        <a:pt x="775" y="801"/>
                        <a:pt x="792" y="677"/>
                      </a:cubicBezTo>
                      <a:cubicBezTo>
                        <a:pt x="794" y="662"/>
                        <a:pt x="826" y="635"/>
                        <a:pt x="811" y="591"/>
                      </a:cubicBezTo>
                      <a:cubicBezTo>
                        <a:pt x="864" y="561"/>
                        <a:pt x="942" y="557"/>
                        <a:pt x="983" y="515"/>
                      </a:cubicBezTo>
                      <a:cubicBezTo>
                        <a:pt x="1023" y="526"/>
                        <a:pt x="1025" y="499"/>
                        <a:pt x="1050" y="495"/>
                      </a:cubicBezTo>
                      <a:cubicBezTo>
                        <a:pt x="1065" y="465"/>
                        <a:pt x="1029" y="465"/>
                        <a:pt x="1012" y="448"/>
                      </a:cubicBezTo>
                      <a:cubicBezTo>
                        <a:pt x="1000" y="436"/>
                        <a:pt x="988" y="408"/>
                        <a:pt x="973" y="400"/>
                      </a:cubicBezTo>
                      <a:cubicBezTo>
                        <a:pt x="961" y="393"/>
                        <a:pt x="938" y="406"/>
                        <a:pt x="926" y="400"/>
                      </a:cubicBezTo>
                      <a:cubicBezTo>
                        <a:pt x="923" y="399"/>
                        <a:pt x="923" y="371"/>
                        <a:pt x="907" y="381"/>
                      </a:cubicBezTo>
                      <a:cubicBezTo>
                        <a:pt x="890" y="419"/>
                        <a:pt x="835" y="393"/>
                        <a:pt x="811" y="381"/>
                      </a:cubicBezTo>
                      <a:cubicBezTo>
                        <a:pt x="788" y="403"/>
                        <a:pt x="756" y="425"/>
                        <a:pt x="725" y="438"/>
                      </a:cubicBezTo>
                      <a:cubicBezTo>
                        <a:pt x="715" y="443"/>
                        <a:pt x="698" y="434"/>
                        <a:pt x="687" y="438"/>
                      </a:cubicBezTo>
                      <a:cubicBezTo>
                        <a:pt x="683" y="440"/>
                        <a:pt x="681" y="456"/>
                        <a:pt x="678" y="457"/>
                      </a:cubicBezTo>
                      <a:cubicBezTo>
                        <a:pt x="666" y="463"/>
                        <a:pt x="641" y="457"/>
                        <a:pt x="620" y="467"/>
                      </a:cubicBezTo>
                      <a:cubicBezTo>
                        <a:pt x="616" y="469"/>
                        <a:pt x="614" y="484"/>
                        <a:pt x="611" y="486"/>
                      </a:cubicBezTo>
                      <a:cubicBezTo>
                        <a:pt x="606" y="488"/>
                        <a:pt x="597" y="483"/>
                        <a:pt x="592" y="486"/>
                      </a:cubicBezTo>
                      <a:cubicBezTo>
                        <a:pt x="581" y="492"/>
                        <a:pt x="575" y="500"/>
                        <a:pt x="563" y="505"/>
                      </a:cubicBezTo>
                      <a:cubicBezTo>
                        <a:pt x="537" y="516"/>
                        <a:pt x="504" y="513"/>
                        <a:pt x="477" y="524"/>
                      </a:cubicBezTo>
                      <a:cubicBezTo>
                        <a:pt x="473" y="526"/>
                        <a:pt x="471" y="542"/>
                        <a:pt x="468" y="543"/>
                      </a:cubicBezTo>
                      <a:cubicBezTo>
                        <a:pt x="449" y="552"/>
                        <a:pt x="441" y="538"/>
                        <a:pt x="430" y="553"/>
                      </a:cubicBezTo>
                      <a:cubicBezTo>
                        <a:pt x="422" y="562"/>
                        <a:pt x="378" y="571"/>
                        <a:pt x="353" y="562"/>
                      </a:cubicBezTo>
                      <a:cubicBezTo>
                        <a:pt x="372" y="508"/>
                        <a:pt x="432" y="495"/>
                        <a:pt x="468" y="457"/>
                      </a:cubicBezTo>
                      <a:lnTo>
                        <a:pt x="516" y="457"/>
                      </a:lnTo>
                      <a:cubicBezTo>
                        <a:pt x="536" y="443"/>
                        <a:pt x="542" y="414"/>
                        <a:pt x="563" y="400"/>
                      </a:cubicBezTo>
                      <a:cubicBezTo>
                        <a:pt x="610" y="393"/>
                        <a:pt x="671" y="362"/>
                        <a:pt x="745" y="362"/>
                      </a:cubicBezTo>
                      <a:cubicBezTo>
                        <a:pt x="790" y="362"/>
                        <a:pt x="808" y="375"/>
                        <a:pt x="849" y="353"/>
                      </a:cubicBezTo>
                      <a:cubicBezTo>
                        <a:pt x="863" y="345"/>
                        <a:pt x="869" y="330"/>
                        <a:pt x="888" y="334"/>
                      </a:cubicBezTo>
                      <a:lnTo>
                        <a:pt x="888" y="238"/>
                      </a:lnTo>
                      <a:cubicBezTo>
                        <a:pt x="862" y="234"/>
                        <a:pt x="846" y="202"/>
                        <a:pt x="821" y="181"/>
                      </a:cubicBezTo>
                      <a:cubicBezTo>
                        <a:pt x="813" y="175"/>
                        <a:pt x="799" y="178"/>
                        <a:pt x="792" y="172"/>
                      </a:cubicBezTo>
                      <a:cubicBezTo>
                        <a:pt x="788" y="167"/>
                        <a:pt x="763" y="129"/>
                        <a:pt x="754" y="124"/>
                      </a:cubicBezTo>
                      <a:cubicBezTo>
                        <a:pt x="746" y="119"/>
                        <a:pt x="718" y="119"/>
                        <a:pt x="706" y="114"/>
                      </a:cubicBezTo>
                      <a:cubicBezTo>
                        <a:pt x="686" y="106"/>
                        <a:pt x="681" y="97"/>
                        <a:pt x="668" y="95"/>
                      </a:cubicBezTo>
                      <a:cubicBezTo>
                        <a:pt x="647" y="92"/>
                        <a:pt x="601" y="87"/>
                        <a:pt x="573" y="95"/>
                      </a:cubicBezTo>
                      <a:cubicBezTo>
                        <a:pt x="575" y="95"/>
                        <a:pt x="564" y="132"/>
                        <a:pt x="535" y="114"/>
                      </a:cubicBezTo>
                      <a:cubicBezTo>
                        <a:pt x="542" y="163"/>
                        <a:pt x="521" y="184"/>
                        <a:pt x="525" y="229"/>
                      </a:cubicBezTo>
                      <a:cubicBezTo>
                        <a:pt x="491" y="264"/>
                        <a:pt x="452" y="284"/>
                        <a:pt x="420" y="324"/>
                      </a:cubicBezTo>
                      <a:cubicBezTo>
                        <a:pt x="413" y="333"/>
                        <a:pt x="410" y="373"/>
                        <a:pt x="392" y="381"/>
                      </a:cubicBezTo>
                      <a:cubicBezTo>
                        <a:pt x="356" y="397"/>
                        <a:pt x="396" y="389"/>
                        <a:pt x="372" y="419"/>
                      </a:cubicBezTo>
                      <a:cubicBezTo>
                        <a:pt x="359" y="438"/>
                        <a:pt x="334" y="458"/>
                        <a:pt x="315" y="476"/>
                      </a:cubicBezTo>
                      <a:cubicBezTo>
                        <a:pt x="298" y="493"/>
                        <a:pt x="273" y="519"/>
                        <a:pt x="248" y="524"/>
                      </a:cubicBezTo>
                      <a:cubicBezTo>
                        <a:pt x="214" y="505"/>
                        <a:pt x="187" y="478"/>
                        <a:pt x="124" y="486"/>
                      </a:cubicBezTo>
                      <a:cubicBezTo>
                        <a:pt x="127" y="501"/>
                        <a:pt x="121" y="519"/>
                        <a:pt x="124" y="534"/>
                      </a:cubicBezTo>
                      <a:cubicBezTo>
                        <a:pt x="129" y="553"/>
                        <a:pt x="139" y="547"/>
                        <a:pt x="143" y="562"/>
                      </a:cubicBezTo>
                      <a:cubicBezTo>
                        <a:pt x="147" y="574"/>
                        <a:pt x="139" y="589"/>
                        <a:pt x="143" y="600"/>
                      </a:cubicBezTo>
                      <a:cubicBezTo>
                        <a:pt x="145" y="605"/>
                        <a:pt x="161" y="606"/>
                        <a:pt x="163" y="610"/>
                      </a:cubicBezTo>
                      <a:cubicBezTo>
                        <a:pt x="166" y="618"/>
                        <a:pt x="159" y="631"/>
                        <a:pt x="163" y="638"/>
                      </a:cubicBezTo>
                      <a:cubicBezTo>
                        <a:pt x="171" y="655"/>
                        <a:pt x="184" y="648"/>
                        <a:pt x="182" y="677"/>
                      </a:cubicBezTo>
                      <a:cubicBezTo>
                        <a:pt x="181" y="687"/>
                        <a:pt x="156" y="686"/>
                        <a:pt x="163" y="705"/>
                      </a:cubicBezTo>
                      <a:cubicBezTo>
                        <a:pt x="158" y="735"/>
                        <a:pt x="192" y="727"/>
                        <a:pt x="182" y="762"/>
                      </a:cubicBezTo>
                      <a:cubicBezTo>
                        <a:pt x="153" y="790"/>
                        <a:pt x="159" y="795"/>
                        <a:pt x="163" y="848"/>
                      </a:cubicBezTo>
                      <a:cubicBezTo>
                        <a:pt x="134" y="838"/>
                        <a:pt x="146" y="869"/>
                        <a:pt x="143" y="886"/>
                      </a:cubicBezTo>
                      <a:cubicBezTo>
                        <a:pt x="130" y="882"/>
                        <a:pt x="129" y="892"/>
                        <a:pt x="124" y="896"/>
                      </a:cubicBezTo>
                      <a:cubicBezTo>
                        <a:pt x="108" y="908"/>
                        <a:pt x="117" y="905"/>
                        <a:pt x="105" y="934"/>
                      </a:cubicBezTo>
                      <a:cubicBezTo>
                        <a:pt x="102" y="941"/>
                        <a:pt x="88" y="940"/>
                        <a:pt x="86" y="943"/>
                      </a:cubicBezTo>
                      <a:cubicBezTo>
                        <a:pt x="81" y="957"/>
                        <a:pt x="91" y="977"/>
                        <a:pt x="86" y="991"/>
                      </a:cubicBezTo>
                      <a:cubicBezTo>
                        <a:pt x="85" y="996"/>
                        <a:pt x="69" y="997"/>
                        <a:pt x="67" y="1001"/>
                      </a:cubicBezTo>
                      <a:cubicBezTo>
                        <a:pt x="63" y="1008"/>
                        <a:pt x="71" y="1021"/>
                        <a:pt x="67" y="1029"/>
                      </a:cubicBezTo>
                      <a:cubicBezTo>
                        <a:pt x="62" y="1040"/>
                        <a:pt x="33" y="1045"/>
                        <a:pt x="48" y="1067"/>
                      </a:cubicBezTo>
                      <a:cubicBezTo>
                        <a:pt x="26" y="1080"/>
                        <a:pt x="0" y="1089"/>
                        <a:pt x="10" y="1134"/>
                      </a:cubicBezTo>
                      <a:cubicBezTo>
                        <a:pt x="11" y="1152"/>
                        <a:pt x="41" y="1141"/>
                        <a:pt x="38" y="1162"/>
                      </a:cubicBezTo>
                      <a:cubicBezTo>
                        <a:pt x="58" y="1168"/>
                        <a:pt x="71" y="1159"/>
                        <a:pt x="96" y="1153"/>
                      </a:cubicBezTo>
                      <a:cubicBezTo>
                        <a:pt x="112" y="1149"/>
                        <a:pt x="131" y="1148"/>
                        <a:pt x="143" y="1143"/>
                      </a:cubicBezTo>
                      <a:cubicBezTo>
                        <a:pt x="146" y="1143"/>
                        <a:pt x="146" y="1127"/>
                        <a:pt x="153" y="1124"/>
                      </a:cubicBezTo>
                      <a:cubicBezTo>
                        <a:pt x="161" y="1121"/>
                        <a:pt x="174" y="1128"/>
                        <a:pt x="182" y="1124"/>
                      </a:cubicBezTo>
                      <a:cubicBezTo>
                        <a:pt x="190" y="1120"/>
                        <a:pt x="193" y="1102"/>
                        <a:pt x="201" y="1096"/>
                      </a:cubicBezTo>
                      <a:cubicBezTo>
                        <a:pt x="209" y="1089"/>
                        <a:pt x="219" y="1093"/>
                        <a:pt x="229" y="1086"/>
                      </a:cubicBezTo>
                      <a:cubicBezTo>
                        <a:pt x="237" y="1081"/>
                        <a:pt x="233" y="1071"/>
                        <a:pt x="239" y="1067"/>
                      </a:cubicBezTo>
                      <a:cubicBezTo>
                        <a:pt x="248" y="1061"/>
                        <a:pt x="272" y="1069"/>
                        <a:pt x="287" y="1058"/>
                      </a:cubicBezTo>
                      <a:cubicBezTo>
                        <a:pt x="290" y="1055"/>
                        <a:pt x="284" y="1042"/>
                        <a:pt x="287" y="1039"/>
                      </a:cubicBezTo>
                      <a:cubicBezTo>
                        <a:pt x="290" y="1035"/>
                        <a:pt x="303" y="1042"/>
                        <a:pt x="306" y="1039"/>
                      </a:cubicBezTo>
                      <a:cubicBezTo>
                        <a:pt x="323" y="1020"/>
                        <a:pt x="332" y="986"/>
                        <a:pt x="363" y="981"/>
                      </a:cubicBezTo>
                      <a:lnTo>
                        <a:pt x="363" y="934"/>
                      </a:lnTo>
                      <a:cubicBezTo>
                        <a:pt x="428" y="904"/>
                        <a:pt x="433" y="813"/>
                        <a:pt x="477" y="762"/>
                      </a:cubicBezTo>
                      <a:cubicBezTo>
                        <a:pt x="456" y="758"/>
                        <a:pt x="473" y="715"/>
                        <a:pt x="468" y="696"/>
                      </a:cubicBezTo>
                      <a:cubicBezTo>
                        <a:pt x="500" y="686"/>
                        <a:pt x="569" y="664"/>
                        <a:pt x="592" y="677"/>
                      </a:cubicBezTo>
                      <a:cubicBezTo>
                        <a:pt x="594" y="712"/>
                        <a:pt x="582" y="763"/>
                        <a:pt x="611" y="772"/>
                      </a:cubicBezTo>
                      <a:cubicBezTo>
                        <a:pt x="575" y="813"/>
                        <a:pt x="601" y="883"/>
                        <a:pt x="592" y="943"/>
                      </a:cubicBezTo>
                      <a:cubicBezTo>
                        <a:pt x="589" y="959"/>
                        <a:pt x="559" y="976"/>
                        <a:pt x="573" y="1020"/>
                      </a:cubicBezTo>
                      <a:cubicBezTo>
                        <a:pt x="575" y="1047"/>
                        <a:pt x="620" y="1053"/>
                        <a:pt x="630" y="1077"/>
                      </a:cubicBezTo>
                      <a:cubicBezTo>
                        <a:pt x="633" y="1084"/>
                        <a:pt x="626" y="1099"/>
                        <a:pt x="630" y="1105"/>
                      </a:cubicBezTo>
                      <a:cubicBezTo>
                        <a:pt x="637" y="1115"/>
                        <a:pt x="659" y="1098"/>
                        <a:pt x="668" y="1124"/>
                      </a:cubicBezTo>
                      <a:cubicBezTo>
                        <a:pt x="673" y="1138"/>
                        <a:pt x="664" y="1157"/>
                        <a:pt x="668" y="1172"/>
                      </a:cubicBezTo>
                      <a:cubicBezTo>
                        <a:pt x="613" y="1178"/>
                        <a:pt x="605" y="1172"/>
                        <a:pt x="544" y="1172"/>
                      </a:cubicBezTo>
                      <a:cubicBezTo>
                        <a:pt x="535" y="1201"/>
                        <a:pt x="510" y="1216"/>
                        <a:pt x="496" y="1248"/>
                      </a:cubicBezTo>
                      <a:cubicBezTo>
                        <a:pt x="498" y="1244"/>
                        <a:pt x="508" y="1269"/>
                        <a:pt x="506" y="1277"/>
                      </a:cubicBezTo>
                      <a:cubicBezTo>
                        <a:pt x="505" y="1281"/>
                        <a:pt x="488" y="1283"/>
                        <a:pt x="487" y="1286"/>
                      </a:cubicBezTo>
                      <a:cubicBezTo>
                        <a:pt x="485" y="1291"/>
                        <a:pt x="490" y="1301"/>
                        <a:pt x="487" y="1305"/>
                      </a:cubicBezTo>
                      <a:cubicBezTo>
                        <a:pt x="484" y="1310"/>
                        <a:pt x="468" y="1323"/>
                        <a:pt x="468" y="1324"/>
                      </a:cubicBezTo>
                      <a:cubicBezTo>
                        <a:pt x="462" y="1343"/>
                        <a:pt x="473" y="1372"/>
                        <a:pt x="468" y="1391"/>
                      </a:cubicBezTo>
                      <a:cubicBezTo>
                        <a:pt x="467" y="1393"/>
                        <a:pt x="450" y="1390"/>
                        <a:pt x="449" y="1391"/>
                      </a:cubicBezTo>
                      <a:cubicBezTo>
                        <a:pt x="440" y="1400"/>
                        <a:pt x="454" y="1461"/>
                        <a:pt x="449" y="1486"/>
                      </a:cubicBezTo>
                      <a:cubicBezTo>
                        <a:pt x="447" y="1495"/>
                        <a:pt x="413" y="1530"/>
                        <a:pt x="430" y="1572"/>
                      </a:cubicBezTo>
                      <a:cubicBezTo>
                        <a:pt x="433" y="1580"/>
                        <a:pt x="449" y="1578"/>
                        <a:pt x="449" y="1591"/>
                      </a:cubicBezTo>
                      <a:cubicBezTo>
                        <a:pt x="449" y="1586"/>
                        <a:pt x="430" y="1599"/>
                        <a:pt x="430" y="1601"/>
                      </a:cubicBezTo>
                      <a:cubicBezTo>
                        <a:pt x="429" y="1604"/>
                        <a:pt x="425" y="1663"/>
                        <a:pt x="430" y="1677"/>
                      </a:cubicBezTo>
                      <a:cubicBezTo>
                        <a:pt x="433" y="1688"/>
                        <a:pt x="454" y="1686"/>
                        <a:pt x="449" y="1706"/>
                      </a:cubicBezTo>
                      <a:cubicBezTo>
                        <a:pt x="418" y="1716"/>
                        <a:pt x="443" y="1736"/>
                        <a:pt x="449" y="1772"/>
                      </a:cubicBezTo>
                      <a:cubicBezTo>
                        <a:pt x="460" y="1844"/>
                        <a:pt x="438" y="1909"/>
                        <a:pt x="468" y="1953"/>
                      </a:cubicBezTo>
                      <a:cubicBezTo>
                        <a:pt x="475" y="1965"/>
                        <a:pt x="467" y="1964"/>
                        <a:pt x="477" y="1972"/>
                      </a:cubicBezTo>
                      <a:cubicBezTo>
                        <a:pt x="491" y="1983"/>
                        <a:pt x="477" y="1996"/>
                        <a:pt x="487" y="2011"/>
                      </a:cubicBezTo>
                      <a:cubicBezTo>
                        <a:pt x="493" y="2019"/>
                        <a:pt x="547" y="2074"/>
                        <a:pt x="563" y="2087"/>
                      </a:cubicBezTo>
                      <a:cubicBezTo>
                        <a:pt x="579" y="2099"/>
                        <a:pt x="618" y="2093"/>
                        <a:pt x="611" y="2125"/>
                      </a:cubicBezTo>
                      <a:cubicBezTo>
                        <a:pt x="612" y="2161"/>
                        <a:pt x="570" y="2166"/>
                        <a:pt x="554" y="2192"/>
                      </a:cubicBezTo>
                      <a:cubicBezTo>
                        <a:pt x="545" y="2205"/>
                        <a:pt x="553" y="2219"/>
                        <a:pt x="544" y="2230"/>
                      </a:cubicBezTo>
                      <a:cubicBezTo>
                        <a:pt x="480" y="2307"/>
                        <a:pt x="385" y="2358"/>
                        <a:pt x="334" y="2449"/>
                      </a:cubicBezTo>
                      <a:cubicBezTo>
                        <a:pt x="346" y="2453"/>
                        <a:pt x="354" y="2461"/>
                        <a:pt x="353" y="2477"/>
                      </a:cubicBezTo>
                      <a:cubicBezTo>
                        <a:pt x="373" y="2473"/>
                        <a:pt x="391" y="2484"/>
                        <a:pt x="411" y="2477"/>
                      </a:cubicBezTo>
                      <a:cubicBezTo>
                        <a:pt x="422" y="2474"/>
                        <a:pt x="422" y="2463"/>
                        <a:pt x="439" y="2458"/>
                      </a:cubicBezTo>
                      <a:cubicBezTo>
                        <a:pt x="454" y="2454"/>
                        <a:pt x="472" y="2462"/>
                        <a:pt x="487" y="2458"/>
                      </a:cubicBezTo>
                      <a:cubicBezTo>
                        <a:pt x="492" y="2457"/>
                        <a:pt x="493" y="2441"/>
                        <a:pt x="496" y="2439"/>
                      </a:cubicBezTo>
                      <a:cubicBezTo>
                        <a:pt x="506" y="2435"/>
                        <a:pt x="536" y="2439"/>
                        <a:pt x="554" y="2430"/>
                      </a:cubicBezTo>
                      <a:cubicBezTo>
                        <a:pt x="564" y="2424"/>
                        <a:pt x="576" y="2401"/>
                        <a:pt x="592" y="2392"/>
                      </a:cubicBezTo>
                      <a:cubicBezTo>
                        <a:pt x="608" y="2382"/>
                        <a:pt x="635" y="2382"/>
                        <a:pt x="649" y="2373"/>
                      </a:cubicBezTo>
                      <a:cubicBezTo>
                        <a:pt x="662" y="2364"/>
                        <a:pt x="665" y="2343"/>
                        <a:pt x="678" y="2334"/>
                      </a:cubicBezTo>
                      <a:cubicBezTo>
                        <a:pt x="687" y="2328"/>
                        <a:pt x="700" y="2329"/>
                        <a:pt x="706" y="2325"/>
                      </a:cubicBezTo>
                      <a:cubicBezTo>
                        <a:pt x="711" y="2322"/>
                        <a:pt x="726" y="2301"/>
                        <a:pt x="735" y="2296"/>
                      </a:cubicBezTo>
                      <a:cubicBezTo>
                        <a:pt x="742" y="2293"/>
                        <a:pt x="758" y="2301"/>
                        <a:pt x="764" y="2296"/>
                      </a:cubicBezTo>
                      <a:cubicBezTo>
                        <a:pt x="768" y="2293"/>
                        <a:pt x="768" y="2282"/>
                        <a:pt x="773" y="2277"/>
                      </a:cubicBezTo>
                      <a:cubicBezTo>
                        <a:pt x="782" y="2270"/>
                        <a:pt x="787" y="2259"/>
                        <a:pt x="802" y="2249"/>
                      </a:cubicBezTo>
                      <a:cubicBezTo>
                        <a:pt x="808" y="2245"/>
                        <a:pt x="825" y="2254"/>
                        <a:pt x="830" y="2249"/>
                      </a:cubicBezTo>
                      <a:cubicBezTo>
                        <a:pt x="836" y="2243"/>
                        <a:pt x="834" y="2226"/>
                        <a:pt x="840" y="2220"/>
                      </a:cubicBezTo>
                      <a:cubicBezTo>
                        <a:pt x="851" y="2209"/>
                        <a:pt x="880" y="2214"/>
                        <a:pt x="868" y="2172"/>
                      </a:cubicBezTo>
                      <a:cubicBezTo>
                        <a:pt x="904" y="2199"/>
                        <a:pt x="900" y="2143"/>
                        <a:pt x="916" y="2134"/>
                      </a:cubicBezTo>
                      <a:cubicBezTo>
                        <a:pt x="930" y="2127"/>
                        <a:pt x="955" y="2140"/>
                        <a:pt x="973" y="2134"/>
                      </a:cubicBezTo>
                      <a:cubicBezTo>
                        <a:pt x="981" y="2132"/>
                        <a:pt x="983" y="2108"/>
                        <a:pt x="1002" y="2115"/>
                      </a:cubicBezTo>
                      <a:cubicBezTo>
                        <a:pt x="1023" y="2149"/>
                        <a:pt x="1057" y="2168"/>
                        <a:pt x="1078" y="2201"/>
                      </a:cubicBezTo>
                      <a:cubicBezTo>
                        <a:pt x="1085" y="2211"/>
                        <a:pt x="1091" y="2236"/>
                        <a:pt x="1097" y="2249"/>
                      </a:cubicBezTo>
                      <a:cubicBezTo>
                        <a:pt x="1101" y="2256"/>
                        <a:pt x="1115" y="2263"/>
                        <a:pt x="1117" y="2268"/>
                      </a:cubicBezTo>
                      <a:cubicBezTo>
                        <a:pt x="1119" y="2275"/>
                        <a:pt x="1112" y="2290"/>
                        <a:pt x="1117" y="2296"/>
                      </a:cubicBezTo>
                      <a:cubicBezTo>
                        <a:pt x="1127" y="2311"/>
                        <a:pt x="1146" y="2313"/>
                        <a:pt x="1155" y="2325"/>
                      </a:cubicBezTo>
                      <a:cubicBezTo>
                        <a:pt x="1159" y="2331"/>
                        <a:pt x="1150" y="2347"/>
                        <a:pt x="1155" y="2354"/>
                      </a:cubicBezTo>
                      <a:cubicBezTo>
                        <a:pt x="1157" y="2357"/>
                        <a:pt x="1171" y="2351"/>
                        <a:pt x="1174" y="2354"/>
                      </a:cubicBezTo>
                      <a:cubicBezTo>
                        <a:pt x="1177" y="2357"/>
                        <a:pt x="1171" y="2369"/>
                        <a:pt x="1174" y="2373"/>
                      </a:cubicBezTo>
                      <a:cubicBezTo>
                        <a:pt x="1185" y="2385"/>
                        <a:pt x="1208" y="2398"/>
                        <a:pt x="1222" y="2411"/>
                      </a:cubicBezTo>
                      <a:cubicBezTo>
                        <a:pt x="1236" y="2424"/>
                        <a:pt x="1249" y="2436"/>
                        <a:pt x="1260" y="2449"/>
                      </a:cubicBezTo>
                      <a:cubicBezTo>
                        <a:pt x="1264" y="2454"/>
                        <a:pt x="1255" y="2472"/>
                        <a:pt x="1260" y="2477"/>
                      </a:cubicBezTo>
                      <a:cubicBezTo>
                        <a:pt x="1266" y="2485"/>
                        <a:pt x="1288" y="2487"/>
                        <a:pt x="1298" y="2496"/>
                      </a:cubicBezTo>
                      <a:cubicBezTo>
                        <a:pt x="1307" y="2506"/>
                        <a:pt x="1308" y="2525"/>
                        <a:pt x="1317" y="2535"/>
                      </a:cubicBezTo>
                      <a:cubicBezTo>
                        <a:pt x="1323" y="2540"/>
                        <a:pt x="1330" y="2537"/>
                        <a:pt x="1336" y="2544"/>
                      </a:cubicBezTo>
                      <a:cubicBezTo>
                        <a:pt x="1345" y="2555"/>
                        <a:pt x="1360" y="2566"/>
                        <a:pt x="1374" y="2582"/>
                      </a:cubicBezTo>
                      <a:cubicBezTo>
                        <a:pt x="1382" y="2592"/>
                        <a:pt x="1375" y="2609"/>
                        <a:pt x="1384" y="2620"/>
                      </a:cubicBezTo>
                      <a:cubicBezTo>
                        <a:pt x="1386" y="2624"/>
                        <a:pt x="1400" y="2618"/>
                        <a:pt x="1403" y="2620"/>
                      </a:cubicBezTo>
                      <a:cubicBezTo>
                        <a:pt x="1406" y="2624"/>
                        <a:pt x="1400" y="2636"/>
                        <a:pt x="1403" y="2639"/>
                      </a:cubicBezTo>
                      <a:cubicBezTo>
                        <a:pt x="1406" y="2643"/>
                        <a:pt x="1419" y="2636"/>
                        <a:pt x="1422" y="2639"/>
                      </a:cubicBezTo>
                      <a:cubicBezTo>
                        <a:pt x="1425" y="2643"/>
                        <a:pt x="1419" y="2655"/>
                        <a:pt x="1422" y="2658"/>
                      </a:cubicBezTo>
                      <a:cubicBezTo>
                        <a:pt x="1425" y="2662"/>
                        <a:pt x="1438" y="2655"/>
                        <a:pt x="1441" y="2658"/>
                      </a:cubicBezTo>
                      <a:cubicBezTo>
                        <a:pt x="1444" y="2662"/>
                        <a:pt x="1438" y="2674"/>
                        <a:pt x="1441" y="2678"/>
                      </a:cubicBezTo>
                      <a:cubicBezTo>
                        <a:pt x="1444" y="2681"/>
                        <a:pt x="1457" y="2674"/>
                        <a:pt x="1460" y="2678"/>
                      </a:cubicBezTo>
                      <a:cubicBezTo>
                        <a:pt x="1463" y="2680"/>
                        <a:pt x="1457" y="2694"/>
                        <a:pt x="1460" y="2697"/>
                      </a:cubicBezTo>
                      <a:cubicBezTo>
                        <a:pt x="1466" y="2701"/>
                        <a:pt x="1482" y="2694"/>
                        <a:pt x="1489" y="2697"/>
                      </a:cubicBezTo>
                      <a:cubicBezTo>
                        <a:pt x="1498" y="2700"/>
                        <a:pt x="1492" y="2712"/>
                        <a:pt x="1498" y="2716"/>
                      </a:cubicBezTo>
                      <a:cubicBezTo>
                        <a:pt x="1507" y="2720"/>
                        <a:pt x="1535" y="2709"/>
                        <a:pt x="1536" y="2735"/>
                      </a:cubicBezTo>
                      <a:cubicBezTo>
                        <a:pt x="1572" y="2737"/>
                        <a:pt x="1622" y="2725"/>
                        <a:pt x="1622" y="2763"/>
                      </a:cubicBezTo>
                      <a:lnTo>
                        <a:pt x="1680" y="2763"/>
                      </a:lnTo>
                      <a:cubicBezTo>
                        <a:pt x="1680" y="2748"/>
                        <a:pt x="1678" y="2730"/>
                        <a:pt x="1699" y="2735"/>
                      </a:cubicBezTo>
                      <a:lnTo>
                        <a:pt x="1699" y="2658"/>
                      </a:lnTo>
                      <a:cubicBezTo>
                        <a:pt x="1732" y="2666"/>
                        <a:pt x="1713" y="2627"/>
                        <a:pt x="1718" y="2611"/>
                      </a:cubicBezTo>
                      <a:cubicBezTo>
                        <a:pt x="1718" y="2609"/>
                        <a:pt x="1735" y="2604"/>
                        <a:pt x="1737" y="2601"/>
                      </a:cubicBezTo>
                      <a:cubicBezTo>
                        <a:pt x="1754" y="2564"/>
                        <a:pt x="1722" y="2556"/>
                        <a:pt x="1718" y="2525"/>
                      </a:cubicBezTo>
                      <a:cubicBezTo>
                        <a:pt x="1715" y="2511"/>
                        <a:pt x="1723" y="2491"/>
                        <a:pt x="1718" y="2477"/>
                      </a:cubicBezTo>
                      <a:cubicBezTo>
                        <a:pt x="1716" y="2474"/>
                        <a:pt x="1702" y="2475"/>
                        <a:pt x="1699" y="2468"/>
                      </a:cubicBezTo>
                      <a:cubicBezTo>
                        <a:pt x="1695" y="2460"/>
                        <a:pt x="1702" y="2447"/>
                        <a:pt x="1699" y="2439"/>
                      </a:cubicBezTo>
                      <a:cubicBezTo>
                        <a:pt x="1696" y="2434"/>
                        <a:pt x="1683" y="2439"/>
                        <a:pt x="1680" y="2430"/>
                      </a:cubicBezTo>
                      <a:cubicBezTo>
                        <a:pt x="1677" y="2423"/>
                        <a:pt x="1684" y="2407"/>
                        <a:pt x="1680" y="2401"/>
                      </a:cubicBezTo>
                      <a:cubicBezTo>
                        <a:pt x="1674" y="2394"/>
                        <a:pt x="1658" y="2388"/>
                        <a:pt x="1651" y="2382"/>
                      </a:cubicBezTo>
                      <a:cubicBezTo>
                        <a:pt x="1636" y="2368"/>
                        <a:pt x="1618" y="2350"/>
                        <a:pt x="1613" y="2344"/>
                      </a:cubicBezTo>
                      <a:cubicBezTo>
                        <a:pt x="1605" y="2334"/>
                        <a:pt x="1604" y="2342"/>
                        <a:pt x="1594" y="2334"/>
                      </a:cubicBezTo>
                      <a:cubicBezTo>
                        <a:pt x="1580" y="2325"/>
                        <a:pt x="1576" y="2314"/>
                        <a:pt x="1565" y="2306"/>
                      </a:cubicBezTo>
                      <a:cubicBezTo>
                        <a:pt x="1521" y="2272"/>
                        <a:pt x="1462" y="2253"/>
                        <a:pt x="1451" y="2201"/>
                      </a:cubicBezTo>
                      <a:cubicBezTo>
                        <a:pt x="1455" y="2183"/>
                        <a:pt x="1478" y="2184"/>
                        <a:pt x="1470" y="2153"/>
                      </a:cubicBezTo>
                      <a:cubicBezTo>
                        <a:pt x="1510" y="2152"/>
                        <a:pt x="1527" y="2128"/>
                        <a:pt x="1536" y="2096"/>
                      </a:cubicBezTo>
                      <a:cubicBezTo>
                        <a:pt x="1539" y="2078"/>
                        <a:pt x="1523" y="2077"/>
                        <a:pt x="1517" y="2068"/>
                      </a:cubicBezTo>
                      <a:cubicBezTo>
                        <a:pt x="1541" y="2063"/>
                        <a:pt x="1534" y="2046"/>
                        <a:pt x="1536" y="2030"/>
                      </a:cubicBezTo>
                      <a:cubicBezTo>
                        <a:pt x="1551" y="1915"/>
                        <a:pt x="1512" y="1673"/>
                        <a:pt x="1555" y="1610"/>
                      </a:cubicBezTo>
                      <a:cubicBezTo>
                        <a:pt x="1560" y="1591"/>
                        <a:pt x="1540" y="1592"/>
                        <a:pt x="1536" y="1582"/>
                      </a:cubicBezTo>
                      <a:cubicBezTo>
                        <a:pt x="1528" y="1554"/>
                        <a:pt x="1541" y="1528"/>
                        <a:pt x="1546" y="1525"/>
                      </a:cubicBezTo>
                      <a:cubicBezTo>
                        <a:pt x="1571" y="1504"/>
                        <a:pt x="1547" y="1438"/>
                        <a:pt x="1555" y="1401"/>
                      </a:cubicBezTo>
                      <a:cubicBezTo>
                        <a:pt x="1507" y="1367"/>
                        <a:pt x="1551" y="1328"/>
                        <a:pt x="1555" y="1305"/>
                      </a:cubicBezTo>
                      <a:cubicBezTo>
                        <a:pt x="1560" y="1283"/>
                        <a:pt x="1552" y="1263"/>
                        <a:pt x="1555" y="1239"/>
                      </a:cubicBezTo>
                      <a:cubicBezTo>
                        <a:pt x="1578" y="1226"/>
                        <a:pt x="1577" y="1191"/>
                        <a:pt x="1613" y="1191"/>
                      </a:cubicBezTo>
                      <a:cubicBezTo>
                        <a:pt x="1619" y="1150"/>
                        <a:pt x="1641" y="1124"/>
                        <a:pt x="1641" y="1077"/>
                      </a:cubicBezTo>
                      <a:cubicBezTo>
                        <a:pt x="1641" y="1067"/>
                        <a:pt x="1670" y="1070"/>
                        <a:pt x="1680" y="1058"/>
                      </a:cubicBezTo>
                      <a:cubicBezTo>
                        <a:pt x="1684" y="1052"/>
                        <a:pt x="1677" y="1036"/>
                        <a:pt x="1680" y="1029"/>
                      </a:cubicBezTo>
                      <a:cubicBezTo>
                        <a:pt x="1683" y="1018"/>
                        <a:pt x="1694" y="1020"/>
                        <a:pt x="1699" y="1010"/>
                      </a:cubicBezTo>
                      <a:cubicBezTo>
                        <a:pt x="1702" y="1002"/>
                        <a:pt x="1695" y="989"/>
                        <a:pt x="1699" y="981"/>
                      </a:cubicBezTo>
                      <a:cubicBezTo>
                        <a:pt x="1700" y="979"/>
                        <a:pt x="1715" y="984"/>
                        <a:pt x="1718" y="981"/>
                      </a:cubicBezTo>
                      <a:cubicBezTo>
                        <a:pt x="1735" y="964"/>
                        <a:pt x="1718" y="867"/>
                        <a:pt x="1699" y="858"/>
                      </a:cubicBezTo>
                      <a:cubicBezTo>
                        <a:pt x="1715" y="858"/>
                        <a:pt x="1714" y="853"/>
                        <a:pt x="1718" y="839"/>
                      </a:cubicBezTo>
                      <a:cubicBezTo>
                        <a:pt x="1728" y="795"/>
                        <a:pt x="1719" y="716"/>
                        <a:pt x="1699" y="715"/>
                      </a:cubicBezTo>
                      <a:cubicBezTo>
                        <a:pt x="1727" y="714"/>
                        <a:pt x="1712" y="681"/>
                        <a:pt x="1718" y="667"/>
                      </a:cubicBezTo>
                      <a:cubicBezTo>
                        <a:pt x="1723" y="654"/>
                        <a:pt x="1738" y="658"/>
                        <a:pt x="1737" y="638"/>
                      </a:cubicBezTo>
                      <a:lnTo>
                        <a:pt x="1737" y="591"/>
                      </a:lnTo>
                      <a:cubicBezTo>
                        <a:pt x="1726" y="579"/>
                        <a:pt x="1709" y="574"/>
                        <a:pt x="1718" y="543"/>
                      </a:cubicBezTo>
                      <a:cubicBezTo>
                        <a:pt x="1724" y="508"/>
                        <a:pt x="1771" y="514"/>
                        <a:pt x="1813" y="515"/>
                      </a:cubicBezTo>
                      <a:cubicBezTo>
                        <a:pt x="1842" y="487"/>
                        <a:pt x="1883" y="470"/>
                        <a:pt x="1908" y="438"/>
                      </a:cubicBezTo>
                      <a:lnTo>
                        <a:pt x="1966" y="438"/>
                      </a:lnTo>
                      <a:lnTo>
                        <a:pt x="1966" y="372"/>
                      </a:lnTo>
                      <a:cubicBezTo>
                        <a:pt x="1945" y="373"/>
                        <a:pt x="1935" y="364"/>
                        <a:pt x="1937" y="343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5" name="群組 14"/>
            <p:cNvGrpSpPr/>
            <p:nvPr userDrawn="1"/>
          </p:nvGrpSpPr>
          <p:grpSpPr>
            <a:xfrm>
              <a:off x="9762478" y="5145865"/>
              <a:ext cx="1307109" cy="962391"/>
              <a:chOff x="9504631" y="5219507"/>
              <a:chExt cx="1342785" cy="988658"/>
            </a:xfrm>
          </p:grpSpPr>
          <p:sp>
            <p:nvSpPr>
              <p:cNvPr id="218" name="Freeform 13"/>
              <p:cNvSpPr>
                <a:spLocks noEditPoints="1"/>
              </p:cNvSpPr>
              <p:nvPr/>
            </p:nvSpPr>
            <p:spPr bwMode="auto">
              <a:xfrm>
                <a:off x="9591374" y="6025446"/>
                <a:ext cx="1169298" cy="182719"/>
              </a:xfrm>
              <a:custGeom>
                <a:avLst/>
                <a:gdLst>
                  <a:gd name="T0" fmla="*/ 0 w 6830"/>
                  <a:gd name="T1" fmla="*/ 1032 h 1061"/>
                  <a:gd name="T2" fmla="*/ 574 w 6830"/>
                  <a:gd name="T3" fmla="*/ 43 h 1061"/>
                  <a:gd name="T4" fmla="*/ 130 w 6830"/>
                  <a:gd name="T5" fmla="*/ 465 h 1061"/>
                  <a:gd name="T6" fmla="*/ 130 w 6830"/>
                  <a:gd name="T7" fmla="*/ 562 h 1061"/>
                  <a:gd name="T8" fmla="*/ 1475 w 6830"/>
                  <a:gd name="T9" fmla="*/ 1032 h 1061"/>
                  <a:gd name="T10" fmla="*/ 1110 w 6830"/>
                  <a:gd name="T11" fmla="*/ 718 h 1061"/>
                  <a:gd name="T12" fmla="*/ 928 w 6830"/>
                  <a:gd name="T13" fmla="*/ 1032 h 1061"/>
                  <a:gd name="T14" fmla="*/ 1060 w 6830"/>
                  <a:gd name="T15" fmla="*/ 649 h 1061"/>
                  <a:gd name="T16" fmla="*/ 809 w 6830"/>
                  <a:gd name="T17" fmla="*/ 310 h 1061"/>
                  <a:gd name="T18" fmla="*/ 1135 w 6830"/>
                  <a:gd name="T19" fmla="*/ 578 h 1061"/>
                  <a:gd name="T20" fmla="*/ 1298 w 6830"/>
                  <a:gd name="T21" fmla="*/ 310 h 1061"/>
                  <a:gd name="T22" fmla="*/ 1192 w 6830"/>
                  <a:gd name="T23" fmla="*/ 637 h 1061"/>
                  <a:gd name="T24" fmla="*/ 1475 w 6830"/>
                  <a:gd name="T25" fmla="*/ 1032 h 1061"/>
                  <a:gd name="T26" fmla="*/ 1783 w 6830"/>
                  <a:gd name="T27" fmla="*/ 683 h 1061"/>
                  <a:gd name="T28" fmla="*/ 2292 w 6830"/>
                  <a:gd name="T29" fmla="*/ 915 h 1061"/>
                  <a:gd name="T30" fmla="*/ 1763 w 6830"/>
                  <a:gd name="T31" fmla="*/ 944 h 1061"/>
                  <a:gd name="T32" fmla="*/ 2008 w 6830"/>
                  <a:gd name="T33" fmla="*/ 277 h 1061"/>
                  <a:gd name="T34" fmla="*/ 2181 w 6830"/>
                  <a:gd name="T35" fmla="*/ 587 h 1061"/>
                  <a:gd name="T36" fmla="*/ 2181 w 6830"/>
                  <a:gd name="T37" fmla="*/ 587 h 1061"/>
                  <a:gd name="T38" fmla="*/ 2930 w 6830"/>
                  <a:gd name="T39" fmla="*/ 1052 h 1061"/>
                  <a:gd name="T40" fmla="*/ 2634 w 6830"/>
                  <a:gd name="T41" fmla="*/ 402 h 1061"/>
                  <a:gd name="T42" fmla="*/ 3050 w 6830"/>
                  <a:gd name="T43" fmla="*/ 423 h 1061"/>
                  <a:gd name="T44" fmla="*/ 2653 w 6830"/>
                  <a:gd name="T45" fmla="*/ 657 h 1061"/>
                  <a:gd name="T46" fmla="*/ 3102 w 6830"/>
                  <a:gd name="T47" fmla="*/ 915 h 1061"/>
                  <a:gd name="T48" fmla="*/ 3831 w 6830"/>
                  <a:gd name="T49" fmla="*/ 965 h 1061"/>
                  <a:gd name="T50" fmla="*/ 3388 w 6830"/>
                  <a:gd name="T51" fmla="*/ 987 h 1061"/>
                  <a:gd name="T52" fmla="*/ 3331 w 6830"/>
                  <a:gd name="T53" fmla="*/ 577 h 1061"/>
                  <a:gd name="T54" fmla="*/ 3450 w 6830"/>
                  <a:gd name="T55" fmla="*/ 559 h 1061"/>
                  <a:gd name="T56" fmla="*/ 3820 w 6830"/>
                  <a:gd name="T57" fmla="*/ 883 h 1061"/>
                  <a:gd name="T58" fmla="*/ 3943 w 6830"/>
                  <a:gd name="T59" fmla="*/ 703 h 1061"/>
                  <a:gd name="T60" fmla="*/ 4627 w 6830"/>
                  <a:gd name="T61" fmla="*/ 1026 h 1061"/>
                  <a:gd name="T62" fmla="*/ 4277 w 6830"/>
                  <a:gd name="T63" fmla="*/ 729 h 1061"/>
                  <a:gd name="T64" fmla="*/ 4157 w 6830"/>
                  <a:gd name="T65" fmla="*/ 321 h 1061"/>
                  <a:gd name="T66" fmla="*/ 4413 w 6830"/>
                  <a:gd name="T67" fmla="*/ 97 h 1061"/>
                  <a:gd name="T68" fmla="*/ 4614 w 6830"/>
                  <a:gd name="T69" fmla="*/ 431 h 1061"/>
                  <a:gd name="T70" fmla="*/ 4426 w 6830"/>
                  <a:gd name="T71" fmla="*/ 891 h 1061"/>
                  <a:gd name="T72" fmla="*/ 4982 w 6830"/>
                  <a:gd name="T73" fmla="*/ 1032 h 1061"/>
                  <a:gd name="T74" fmla="*/ 4829 w 6830"/>
                  <a:gd name="T75" fmla="*/ 316 h 1061"/>
                  <a:gd name="T76" fmla="*/ 4982 w 6830"/>
                  <a:gd name="T77" fmla="*/ 1032 h 1061"/>
                  <a:gd name="T78" fmla="*/ 4919 w 6830"/>
                  <a:gd name="T79" fmla="*/ 178 h 1061"/>
                  <a:gd name="T80" fmla="*/ 4862 w 6830"/>
                  <a:gd name="T81" fmla="*/ 28 h 1061"/>
                  <a:gd name="T82" fmla="*/ 5014 w 6830"/>
                  <a:gd name="T83" fmla="*/ 83 h 1061"/>
                  <a:gd name="T84" fmla="*/ 5570 w 6830"/>
                  <a:gd name="T85" fmla="*/ 1061 h 1061"/>
                  <a:gd name="T86" fmla="*/ 5338 w 6830"/>
                  <a:gd name="T87" fmla="*/ 387 h 1061"/>
                  <a:gd name="T88" fmla="*/ 5944 w 6830"/>
                  <a:gd name="T89" fmla="*/ 649 h 1061"/>
                  <a:gd name="T90" fmla="*/ 5584 w 6830"/>
                  <a:gd name="T91" fmla="*/ 373 h 1061"/>
                  <a:gd name="T92" fmla="*/ 5416 w 6830"/>
                  <a:gd name="T93" fmla="*/ 874 h 1061"/>
                  <a:gd name="T94" fmla="*/ 5813 w 6830"/>
                  <a:gd name="T95" fmla="*/ 675 h 1061"/>
                  <a:gd name="T96" fmla="*/ 6708 w 6830"/>
                  <a:gd name="T97" fmla="*/ 596 h 1061"/>
                  <a:gd name="T98" fmla="*/ 6327 w 6830"/>
                  <a:gd name="T99" fmla="*/ 471 h 1061"/>
                  <a:gd name="T100" fmla="*/ 6204 w 6830"/>
                  <a:gd name="T101" fmla="*/ 658 h 1061"/>
                  <a:gd name="T102" fmla="*/ 6319 w 6830"/>
                  <a:gd name="T103" fmla="*/ 387 h 1061"/>
                  <a:gd name="T104" fmla="*/ 6761 w 6830"/>
                  <a:gd name="T105" fmla="*/ 341 h 1061"/>
                  <a:gd name="T106" fmla="*/ 6827 w 6830"/>
                  <a:gd name="T107" fmla="*/ 653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30" h="1061">
                    <a:moveTo>
                      <a:pt x="616" y="917"/>
                    </a:moveTo>
                    <a:lnTo>
                      <a:pt x="612" y="1032"/>
                    </a:lnTo>
                    <a:lnTo>
                      <a:pt x="0" y="1032"/>
                    </a:lnTo>
                    <a:cubicBezTo>
                      <a:pt x="7" y="875"/>
                      <a:pt x="11" y="702"/>
                      <a:pt x="11" y="512"/>
                    </a:cubicBezTo>
                    <a:cubicBezTo>
                      <a:pt x="11" y="334"/>
                      <a:pt x="7" y="178"/>
                      <a:pt x="0" y="43"/>
                    </a:cubicBezTo>
                    <a:lnTo>
                      <a:pt x="574" y="43"/>
                    </a:lnTo>
                    <a:lnTo>
                      <a:pt x="568" y="156"/>
                    </a:lnTo>
                    <a:cubicBezTo>
                      <a:pt x="429" y="150"/>
                      <a:pt x="281" y="147"/>
                      <a:pt x="125" y="147"/>
                    </a:cubicBezTo>
                    <a:cubicBezTo>
                      <a:pt x="128" y="226"/>
                      <a:pt x="130" y="332"/>
                      <a:pt x="130" y="465"/>
                    </a:cubicBezTo>
                    <a:cubicBezTo>
                      <a:pt x="264" y="465"/>
                      <a:pt x="384" y="462"/>
                      <a:pt x="489" y="456"/>
                    </a:cubicBezTo>
                    <a:lnTo>
                      <a:pt x="489" y="569"/>
                    </a:lnTo>
                    <a:cubicBezTo>
                      <a:pt x="377" y="565"/>
                      <a:pt x="257" y="562"/>
                      <a:pt x="130" y="562"/>
                    </a:cubicBezTo>
                    <a:cubicBezTo>
                      <a:pt x="130" y="692"/>
                      <a:pt x="132" y="814"/>
                      <a:pt x="137" y="928"/>
                    </a:cubicBezTo>
                    <a:cubicBezTo>
                      <a:pt x="305" y="928"/>
                      <a:pt x="465" y="924"/>
                      <a:pt x="616" y="917"/>
                    </a:cubicBezTo>
                    <a:close/>
                    <a:moveTo>
                      <a:pt x="1475" y="1032"/>
                    </a:moveTo>
                    <a:lnTo>
                      <a:pt x="1311" y="1032"/>
                    </a:lnTo>
                    <a:cubicBezTo>
                      <a:pt x="1311" y="1019"/>
                      <a:pt x="1287" y="976"/>
                      <a:pt x="1238" y="902"/>
                    </a:cubicBezTo>
                    <a:cubicBezTo>
                      <a:pt x="1189" y="829"/>
                      <a:pt x="1147" y="767"/>
                      <a:pt x="1110" y="718"/>
                    </a:cubicBezTo>
                    <a:lnTo>
                      <a:pt x="1104" y="718"/>
                    </a:lnTo>
                    <a:cubicBezTo>
                      <a:pt x="1078" y="753"/>
                      <a:pt x="1042" y="811"/>
                      <a:pt x="997" y="890"/>
                    </a:cubicBezTo>
                    <a:cubicBezTo>
                      <a:pt x="951" y="969"/>
                      <a:pt x="928" y="1016"/>
                      <a:pt x="928" y="1032"/>
                    </a:cubicBezTo>
                    <a:lnTo>
                      <a:pt x="776" y="1032"/>
                    </a:lnTo>
                    <a:cubicBezTo>
                      <a:pt x="776" y="1017"/>
                      <a:pt x="812" y="961"/>
                      <a:pt x="884" y="864"/>
                    </a:cubicBezTo>
                    <a:cubicBezTo>
                      <a:pt x="956" y="768"/>
                      <a:pt x="1015" y="696"/>
                      <a:pt x="1060" y="649"/>
                    </a:cubicBezTo>
                    <a:lnTo>
                      <a:pt x="1060" y="643"/>
                    </a:lnTo>
                    <a:cubicBezTo>
                      <a:pt x="1026" y="606"/>
                      <a:pt x="976" y="544"/>
                      <a:pt x="909" y="456"/>
                    </a:cubicBezTo>
                    <a:cubicBezTo>
                      <a:pt x="842" y="368"/>
                      <a:pt x="809" y="319"/>
                      <a:pt x="809" y="310"/>
                    </a:cubicBezTo>
                    <a:lnTo>
                      <a:pt x="971" y="310"/>
                    </a:lnTo>
                    <a:cubicBezTo>
                      <a:pt x="971" y="323"/>
                      <a:pt x="992" y="361"/>
                      <a:pt x="1033" y="427"/>
                    </a:cubicBezTo>
                    <a:cubicBezTo>
                      <a:pt x="1073" y="493"/>
                      <a:pt x="1107" y="543"/>
                      <a:pt x="1135" y="578"/>
                    </a:cubicBezTo>
                    <a:lnTo>
                      <a:pt x="1141" y="578"/>
                    </a:lnTo>
                    <a:cubicBezTo>
                      <a:pt x="1166" y="549"/>
                      <a:pt x="1198" y="500"/>
                      <a:pt x="1238" y="432"/>
                    </a:cubicBezTo>
                    <a:cubicBezTo>
                      <a:pt x="1278" y="364"/>
                      <a:pt x="1298" y="324"/>
                      <a:pt x="1298" y="310"/>
                    </a:cubicBezTo>
                    <a:lnTo>
                      <a:pt x="1442" y="310"/>
                    </a:lnTo>
                    <a:cubicBezTo>
                      <a:pt x="1442" y="319"/>
                      <a:pt x="1408" y="368"/>
                      <a:pt x="1339" y="458"/>
                    </a:cubicBezTo>
                    <a:cubicBezTo>
                      <a:pt x="1271" y="548"/>
                      <a:pt x="1221" y="608"/>
                      <a:pt x="1192" y="637"/>
                    </a:cubicBezTo>
                    <a:lnTo>
                      <a:pt x="1192" y="646"/>
                    </a:lnTo>
                    <a:cubicBezTo>
                      <a:pt x="1235" y="696"/>
                      <a:pt x="1293" y="770"/>
                      <a:pt x="1366" y="868"/>
                    </a:cubicBezTo>
                    <a:cubicBezTo>
                      <a:pt x="1439" y="965"/>
                      <a:pt x="1475" y="1020"/>
                      <a:pt x="1475" y="1032"/>
                    </a:cubicBezTo>
                    <a:close/>
                    <a:moveTo>
                      <a:pt x="2307" y="586"/>
                    </a:moveTo>
                    <a:cubicBezTo>
                      <a:pt x="2307" y="607"/>
                      <a:pt x="2306" y="637"/>
                      <a:pt x="2304" y="674"/>
                    </a:cubicBezTo>
                    <a:lnTo>
                      <a:pt x="1783" y="683"/>
                    </a:lnTo>
                    <a:cubicBezTo>
                      <a:pt x="1788" y="757"/>
                      <a:pt x="1816" y="819"/>
                      <a:pt x="1869" y="869"/>
                    </a:cubicBezTo>
                    <a:cubicBezTo>
                      <a:pt x="1921" y="919"/>
                      <a:pt x="1990" y="943"/>
                      <a:pt x="2076" y="943"/>
                    </a:cubicBezTo>
                    <a:cubicBezTo>
                      <a:pt x="2153" y="943"/>
                      <a:pt x="2225" y="934"/>
                      <a:pt x="2292" y="915"/>
                    </a:cubicBezTo>
                    <a:lnTo>
                      <a:pt x="2279" y="1022"/>
                    </a:lnTo>
                    <a:cubicBezTo>
                      <a:pt x="2229" y="1042"/>
                      <a:pt x="2158" y="1052"/>
                      <a:pt x="2064" y="1052"/>
                    </a:cubicBezTo>
                    <a:cubicBezTo>
                      <a:pt x="1933" y="1052"/>
                      <a:pt x="1833" y="1016"/>
                      <a:pt x="1763" y="944"/>
                    </a:cubicBezTo>
                    <a:cubicBezTo>
                      <a:pt x="1694" y="872"/>
                      <a:pt x="1660" y="785"/>
                      <a:pt x="1660" y="681"/>
                    </a:cubicBezTo>
                    <a:cubicBezTo>
                      <a:pt x="1660" y="571"/>
                      <a:pt x="1691" y="476"/>
                      <a:pt x="1754" y="396"/>
                    </a:cubicBezTo>
                    <a:cubicBezTo>
                      <a:pt x="1817" y="317"/>
                      <a:pt x="1902" y="277"/>
                      <a:pt x="2008" y="277"/>
                    </a:cubicBezTo>
                    <a:cubicBezTo>
                      <a:pt x="2106" y="277"/>
                      <a:pt x="2180" y="306"/>
                      <a:pt x="2231" y="364"/>
                    </a:cubicBezTo>
                    <a:cubicBezTo>
                      <a:pt x="2282" y="421"/>
                      <a:pt x="2307" y="495"/>
                      <a:pt x="2307" y="586"/>
                    </a:cubicBezTo>
                    <a:close/>
                    <a:moveTo>
                      <a:pt x="2181" y="587"/>
                    </a:moveTo>
                    <a:cubicBezTo>
                      <a:pt x="2181" y="445"/>
                      <a:pt x="2121" y="374"/>
                      <a:pt x="2002" y="374"/>
                    </a:cubicBezTo>
                    <a:cubicBezTo>
                      <a:pt x="1881" y="374"/>
                      <a:pt x="1809" y="448"/>
                      <a:pt x="1787" y="596"/>
                    </a:cubicBezTo>
                    <a:lnTo>
                      <a:pt x="2181" y="587"/>
                    </a:lnTo>
                    <a:close/>
                    <a:moveTo>
                      <a:pt x="3102" y="915"/>
                    </a:moveTo>
                    <a:lnTo>
                      <a:pt x="3094" y="1017"/>
                    </a:lnTo>
                    <a:cubicBezTo>
                      <a:pt x="3053" y="1040"/>
                      <a:pt x="2998" y="1052"/>
                      <a:pt x="2930" y="1052"/>
                    </a:cubicBezTo>
                    <a:cubicBezTo>
                      <a:pt x="2799" y="1052"/>
                      <a:pt x="2698" y="1016"/>
                      <a:pt x="2629" y="943"/>
                    </a:cubicBezTo>
                    <a:cubicBezTo>
                      <a:pt x="2560" y="871"/>
                      <a:pt x="2525" y="784"/>
                      <a:pt x="2525" y="681"/>
                    </a:cubicBezTo>
                    <a:cubicBezTo>
                      <a:pt x="2525" y="573"/>
                      <a:pt x="2561" y="480"/>
                      <a:pt x="2634" y="402"/>
                    </a:cubicBezTo>
                    <a:cubicBezTo>
                      <a:pt x="2707" y="324"/>
                      <a:pt x="2803" y="285"/>
                      <a:pt x="2923" y="285"/>
                    </a:cubicBezTo>
                    <a:cubicBezTo>
                      <a:pt x="2984" y="285"/>
                      <a:pt x="3033" y="292"/>
                      <a:pt x="3071" y="303"/>
                    </a:cubicBezTo>
                    <a:lnTo>
                      <a:pt x="3050" y="423"/>
                    </a:lnTo>
                    <a:cubicBezTo>
                      <a:pt x="2997" y="403"/>
                      <a:pt x="2943" y="393"/>
                      <a:pt x="2888" y="393"/>
                    </a:cubicBezTo>
                    <a:cubicBezTo>
                      <a:pt x="2817" y="393"/>
                      <a:pt x="2759" y="418"/>
                      <a:pt x="2717" y="468"/>
                    </a:cubicBezTo>
                    <a:cubicBezTo>
                      <a:pt x="2674" y="518"/>
                      <a:pt x="2653" y="581"/>
                      <a:pt x="2653" y="657"/>
                    </a:cubicBezTo>
                    <a:cubicBezTo>
                      <a:pt x="2653" y="738"/>
                      <a:pt x="2679" y="807"/>
                      <a:pt x="2729" y="862"/>
                    </a:cubicBezTo>
                    <a:cubicBezTo>
                      <a:pt x="2780" y="916"/>
                      <a:pt x="2851" y="943"/>
                      <a:pt x="2944" y="943"/>
                    </a:cubicBezTo>
                    <a:cubicBezTo>
                      <a:pt x="2982" y="943"/>
                      <a:pt x="3035" y="934"/>
                      <a:pt x="3102" y="915"/>
                    </a:cubicBezTo>
                    <a:close/>
                    <a:moveTo>
                      <a:pt x="3959" y="1031"/>
                    </a:moveTo>
                    <a:lnTo>
                      <a:pt x="3842" y="1035"/>
                    </a:lnTo>
                    <a:cubicBezTo>
                      <a:pt x="3835" y="1007"/>
                      <a:pt x="3831" y="984"/>
                      <a:pt x="3831" y="965"/>
                    </a:cubicBezTo>
                    <a:lnTo>
                      <a:pt x="3824" y="965"/>
                    </a:lnTo>
                    <a:cubicBezTo>
                      <a:pt x="3756" y="1022"/>
                      <a:pt x="3675" y="1050"/>
                      <a:pt x="3578" y="1050"/>
                    </a:cubicBezTo>
                    <a:cubicBezTo>
                      <a:pt x="3491" y="1050"/>
                      <a:pt x="3427" y="1029"/>
                      <a:pt x="3388" y="987"/>
                    </a:cubicBezTo>
                    <a:cubicBezTo>
                      <a:pt x="3348" y="945"/>
                      <a:pt x="3328" y="860"/>
                      <a:pt x="3328" y="732"/>
                    </a:cubicBezTo>
                    <a:cubicBezTo>
                      <a:pt x="3328" y="713"/>
                      <a:pt x="3328" y="686"/>
                      <a:pt x="3329" y="650"/>
                    </a:cubicBezTo>
                    <a:cubicBezTo>
                      <a:pt x="3331" y="615"/>
                      <a:pt x="3331" y="590"/>
                      <a:pt x="3331" y="577"/>
                    </a:cubicBezTo>
                    <a:cubicBezTo>
                      <a:pt x="3331" y="502"/>
                      <a:pt x="3327" y="415"/>
                      <a:pt x="3318" y="314"/>
                    </a:cubicBezTo>
                    <a:lnTo>
                      <a:pt x="3459" y="309"/>
                    </a:lnTo>
                    <a:cubicBezTo>
                      <a:pt x="3453" y="407"/>
                      <a:pt x="3450" y="490"/>
                      <a:pt x="3450" y="559"/>
                    </a:cubicBezTo>
                    <a:cubicBezTo>
                      <a:pt x="3450" y="719"/>
                      <a:pt x="3460" y="823"/>
                      <a:pt x="3481" y="871"/>
                    </a:cubicBezTo>
                    <a:cubicBezTo>
                      <a:pt x="3501" y="919"/>
                      <a:pt x="3548" y="943"/>
                      <a:pt x="3619" y="943"/>
                    </a:cubicBezTo>
                    <a:cubicBezTo>
                      <a:pt x="3700" y="943"/>
                      <a:pt x="3767" y="923"/>
                      <a:pt x="3820" y="883"/>
                    </a:cubicBezTo>
                    <a:cubicBezTo>
                      <a:pt x="3820" y="601"/>
                      <a:pt x="3817" y="412"/>
                      <a:pt x="3812" y="314"/>
                    </a:cubicBezTo>
                    <a:lnTo>
                      <a:pt x="3949" y="309"/>
                    </a:lnTo>
                    <a:cubicBezTo>
                      <a:pt x="3945" y="404"/>
                      <a:pt x="3943" y="536"/>
                      <a:pt x="3943" y="703"/>
                    </a:cubicBezTo>
                    <a:cubicBezTo>
                      <a:pt x="3943" y="811"/>
                      <a:pt x="3948" y="920"/>
                      <a:pt x="3959" y="1031"/>
                    </a:cubicBezTo>
                    <a:close/>
                    <a:moveTo>
                      <a:pt x="4636" y="927"/>
                    </a:moveTo>
                    <a:lnTo>
                      <a:pt x="4627" y="1026"/>
                    </a:lnTo>
                    <a:cubicBezTo>
                      <a:pt x="4587" y="1040"/>
                      <a:pt x="4549" y="1048"/>
                      <a:pt x="4514" y="1048"/>
                    </a:cubicBezTo>
                    <a:cubicBezTo>
                      <a:pt x="4422" y="1048"/>
                      <a:pt x="4360" y="1024"/>
                      <a:pt x="4327" y="978"/>
                    </a:cubicBezTo>
                    <a:cubicBezTo>
                      <a:pt x="4293" y="932"/>
                      <a:pt x="4277" y="849"/>
                      <a:pt x="4277" y="729"/>
                    </a:cubicBezTo>
                    <a:cubicBezTo>
                      <a:pt x="4277" y="652"/>
                      <a:pt x="4277" y="551"/>
                      <a:pt x="4278" y="426"/>
                    </a:cubicBezTo>
                    <a:cubicBezTo>
                      <a:pt x="4250" y="426"/>
                      <a:pt x="4208" y="428"/>
                      <a:pt x="4153" y="431"/>
                    </a:cubicBezTo>
                    <a:lnTo>
                      <a:pt x="4157" y="321"/>
                    </a:lnTo>
                    <a:cubicBezTo>
                      <a:pt x="4206" y="324"/>
                      <a:pt x="4249" y="325"/>
                      <a:pt x="4287" y="325"/>
                    </a:cubicBezTo>
                    <a:cubicBezTo>
                      <a:pt x="4287" y="295"/>
                      <a:pt x="4289" y="223"/>
                      <a:pt x="4294" y="109"/>
                    </a:cubicBezTo>
                    <a:lnTo>
                      <a:pt x="4413" y="97"/>
                    </a:lnTo>
                    <a:cubicBezTo>
                      <a:pt x="4405" y="203"/>
                      <a:pt x="4400" y="280"/>
                      <a:pt x="4400" y="325"/>
                    </a:cubicBezTo>
                    <a:cubicBezTo>
                      <a:pt x="4450" y="325"/>
                      <a:pt x="4523" y="323"/>
                      <a:pt x="4619" y="318"/>
                    </a:cubicBezTo>
                    <a:lnTo>
                      <a:pt x="4614" y="431"/>
                    </a:lnTo>
                    <a:cubicBezTo>
                      <a:pt x="4523" y="428"/>
                      <a:pt x="4449" y="426"/>
                      <a:pt x="4394" y="426"/>
                    </a:cubicBezTo>
                    <a:cubicBezTo>
                      <a:pt x="4393" y="503"/>
                      <a:pt x="4393" y="589"/>
                      <a:pt x="4393" y="685"/>
                    </a:cubicBezTo>
                    <a:cubicBezTo>
                      <a:pt x="4393" y="789"/>
                      <a:pt x="4404" y="858"/>
                      <a:pt x="4426" y="891"/>
                    </a:cubicBezTo>
                    <a:cubicBezTo>
                      <a:pt x="4448" y="925"/>
                      <a:pt x="4489" y="942"/>
                      <a:pt x="4548" y="942"/>
                    </a:cubicBezTo>
                    <a:cubicBezTo>
                      <a:pt x="4568" y="942"/>
                      <a:pt x="4597" y="937"/>
                      <a:pt x="4636" y="927"/>
                    </a:cubicBezTo>
                    <a:close/>
                    <a:moveTo>
                      <a:pt x="4982" y="1032"/>
                    </a:moveTo>
                    <a:lnTo>
                      <a:pt x="4845" y="1032"/>
                    </a:lnTo>
                    <a:cubicBezTo>
                      <a:pt x="4852" y="930"/>
                      <a:pt x="4856" y="815"/>
                      <a:pt x="4856" y="685"/>
                    </a:cubicBezTo>
                    <a:cubicBezTo>
                      <a:pt x="4856" y="538"/>
                      <a:pt x="4847" y="416"/>
                      <a:pt x="4829" y="316"/>
                    </a:cubicBezTo>
                    <a:lnTo>
                      <a:pt x="4981" y="296"/>
                    </a:lnTo>
                    <a:cubicBezTo>
                      <a:pt x="4975" y="402"/>
                      <a:pt x="4972" y="531"/>
                      <a:pt x="4972" y="685"/>
                    </a:cubicBezTo>
                    <a:cubicBezTo>
                      <a:pt x="4972" y="806"/>
                      <a:pt x="4975" y="922"/>
                      <a:pt x="4982" y="1032"/>
                    </a:cubicBezTo>
                    <a:close/>
                    <a:moveTo>
                      <a:pt x="5014" y="83"/>
                    </a:moveTo>
                    <a:cubicBezTo>
                      <a:pt x="5014" y="108"/>
                      <a:pt x="5006" y="131"/>
                      <a:pt x="4989" y="150"/>
                    </a:cubicBezTo>
                    <a:cubicBezTo>
                      <a:pt x="4973" y="169"/>
                      <a:pt x="4949" y="178"/>
                      <a:pt x="4919" y="178"/>
                    </a:cubicBezTo>
                    <a:cubicBezTo>
                      <a:pt x="4893" y="178"/>
                      <a:pt x="4873" y="170"/>
                      <a:pt x="4858" y="154"/>
                    </a:cubicBezTo>
                    <a:cubicBezTo>
                      <a:pt x="4844" y="137"/>
                      <a:pt x="4837" y="117"/>
                      <a:pt x="4837" y="94"/>
                    </a:cubicBezTo>
                    <a:cubicBezTo>
                      <a:pt x="4837" y="69"/>
                      <a:pt x="4845" y="47"/>
                      <a:pt x="4862" y="28"/>
                    </a:cubicBezTo>
                    <a:cubicBezTo>
                      <a:pt x="4880" y="9"/>
                      <a:pt x="4903" y="0"/>
                      <a:pt x="4934" y="0"/>
                    </a:cubicBezTo>
                    <a:cubicBezTo>
                      <a:pt x="4959" y="0"/>
                      <a:pt x="4978" y="8"/>
                      <a:pt x="4993" y="25"/>
                    </a:cubicBezTo>
                    <a:cubicBezTo>
                      <a:pt x="5007" y="41"/>
                      <a:pt x="5014" y="60"/>
                      <a:pt x="5014" y="83"/>
                    </a:cubicBezTo>
                    <a:close/>
                    <a:moveTo>
                      <a:pt x="5944" y="649"/>
                    </a:moveTo>
                    <a:cubicBezTo>
                      <a:pt x="5944" y="778"/>
                      <a:pt x="5907" y="880"/>
                      <a:pt x="5833" y="952"/>
                    </a:cubicBezTo>
                    <a:cubicBezTo>
                      <a:pt x="5758" y="1025"/>
                      <a:pt x="5671" y="1061"/>
                      <a:pt x="5570" y="1061"/>
                    </a:cubicBezTo>
                    <a:cubicBezTo>
                      <a:pt x="5476" y="1061"/>
                      <a:pt x="5395" y="1029"/>
                      <a:pt x="5327" y="965"/>
                    </a:cubicBezTo>
                    <a:cubicBezTo>
                      <a:pt x="5260" y="900"/>
                      <a:pt x="5226" y="810"/>
                      <a:pt x="5226" y="693"/>
                    </a:cubicBezTo>
                    <a:cubicBezTo>
                      <a:pt x="5226" y="562"/>
                      <a:pt x="5263" y="460"/>
                      <a:pt x="5338" y="387"/>
                    </a:cubicBezTo>
                    <a:cubicBezTo>
                      <a:pt x="5413" y="314"/>
                      <a:pt x="5500" y="277"/>
                      <a:pt x="5601" y="277"/>
                    </a:cubicBezTo>
                    <a:cubicBezTo>
                      <a:pt x="5695" y="277"/>
                      <a:pt x="5776" y="309"/>
                      <a:pt x="5843" y="374"/>
                    </a:cubicBezTo>
                    <a:cubicBezTo>
                      <a:pt x="5911" y="439"/>
                      <a:pt x="5944" y="531"/>
                      <a:pt x="5944" y="649"/>
                    </a:cubicBezTo>
                    <a:close/>
                    <a:moveTo>
                      <a:pt x="5813" y="675"/>
                    </a:moveTo>
                    <a:cubicBezTo>
                      <a:pt x="5813" y="596"/>
                      <a:pt x="5793" y="526"/>
                      <a:pt x="5753" y="465"/>
                    </a:cubicBezTo>
                    <a:cubicBezTo>
                      <a:pt x="5713" y="403"/>
                      <a:pt x="5657" y="373"/>
                      <a:pt x="5584" y="373"/>
                    </a:cubicBezTo>
                    <a:cubicBezTo>
                      <a:pt x="5511" y="373"/>
                      <a:pt x="5455" y="402"/>
                      <a:pt x="5415" y="460"/>
                    </a:cubicBezTo>
                    <a:cubicBezTo>
                      <a:pt x="5376" y="518"/>
                      <a:pt x="5357" y="586"/>
                      <a:pt x="5357" y="663"/>
                    </a:cubicBezTo>
                    <a:cubicBezTo>
                      <a:pt x="5357" y="742"/>
                      <a:pt x="5377" y="812"/>
                      <a:pt x="5416" y="874"/>
                    </a:cubicBezTo>
                    <a:cubicBezTo>
                      <a:pt x="5456" y="935"/>
                      <a:pt x="5513" y="965"/>
                      <a:pt x="5587" y="965"/>
                    </a:cubicBezTo>
                    <a:cubicBezTo>
                      <a:pt x="5660" y="965"/>
                      <a:pt x="5715" y="936"/>
                      <a:pt x="5754" y="878"/>
                    </a:cubicBezTo>
                    <a:cubicBezTo>
                      <a:pt x="5793" y="819"/>
                      <a:pt x="5813" y="752"/>
                      <a:pt x="5813" y="675"/>
                    </a:cubicBezTo>
                    <a:close/>
                    <a:moveTo>
                      <a:pt x="6830" y="1032"/>
                    </a:moveTo>
                    <a:lnTo>
                      <a:pt x="6692" y="1032"/>
                    </a:lnTo>
                    <a:cubicBezTo>
                      <a:pt x="6703" y="898"/>
                      <a:pt x="6708" y="753"/>
                      <a:pt x="6708" y="596"/>
                    </a:cubicBezTo>
                    <a:cubicBezTo>
                      <a:pt x="6708" y="518"/>
                      <a:pt x="6693" y="465"/>
                      <a:pt x="6661" y="436"/>
                    </a:cubicBezTo>
                    <a:cubicBezTo>
                      <a:pt x="6629" y="407"/>
                      <a:pt x="6584" y="393"/>
                      <a:pt x="6526" y="393"/>
                    </a:cubicBezTo>
                    <a:cubicBezTo>
                      <a:pt x="6454" y="393"/>
                      <a:pt x="6387" y="419"/>
                      <a:pt x="6327" y="471"/>
                    </a:cubicBezTo>
                    <a:cubicBezTo>
                      <a:pt x="6327" y="644"/>
                      <a:pt x="6328" y="831"/>
                      <a:pt x="6330" y="1032"/>
                    </a:cubicBezTo>
                    <a:lnTo>
                      <a:pt x="6192" y="1032"/>
                    </a:lnTo>
                    <a:cubicBezTo>
                      <a:pt x="6200" y="859"/>
                      <a:pt x="6204" y="735"/>
                      <a:pt x="6204" y="658"/>
                    </a:cubicBezTo>
                    <a:cubicBezTo>
                      <a:pt x="6204" y="540"/>
                      <a:pt x="6193" y="425"/>
                      <a:pt x="6171" y="314"/>
                    </a:cubicBezTo>
                    <a:lnTo>
                      <a:pt x="6305" y="294"/>
                    </a:lnTo>
                    <a:lnTo>
                      <a:pt x="6319" y="387"/>
                    </a:lnTo>
                    <a:lnTo>
                      <a:pt x="6325" y="387"/>
                    </a:lnTo>
                    <a:cubicBezTo>
                      <a:pt x="6400" y="319"/>
                      <a:pt x="6480" y="285"/>
                      <a:pt x="6566" y="285"/>
                    </a:cubicBezTo>
                    <a:cubicBezTo>
                      <a:pt x="6650" y="285"/>
                      <a:pt x="6715" y="304"/>
                      <a:pt x="6761" y="341"/>
                    </a:cubicBezTo>
                    <a:cubicBezTo>
                      <a:pt x="6807" y="378"/>
                      <a:pt x="6830" y="444"/>
                      <a:pt x="6830" y="540"/>
                    </a:cubicBezTo>
                    <a:cubicBezTo>
                      <a:pt x="6830" y="549"/>
                      <a:pt x="6829" y="568"/>
                      <a:pt x="6828" y="596"/>
                    </a:cubicBezTo>
                    <a:cubicBezTo>
                      <a:pt x="6827" y="625"/>
                      <a:pt x="6827" y="644"/>
                      <a:pt x="6827" y="653"/>
                    </a:cubicBezTo>
                    <a:cubicBezTo>
                      <a:pt x="6827" y="738"/>
                      <a:pt x="6828" y="864"/>
                      <a:pt x="6830" y="1032"/>
                    </a:cubicBezTo>
                    <a:close/>
                  </a:path>
                </a:pathLst>
              </a:custGeom>
              <a:solidFill>
                <a:srgbClr val="039FC5"/>
              </a:solidFill>
              <a:ln>
                <a:noFill/>
              </a:ln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1800" u="sng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9" name="群組 218"/>
              <p:cNvGrpSpPr/>
              <p:nvPr/>
            </p:nvGrpSpPr>
            <p:grpSpPr>
              <a:xfrm>
                <a:off x="9504631" y="5219507"/>
                <a:ext cx="1342785" cy="603088"/>
                <a:chOff x="6998373" y="3961459"/>
                <a:chExt cx="1540318" cy="691562"/>
              </a:xfrm>
            </p:grpSpPr>
            <p:sp>
              <p:nvSpPr>
                <p:cNvPr id="220" name="Freeform 14"/>
                <p:cNvSpPr>
                  <a:spLocks/>
                </p:cNvSpPr>
                <p:nvPr/>
              </p:nvSpPr>
              <p:spPr bwMode="auto">
                <a:xfrm>
                  <a:off x="6998373" y="3997497"/>
                  <a:ext cx="586883" cy="636649"/>
                </a:xfrm>
                <a:custGeom>
                  <a:avLst/>
                  <a:gdLst>
                    <a:gd name="T0" fmla="*/ 239 w 1996"/>
                    <a:gd name="T1" fmla="*/ 2000 h 2165"/>
                    <a:gd name="T2" fmla="*/ 363 w 1996"/>
                    <a:gd name="T3" fmla="*/ 1953 h 2165"/>
                    <a:gd name="T4" fmla="*/ 544 w 1996"/>
                    <a:gd name="T5" fmla="*/ 1905 h 2165"/>
                    <a:gd name="T6" fmla="*/ 611 w 1996"/>
                    <a:gd name="T7" fmla="*/ 1857 h 2165"/>
                    <a:gd name="T8" fmla="*/ 868 w 1996"/>
                    <a:gd name="T9" fmla="*/ 1724 h 2165"/>
                    <a:gd name="T10" fmla="*/ 1030 w 1996"/>
                    <a:gd name="T11" fmla="*/ 1457 h 2165"/>
                    <a:gd name="T12" fmla="*/ 1145 w 1996"/>
                    <a:gd name="T13" fmla="*/ 1248 h 2165"/>
                    <a:gd name="T14" fmla="*/ 1193 w 1996"/>
                    <a:gd name="T15" fmla="*/ 1172 h 2165"/>
                    <a:gd name="T16" fmla="*/ 1231 w 1996"/>
                    <a:gd name="T17" fmla="*/ 1134 h 2165"/>
                    <a:gd name="T18" fmla="*/ 1288 w 1996"/>
                    <a:gd name="T19" fmla="*/ 1020 h 2165"/>
                    <a:gd name="T20" fmla="*/ 1336 w 1996"/>
                    <a:gd name="T21" fmla="*/ 953 h 2165"/>
                    <a:gd name="T22" fmla="*/ 1555 w 1996"/>
                    <a:gd name="T23" fmla="*/ 962 h 2165"/>
                    <a:gd name="T24" fmla="*/ 1536 w 1996"/>
                    <a:gd name="T25" fmla="*/ 1238 h 2165"/>
                    <a:gd name="T26" fmla="*/ 1498 w 1996"/>
                    <a:gd name="T27" fmla="*/ 1305 h 2165"/>
                    <a:gd name="T28" fmla="*/ 1450 w 1996"/>
                    <a:gd name="T29" fmla="*/ 1429 h 2165"/>
                    <a:gd name="T30" fmla="*/ 1355 w 1996"/>
                    <a:gd name="T31" fmla="*/ 1619 h 2165"/>
                    <a:gd name="T32" fmla="*/ 1278 w 1996"/>
                    <a:gd name="T33" fmla="*/ 1733 h 2165"/>
                    <a:gd name="T34" fmla="*/ 1107 w 1996"/>
                    <a:gd name="T35" fmla="*/ 1819 h 2165"/>
                    <a:gd name="T36" fmla="*/ 1002 w 1996"/>
                    <a:gd name="T37" fmla="*/ 1924 h 2165"/>
                    <a:gd name="T38" fmla="*/ 1030 w 1996"/>
                    <a:gd name="T39" fmla="*/ 2010 h 2165"/>
                    <a:gd name="T40" fmla="*/ 1240 w 1996"/>
                    <a:gd name="T41" fmla="*/ 2133 h 2165"/>
                    <a:gd name="T42" fmla="*/ 1402 w 1996"/>
                    <a:gd name="T43" fmla="*/ 2152 h 2165"/>
                    <a:gd name="T44" fmla="*/ 1536 w 1996"/>
                    <a:gd name="T45" fmla="*/ 2105 h 2165"/>
                    <a:gd name="T46" fmla="*/ 1593 w 1996"/>
                    <a:gd name="T47" fmla="*/ 2048 h 2165"/>
                    <a:gd name="T48" fmla="*/ 1736 w 1996"/>
                    <a:gd name="T49" fmla="*/ 1905 h 2165"/>
                    <a:gd name="T50" fmla="*/ 1832 w 1996"/>
                    <a:gd name="T51" fmla="*/ 1714 h 2165"/>
                    <a:gd name="T52" fmla="*/ 1889 w 1996"/>
                    <a:gd name="T53" fmla="*/ 1619 h 2165"/>
                    <a:gd name="T54" fmla="*/ 1946 w 1996"/>
                    <a:gd name="T55" fmla="*/ 1476 h 2165"/>
                    <a:gd name="T56" fmla="*/ 1994 w 1996"/>
                    <a:gd name="T57" fmla="*/ 1277 h 2165"/>
                    <a:gd name="T58" fmla="*/ 1994 w 1996"/>
                    <a:gd name="T59" fmla="*/ 1067 h 2165"/>
                    <a:gd name="T60" fmla="*/ 1946 w 1996"/>
                    <a:gd name="T61" fmla="*/ 801 h 2165"/>
                    <a:gd name="T62" fmla="*/ 1870 w 1996"/>
                    <a:gd name="T63" fmla="*/ 677 h 2165"/>
                    <a:gd name="T64" fmla="*/ 1689 w 1996"/>
                    <a:gd name="T65" fmla="*/ 562 h 2165"/>
                    <a:gd name="T66" fmla="*/ 1507 w 1996"/>
                    <a:gd name="T67" fmla="*/ 477 h 2165"/>
                    <a:gd name="T68" fmla="*/ 1565 w 1996"/>
                    <a:gd name="T69" fmla="*/ 353 h 2165"/>
                    <a:gd name="T70" fmla="*/ 1565 w 1996"/>
                    <a:gd name="T71" fmla="*/ 201 h 2165"/>
                    <a:gd name="T72" fmla="*/ 1546 w 1996"/>
                    <a:gd name="T73" fmla="*/ 153 h 2165"/>
                    <a:gd name="T74" fmla="*/ 1326 w 1996"/>
                    <a:gd name="T75" fmla="*/ 20 h 2165"/>
                    <a:gd name="T76" fmla="*/ 1193 w 1996"/>
                    <a:gd name="T77" fmla="*/ 29 h 2165"/>
                    <a:gd name="T78" fmla="*/ 1116 w 1996"/>
                    <a:gd name="T79" fmla="*/ 305 h 2165"/>
                    <a:gd name="T80" fmla="*/ 1078 w 1996"/>
                    <a:gd name="T81" fmla="*/ 401 h 2165"/>
                    <a:gd name="T82" fmla="*/ 1049 w 1996"/>
                    <a:gd name="T83" fmla="*/ 601 h 2165"/>
                    <a:gd name="T84" fmla="*/ 983 w 1996"/>
                    <a:gd name="T85" fmla="*/ 677 h 2165"/>
                    <a:gd name="T86" fmla="*/ 840 w 1996"/>
                    <a:gd name="T87" fmla="*/ 705 h 2165"/>
                    <a:gd name="T88" fmla="*/ 620 w 1996"/>
                    <a:gd name="T89" fmla="*/ 753 h 2165"/>
                    <a:gd name="T90" fmla="*/ 515 w 1996"/>
                    <a:gd name="T91" fmla="*/ 858 h 2165"/>
                    <a:gd name="T92" fmla="*/ 601 w 1996"/>
                    <a:gd name="T93" fmla="*/ 943 h 2165"/>
                    <a:gd name="T94" fmla="*/ 820 w 1996"/>
                    <a:gd name="T95" fmla="*/ 1096 h 2165"/>
                    <a:gd name="T96" fmla="*/ 744 w 1996"/>
                    <a:gd name="T97" fmla="*/ 1210 h 2165"/>
                    <a:gd name="T98" fmla="*/ 716 w 1996"/>
                    <a:gd name="T99" fmla="*/ 1324 h 2165"/>
                    <a:gd name="T100" fmla="*/ 649 w 1996"/>
                    <a:gd name="T101" fmla="*/ 1410 h 2165"/>
                    <a:gd name="T102" fmla="*/ 592 w 1996"/>
                    <a:gd name="T103" fmla="*/ 1524 h 2165"/>
                    <a:gd name="T104" fmla="*/ 506 w 1996"/>
                    <a:gd name="T105" fmla="*/ 1638 h 2165"/>
                    <a:gd name="T106" fmla="*/ 420 w 1996"/>
                    <a:gd name="T107" fmla="*/ 1743 h 2165"/>
                    <a:gd name="T108" fmla="*/ 115 w 1996"/>
                    <a:gd name="T109" fmla="*/ 1962 h 2165"/>
                    <a:gd name="T110" fmla="*/ 0 w 1996"/>
                    <a:gd name="T111" fmla="*/ 2076 h 2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996" h="2165">
                      <a:moveTo>
                        <a:pt x="0" y="2114"/>
                      </a:moveTo>
                      <a:cubicBezTo>
                        <a:pt x="36" y="2109"/>
                        <a:pt x="63" y="2095"/>
                        <a:pt x="76" y="2067"/>
                      </a:cubicBezTo>
                      <a:cubicBezTo>
                        <a:pt x="137" y="2063"/>
                        <a:pt x="189" y="2028"/>
                        <a:pt x="239" y="2000"/>
                      </a:cubicBezTo>
                      <a:cubicBezTo>
                        <a:pt x="249" y="1994"/>
                        <a:pt x="259" y="1998"/>
                        <a:pt x="267" y="1991"/>
                      </a:cubicBezTo>
                      <a:cubicBezTo>
                        <a:pt x="283" y="1976"/>
                        <a:pt x="291" y="1974"/>
                        <a:pt x="334" y="1962"/>
                      </a:cubicBezTo>
                      <a:cubicBezTo>
                        <a:pt x="352" y="1957"/>
                        <a:pt x="352" y="1959"/>
                        <a:pt x="363" y="1953"/>
                      </a:cubicBezTo>
                      <a:cubicBezTo>
                        <a:pt x="383" y="1940"/>
                        <a:pt x="426" y="1956"/>
                        <a:pt x="468" y="1943"/>
                      </a:cubicBezTo>
                      <a:cubicBezTo>
                        <a:pt x="480" y="1939"/>
                        <a:pt x="469" y="1929"/>
                        <a:pt x="477" y="1924"/>
                      </a:cubicBezTo>
                      <a:cubicBezTo>
                        <a:pt x="490" y="1915"/>
                        <a:pt x="529" y="1913"/>
                        <a:pt x="544" y="1905"/>
                      </a:cubicBezTo>
                      <a:cubicBezTo>
                        <a:pt x="548" y="1903"/>
                        <a:pt x="550" y="1888"/>
                        <a:pt x="553" y="1886"/>
                      </a:cubicBezTo>
                      <a:cubicBezTo>
                        <a:pt x="561" y="1882"/>
                        <a:pt x="575" y="1890"/>
                        <a:pt x="582" y="1886"/>
                      </a:cubicBezTo>
                      <a:cubicBezTo>
                        <a:pt x="594" y="1878"/>
                        <a:pt x="598" y="1864"/>
                        <a:pt x="611" y="1857"/>
                      </a:cubicBezTo>
                      <a:cubicBezTo>
                        <a:pt x="664" y="1827"/>
                        <a:pt x="720" y="1812"/>
                        <a:pt x="754" y="1772"/>
                      </a:cubicBezTo>
                      <a:lnTo>
                        <a:pt x="811" y="1772"/>
                      </a:lnTo>
                      <a:cubicBezTo>
                        <a:pt x="831" y="1761"/>
                        <a:pt x="844" y="1740"/>
                        <a:pt x="868" y="1724"/>
                      </a:cubicBezTo>
                      <a:cubicBezTo>
                        <a:pt x="883" y="1714"/>
                        <a:pt x="896" y="1698"/>
                        <a:pt x="916" y="1676"/>
                      </a:cubicBezTo>
                      <a:cubicBezTo>
                        <a:pt x="938" y="1651"/>
                        <a:pt x="940" y="1631"/>
                        <a:pt x="964" y="1591"/>
                      </a:cubicBezTo>
                      <a:cubicBezTo>
                        <a:pt x="983" y="1557"/>
                        <a:pt x="1031" y="1515"/>
                        <a:pt x="1030" y="1457"/>
                      </a:cubicBezTo>
                      <a:cubicBezTo>
                        <a:pt x="1088" y="1439"/>
                        <a:pt x="1083" y="1357"/>
                        <a:pt x="1126" y="1324"/>
                      </a:cubicBezTo>
                      <a:cubicBezTo>
                        <a:pt x="1126" y="1302"/>
                        <a:pt x="1109" y="1296"/>
                        <a:pt x="1116" y="1267"/>
                      </a:cubicBezTo>
                      <a:cubicBezTo>
                        <a:pt x="1132" y="1267"/>
                        <a:pt x="1137" y="1256"/>
                        <a:pt x="1145" y="1248"/>
                      </a:cubicBezTo>
                      <a:cubicBezTo>
                        <a:pt x="1147" y="1246"/>
                        <a:pt x="1163" y="1240"/>
                        <a:pt x="1164" y="1238"/>
                      </a:cubicBezTo>
                      <a:cubicBezTo>
                        <a:pt x="1172" y="1227"/>
                        <a:pt x="1168" y="1206"/>
                        <a:pt x="1183" y="1191"/>
                      </a:cubicBezTo>
                      <a:cubicBezTo>
                        <a:pt x="1185" y="1189"/>
                        <a:pt x="1191" y="1173"/>
                        <a:pt x="1193" y="1172"/>
                      </a:cubicBezTo>
                      <a:cubicBezTo>
                        <a:pt x="1196" y="1170"/>
                        <a:pt x="1210" y="1175"/>
                        <a:pt x="1212" y="1172"/>
                      </a:cubicBezTo>
                      <a:cubicBezTo>
                        <a:pt x="1216" y="1165"/>
                        <a:pt x="1208" y="1150"/>
                        <a:pt x="1212" y="1143"/>
                      </a:cubicBezTo>
                      <a:cubicBezTo>
                        <a:pt x="1214" y="1139"/>
                        <a:pt x="1229" y="1138"/>
                        <a:pt x="1231" y="1134"/>
                      </a:cubicBezTo>
                      <a:cubicBezTo>
                        <a:pt x="1235" y="1126"/>
                        <a:pt x="1227" y="1113"/>
                        <a:pt x="1231" y="1105"/>
                      </a:cubicBezTo>
                      <a:cubicBezTo>
                        <a:pt x="1233" y="1100"/>
                        <a:pt x="1248" y="1100"/>
                        <a:pt x="1250" y="1096"/>
                      </a:cubicBezTo>
                      <a:cubicBezTo>
                        <a:pt x="1263" y="1071"/>
                        <a:pt x="1273" y="1043"/>
                        <a:pt x="1288" y="1020"/>
                      </a:cubicBezTo>
                      <a:cubicBezTo>
                        <a:pt x="1296" y="1007"/>
                        <a:pt x="1308" y="1004"/>
                        <a:pt x="1317" y="991"/>
                      </a:cubicBezTo>
                      <a:cubicBezTo>
                        <a:pt x="1321" y="984"/>
                        <a:pt x="1312" y="969"/>
                        <a:pt x="1317" y="962"/>
                      </a:cubicBezTo>
                      <a:cubicBezTo>
                        <a:pt x="1320" y="958"/>
                        <a:pt x="1331" y="960"/>
                        <a:pt x="1336" y="953"/>
                      </a:cubicBezTo>
                      <a:cubicBezTo>
                        <a:pt x="1351" y="927"/>
                        <a:pt x="1364" y="905"/>
                        <a:pt x="1374" y="877"/>
                      </a:cubicBezTo>
                      <a:cubicBezTo>
                        <a:pt x="1422" y="866"/>
                        <a:pt x="1500" y="841"/>
                        <a:pt x="1555" y="867"/>
                      </a:cubicBezTo>
                      <a:cubicBezTo>
                        <a:pt x="1584" y="895"/>
                        <a:pt x="1550" y="933"/>
                        <a:pt x="1555" y="962"/>
                      </a:cubicBezTo>
                      <a:cubicBezTo>
                        <a:pt x="1558" y="979"/>
                        <a:pt x="1561" y="1050"/>
                        <a:pt x="1565" y="1067"/>
                      </a:cubicBezTo>
                      <a:cubicBezTo>
                        <a:pt x="1571" y="1100"/>
                        <a:pt x="1553" y="1112"/>
                        <a:pt x="1546" y="1143"/>
                      </a:cubicBezTo>
                      <a:cubicBezTo>
                        <a:pt x="1540" y="1165"/>
                        <a:pt x="1553" y="1213"/>
                        <a:pt x="1536" y="1238"/>
                      </a:cubicBezTo>
                      <a:cubicBezTo>
                        <a:pt x="1531" y="1246"/>
                        <a:pt x="1520" y="1234"/>
                        <a:pt x="1517" y="1248"/>
                      </a:cubicBezTo>
                      <a:cubicBezTo>
                        <a:pt x="1512" y="1271"/>
                        <a:pt x="1522" y="1294"/>
                        <a:pt x="1517" y="1305"/>
                      </a:cubicBezTo>
                      <a:cubicBezTo>
                        <a:pt x="1516" y="1308"/>
                        <a:pt x="1500" y="1303"/>
                        <a:pt x="1498" y="1305"/>
                      </a:cubicBezTo>
                      <a:cubicBezTo>
                        <a:pt x="1494" y="1309"/>
                        <a:pt x="1490" y="1340"/>
                        <a:pt x="1488" y="1343"/>
                      </a:cubicBezTo>
                      <a:cubicBezTo>
                        <a:pt x="1480" y="1355"/>
                        <a:pt x="1471" y="1370"/>
                        <a:pt x="1460" y="1372"/>
                      </a:cubicBezTo>
                      <a:cubicBezTo>
                        <a:pt x="1470" y="1403"/>
                        <a:pt x="1458" y="1407"/>
                        <a:pt x="1450" y="1429"/>
                      </a:cubicBezTo>
                      <a:cubicBezTo>
                        <a:pt x="1444" y="1448"/>
                        <a:pt x="1422" y="1461"/>
                        <a:pt x="1431" y="1496"/>
                      </a:cubicBezTo>
                      <a:cubicBezTo>
                        <a:pt x="1395" y="1505"/>
                        <a:pt x="1400" y="1539"/>
                        <a:pt x="1383" y="1572"/>
                      </a:cubicBezTo>
                      <a:cubicBezTo>
                        <a:pt x="1376" y="1587"/>
                        <a:pt x="1365" y="1597"/>
                        <a:pt x="1355" y="1619"/>
                      </a:cubicBezTo>
                      <a:cubicBezTo>
                        <a:pt x="1345" y="1641"/>
                        <a:pt x="1324" y="1659"/>
                        <a:pt x="1307" y="1686"/>
                      </a:cubicBezTo>
                      <a:cubicBezTo>
                        <a:pt x="1301" y="1696"/>
                        <a:pt x="1304" y="1706"/>
                        <a:pt x="1297" y="1714"/>
                      </a:cubicBezTo>
                      <a:cubicBezTo>
                        <a:pt x="1292" y="1722"/>
                        <a:pt x="1285" y="1724"/>
                        <a:pt x="1278" y="1733"/>
                      </a:cubicBezTo>
                      <a:cubicBezTo>
                        <a:pt x="1268" y="1749"/>
                        <a:pt x="1262" y="1769"/>
                        <a:pt x="1250" y="1781"/>
                      </a:cubicBezTo>
                      <a:cubicBezTo>
                        <a:pt x="1223" y="1810"/>
                        <a:pt x="1190" y="1813"/>
                        <a:pt x="1164" y="1848"/>
                      </a:cubicBezTo>
                      <a:cubicBezTo>
                        <a:pt x="1144" y="1839"/>
                        <a:pt x="1122" y="1833"/>
                        <a:pt x="1107" y="1819"/>
                      </a:cubicBezTo>
                      <a:cubicBezTo>
                        <a:pt x="1065" y="1857"/>
                        <a:pt x="959" y="1830"/>
                        <a:pt x="887" y="1838"/>
                      </a:cubicBezTo>
                      <a:cubicBezTo>
                        <a:pt x="874" y="1902"/>
                        <a:pt x="952" y="1875"/>
                        <a:pt x="983" y="1895"/>
                      </a:cubicBezTo>
                      <a:cubicBezTo>
                        <a:pt x="983" y="1907"/>
                        <a:pt x="998" y="1917"/>
                        <a:pt x="1002" y="1924"/>
                      </a:cubicBezTo>
                      <a:cubicBezTo>
                        <a:pt x="1007" y="1934"/>
                        <a:pt x="1003" y="1955"/>
                        <a:pt x="1002" y="1953"/>
                      </a:cubicBezTo>
                      <a:cubicBezTo>
                        <a:pt x="1007" y="1964"/>
                        <a:pt x="1015" y="1970"/>
                        <a:pt x="1021" y="1981"/>
                      </a:cubicBezTo>
                      <a:cubicBezTo>
                        <a:pt x="1023" y="1985"/>
                        <a:pt x="1026" y="2003"/>
                        <a:pt x="1030" y="2010"/>
                      </a:cubicBezTo>
                      <a:cubicBezTo>
                        <a:pt x="1053" y="2043"/>
                        <a:pt x="1105" y="2057"/>
                        <a:pt x="1116" y="2105"/>
                      </a:cubicBezTo>
                      <a:cubicBezTo>
                        <a:pt x="1147" y="2106"/>
                        <a:pt x="1172" y="2114"/>
                        <a:pt x="1202" y="2124"/>
                      </a:cubicBezTo>
                      <a:cubicBezTo>
                        <a:pt x="1208" y="2126"/>
                        <a:pt x="1227" y="2129"/>
                        <a:pt x="1240" y="2133"/>
                      </a:cubicBezTo>
                      <a:cubicBezTo>
                        <a:pt x="1258" y="2139"/>
                        <a:pt x="1265" y="2165"/>
                        <a:pt x="1288" y="2143"/>
                      </a:cubicBezTo>
                      <a:cubicBezTo>
                        <a:pt x="1312" y="2120"/>
                        <a:pt x="1292" y="2151"/>
                        <a:pt x="1317" y="2152"/>
                      </a:cubicBezTo>
                      <a:cubicBezTo>
                        <a:pt x="1346" y="2154"/>
                        <a:pt x="1379" y="2155"/>
                        <a:pt x="1402" y="2152"/>
                      </a:cubicBezTo>
                      <a:cubicBezTo>
                        <a:pt x="1421" y="2150"/>
                        <a:pt x="1430" y="2140"/>
                        <a:pt x="1450" y="2133"/>
                      </a:cubicBezTo>
                      <a:cubicBezTo>
                        <a:pt x="1468" y="2128"/>
                        <a:pt x="1482" y="2130"/>
                        <a:pt x="1498" y="2124"/>
                      </a:cubicBezTo>
                      <a:cubicBezTo>
                        <a:pt x="1511" y="2118"/>
                        <a:pt x="1521" y="2113"/>
                        <a:pt x="1536" y="2105"/>
                      </a:cubicBezTo>
                      <a:cubicBezTo>
                        <a:pt x="1547" y="2099"/>
                        <a:pt x="1567" y="2091"/>
                        <a:pt x="1574" y="2086"/>
                      </a:cubicBezTo>
                      <a:cubicBezTo>
                        <a:pt x="1576" y="2084"/>
                        <a:pt x="1593" y="2078"/>
                        <a:pt x="1593" y="2076"/>
                      </a:cubicBezTo>
                      <a:cubicBezTo>
                        <a:pt x="1596" y="2070"/>
                        <a:pt x="1589" y="2053"/>
                        <a:pt x="1593" y="2048"/>
                      </a:cubicBezTo>
                      <a:cubicBezTo>
                        <a:pt x="1602" y="2037"/>
                        <a:pt x="1623" y="2037"/>
                        <a:pt x="1631" y="2029"/>
                      </a:cubicBezTo>
                      <a:cubicBezTo>
                        <a:pt x="1652" y="2008"/>
                        <a:pt x="1686" y="1991"/>
                        <a:pt x="1679" y="1962"/>
                      </a:cubicBezTo>
                      <a:cubicBezTo>
                        <a:pt x="1707" y="1951"/>
                        <a:pt x="1720" y="1928"/>
                        <a:pt x="1736" y="1905"/>
                      </a:cubicBezTo>
                      <a:cubicBezTo>
                        <a:pt x="1752" y="1882"/>
                        <a:pt x="1755" y="1847"/>
                        <a:pt x="1784" y="1838"/>
                      </a:cubicBezTo>
                      <a:cubicBezTo>
                        <a:pt x="1776" y="1803"/>
                        <a:pt x="1797" y="1781"/>
                        <a:pt x="1813" y="1753"/>
                      </a:cubicBezTo>
                      <a:cubicBezTo>
                        <a:pt x="1818" y="1743"/>
                        <a:pt x="1826" y="1725"/>
                        <a:pt x="1832" y="1714"/>
                      </a:cubicBezTo>
                      <a:cubicBezTo>
                        <a:pt x="1837" y="1706"/>
                        <a:pt x="1846" y="1711"/>
                        <a:pt x="1851" y="1705"/>
                      </a:cubicBezTo>
                      <a:cubicBezTo>
                        <a:pt x="1854" y="1701"/>
                        <a:pt x="1848" y="1691"/>
                        <a:pt x="1851" y="1686"/>
                      </a:cubicBezTo>
                      <a:cubicBezTo>
                        <a:pt x="1863" y="1665"/>
                        <a:pt x="1876" y="1642"/>
                        <a:pt x="1889" y="1619"/>
                      </a:cubicBezTo>
                      <a:cubicBezTo>
                        <a:pt x="1896" y="1607"/>
                        <a:pt x="1904" y="1576"/>
                        <a:pt x="1918" y="1562"/>
                      </a:cubicBezTo>
                      <a:cubicBezTo>
                        <a:pt x="1933" y="1546"/>
                        <a:pt x="1915" y="1521"/>
                        <a:pt x="1927" y="1486"/>
                      </a:cubicBezTo>
                      <a:cubicBezTo>
                        <a:pt x="1927" y="1485"/>
                        <a:pt x="1944" y="1482"/>
                        <a:pt x="1946" y="1476"/>
                      </a:cubicBezTo>
                      <a:cubicBezTo>
                        <a:pt x="1950" y="1468"/>
                        <a:pt x="1943" y="1456"/>
                        <a:pt x="1946" y="1448"/>
                      </a:cubicBezTo>
                      <a:cubicBezTo>
                        <a:pt x="1951" y="1436"/>
                        <a:pt x="1962" y="1432"/>
                        <a:pt x="1965" y="1419"/>
                      </a:cubicBezTo>
                      <a:cubicBezTo>
                        <a:pt x="1978" y="1370"/>
                        <a:pt x="1964" y="1299"/>
                        <a:pt x="1994" y="1277"/>
                      </a:cubicBezTo>
                      <a:cubicBezTo>
                        <a:pt x="1996" y="1250"/>
                        <a:pt x="1972" y="1235"/>
                        <a:pt x="1975" y="1210"/>
                      </a:cubicBezTo>
                      <a:cubicBezTo>
                        <a:pt x="1977" y="1190"/>
                        <a:pt x="1994" y="1191"/>
                        <a:pt x="1994" y="1172"/>
                      </a:cubicBezTo>
                      <a:cubicBezTo>
                        <a:pt x="1995" y="1138"/>
                        <a:pt x="1992" y="1108"/>
                        <a:pt x="1994" y="1067"/>
                      </a:cubicBezTo>
                      <a:cubicBezTo>
                        <a:pt x="1996" y="1026"/>
                        <a:pt x="1976" y="1029"/>
                        <a:pt x="1984" y="1000"/>
                      </a:cubicBezTo>
                      <a:cubicBezTo>
                        <a:pt x="1994" y="967"/>
                        <a:pt x="1987" y="949"/>
                        <a:pt x="1975" y="905"/>
                      </a:cubicBezTo>
                      <a:cubicBezTo>
                        <a:pt x="1963" y="862"/>
                        <a:pt x="1967" y="836"/>
                        <a:pt x="1946" y="801"/>
                      </a:cubicBezTo>
                      <a:cubicBezTo>
                        <a:pt x="1942" y="793"/>
                        <a:pt x="1931" y="797"/>
                        <a:pt x="1927" y="791"/>
                      </a:cubicBezTo>
                      <a:cubicBezTo>
                        <a:pt x="1923" y="784"/>
                        <a:pt x="1931" y="769"/>
                        <a:pt x="1927" y="762"/>
                      </a:cubicBezTo>
                      <a:cubicBezTo>
                        <a:pt x="1909" y="733"/>
                        <a:pt x="1864" y="721"/>
                        <a:pt x="1870" y="677"/>
                      </a:cubicBezTo>
                      <a:cubicBezTo>
                        <a:pt x="1815" y="687"/>
                        <a:pt x="1826" y="632"/>
                        <a:pt x="1775" y="639"/>
                      </a:cubicBezTo>
                      <a:cubicBezTo>
                        <a:pt x="1761" y="622"/>
                        <a:pt x="1748" y="588"/>
                        <a:pt x="1727" y="572"/>
                      </a:cubicBezTo>
                      <a:cubicBezTo>
                        <a:pt x="1717" y="564"/>
                        <a:pt x="1698" y="569"/>
                        <a:pt x="1689" y="562"/>
                      </a:cubicBezTo>
                      <a:cubicBezTo>
                        <a:pt x="1680" y="556"/>
                        <a:pt x="1683" y="547"/>
                        <a:pt x="1670" y="543"/>
                      </a:cubicBezTo>
                      <a:cubicBezTo>
                        <a:pt x="1607" y="528"/>
                        <a:pt x="1538" y="563"/>
                        <a:pt x="1488" y="553"/>
                      </a:cubicBezTo>
                      <a:cubicBezTo>
                        <a:pt x="1478" y="517"/>
                        <a:pt x="1495" y="503"/>
                        <a:pt x="1507" y="477"/>
                      </a:cubicBezTo>
                      <a:cubicBezTo>
                        <a:pt x="1515" y="459"/>
                        <a:pt x="1521" y="445"/>
                        <a:pt x="1536" y="429"/>
                      </a:cubicBezTo>
                      <a:cubicBezTo>
                        <a:pt x="1550" y="415"/>
                        <a:pt x="1536" y="399"/>
                        <a:pt x="1546" y="363"/>
                      </a:cubicBezTo>
                      <a:cubicBezTo>
                        <a:pt x="1549" y="350"/>
                        <a:pt x="1560" y="361"/>
                        <a:pt x="1565" y="353"/>
                      </a:cubicBezTo>
                      <a:cubicBezTo>
                        <a:pt x="1569" y="347"/>
                        <a:pt x="1562" y="332"/>
                        <a:pt x="1565" y="324"/>
                      </a:cubicBezTo>
                      <a:cubicBezTo>
                        <a:pt x="1573" y="299"/>
                        <a:pt x="1580" y="276"/>
                        <a:pt x="1593" y="248"/>
                      </a:cubicBezTo>
                      <a:cubicBezTo>
                        <a:pt x="1597" y="231"/>
                        <a:pt x="1575" y="217"/>
                        <a:pt x="1565" y="201"/>
                      </a:cubicBezTo>
                      <a:cubicBezTo>
                        <a:pt x="1562" y="197"/>
                        <a:pt x="1568" y="185"/>
                        <a:pt x="1565" y="182"/>
                      </a:cubicBezTo>
                      <a:cubicBezTo>
                        <a:pt x="1562" y="179"/>
                        <a:pt x="1547" y="184"/>
                        <a:pt x="1546" y="182"/>
                      </a:cubicBezTo>
                      <a:cubicBezTo>
                        <a:pt x="1542" y="175"/>
                        <a:pt x="1550" y="159"/>
                        <a:pt x="1546" y="153"/>
                      </a:cubicBezTo>
                      <a:cubicBezTo>
                        <a:pt x="1530" y="132"/>
                        <a:pt x="1475" y="89"/>
                        <a:pt x="1441" y="67"/>
                      </a:cubicBezTo>
                      <a:cubicBezTo>
                        <a:pt x="1434" y="64"/>
                        <a:pt x="1390" y="23"/>
                        <a:pt x="1383" y="20"/>
                      </a:cubicBezTo>
                      <a:cubicBezTo>
                        <a:pt x="1376" y="17"/>
                        <a:pt x="1344" y="25"/>
                        <a:pt x="1326" y="20"/>
                      </a:cubicBezTo>
                      <a:cubicBezTo>
                        <a:pt x="1314" y="17"/>
                        <a:pt x="1311" y="1"/>
                        <a:pt x="1297" y="1"/>
                      </a:cubicBezTo>
                      <a:cubicBezTo>
                        <a:pt x="1280" y="0"/>
                        <a:pt x="1269" y="15"/>
                        <a:pt x="1250" y="20"/>
                      </a:cubicBezTo>
                      <a:cubicBezTo>
                        <a:pt x="1228" y="25"/>
                        <a:pt x="1209" y="13"/>
                        <a:pt x="1193" y="29"/>
                      </a:cubicBezTo>
                      <a:cubicBezTo>
                        <a:pt x="1182" y="89"/>
                        <a:pt x="1160" y="150"/>
                        <a:pt x="1145" y="210"/>
                      </a:cubicBezTo>
                      <a:cubicBezTo>
                        <a:pt x="1139" y="233"/>
                        <a:pt x="1142" y="257"/>
                        <a:pt x="1135" y="277"/>
                      </a:cubicBezTo>
                      <a:cubicBezTo>
                        <a:pt x="1130" y="295"/>
                        <a:pt x="1125" y="292"/>
                        <a:pt x="1116" y="305"/>
                      </a:cubicBezTo>
                      <a:cubicBezTo>
                        <a:pt x="1110" y="316"/>
                        <a:pt x="1114" y="317"/>
                        <a:pt x="1107" y="324"/>
                      </a:cubicBezTo>
                      <a:cubicBezTo>
                        <a:pt x="1093" y="338"/>
                        <a:pt x="1109" y="352"/>
                        <a:pt x="1097" y="382"/>
                      </a:cubicBezTo>
                      <a:cubicBezTo>
                        <a:pt x="1094" y="389"/>
                        <a:pt x="1081" y="389"/>
                        <a:pt x="1078" y="401"/>
                      </a:cubicBezTo>
                      <a:cubicBezTo>
                        <a:pt x="1073" y="420"/>
                        <a:pt x="1082" y="436"/>
                        <a:pt x="1078" y="458"/>
                      </a:cubicBezTo>
                      <a:cubicBezTo>
                        <a:pt x="1075" y="478"/>
                        <a:pt x="1064" y="501"/>
                        <a:pt x="1059" y="524"/>
                      </a:cubicBezTo>
                      <a:cubicBezTo>
                        <a:pt x="1053" y="549"/>
                        <a:pt x="1054" y="583"/>
                        <a:pt x="1049" y="601"/>
                      </a:cubicBezTo>
                      <a:cubicBezTo>
                        <a:pt x="1047" y="610"/>
                        <a:pt x="1006" y="630"/>
                        <a:pt x="1030" y="658"/>
                      </a:cubicBezTo>
                      <a:cubicBezTo>
                        <a:pt x="1019" y="661"/>
                        <a:pt x="1003" y="653"/>
                        <a:pt x="992" y="658"/>
                      </a:cubicBezTo>
                      <a:cubicBezTo>
                        <a:pt x="988" y="660"/>
                        <a:pt x="983" y="677"/>
                        <a:pt x="983" y="677"/>
                      </a:cubicBezTo>
                      <a:cubicBezTo>
                        <a:pt x="962" y="682"/>
                        <a:pt x="938" y="673"/>
                        <a:pt x="916" y="677"/>
                      </a:cubicBezTo>
                      <a:cubicBezTo>
                        <a:pt x="901" y="679"/>
                        <a:pt x="882" y="690"/>
                        <a:pt x="868" y="696"/>
                      </a:cubicBezTo>
                      <a:cubicBezTo>
                        <a:pt x="853" y="702"/>
                        <a:pt x="849" y="699"/>
                        <a:pt x="840" y="705"/>
                      </a:cubicBezTo>
                      <a:cubicBezTo>
                        <a:pt x="816" y="720"/>
                        <a:pt x="749" y="725"/>
                        <a:pt x="725" y="753"/>
                      </a:cubicBezTo>
                      <a:cubicBezTo>
                        <a:pt x="695" y="757"/>
                        <a:pt x="703" y="724"/>
                        <a:pt x="668" y="734"/>
                      </a:cubicBezTo>
                      <a:cubicBezTo>
                        <a:pt x="648" y="732"/>
                        <a:pt x="646" y="748"/>
                        <a:pt x="620" y="753"/>
                      </a:cubicBezTo>
                      <a:cubicBezTo>
                        <a:pt x="581" y="760"/>
                        <a:pt x="525" y="740"/>
                        <a:pt x="506" y="772"/>
                      </a:cubicBezTo>
                      <a:cubicBezTo>
                        <a:pt x="493" y="808"/>
                        <a:pt x="507" y="803"/>
                        <a:pt x="515" y="829"/>
                      </a:cubicBezTo>
                      <a:cubicBezTo>
                        <a:pt x="517" y="834"/>
                        <a:pt x="512" y="854"/>
                        <a:pt x="515" y="858"/>
                      </a:cubicBezTo>
                      <a:cubicBezTo>
                        <a:pt x="517" y="859"/>
                        <a:pt x="533" y="855"/>
                        <a:pt x="534" y="858"/>
                      </a:cubicBezTo>
                      <a:cubicBezTo>
                        <a:pt x="538" y="867"/>
                        <a:pt x="528" y="887"/>
                        <a:pt x="534" y="896"/>
                      </a:cubicBezTo>
                      <a:cubicBezTo>
                        <a:pt x="543" y="909"/>
                        <a:pt x="575" y="920"/>
                        <a:pt x="601" y="943"/>
                      </a:cubicBezTo>
                      <a:cubicBezTo>
                        <a:pt x="625" y="964"/>
                        <a:pt x="631" y="990"/>
                        <a:pt x="649" y="1000"/>
                      </a:cubicBezTo>
                      <a:cubicBezTo>
                        <a:pt x="676" y="1016"/>
                        <a:pt x="707" y="1024"/>
                        <a:pt x="735" y="1020"/>
                      </a:cubicBezTo>
                      <a:cubicBezTo>
                        <a:pt x="741" y="1067"/>
                        <a:pt x="790" y="1072"/>
                        <a:pt x="820" y="1096"/>
                      </a:cubicBezTo>
                      <a:cubicBezTo>
                        <a:pt x="817" y="1119"/>
                        <a:pt x="795" y="1132"/>
                        <a:pt x="782" y="1153"/>
                      </a:cubicBezTo>
                      <a:cubicBezTo>
                        <a:pt x="774" y="1167"/>
                        <a:pt x="780" y="1181"/>
                        <a:pt x="773" y="1191"/>
                      </a:cubicBezTo>
                      <a:cubicBezTo>
                        <a:pt x="767" y="1199"/>
                        <a:pt x="753" y="1204"/>
                        <a:pt x="744" y="1210"/>
                      </a:cubicBezTo>
                      <a:cubicBezTo>
                        <a:pt x="742" y="1238"/>
                        <a:pt x="744" y="1264"/>
                        <a:pt x="735" y="1286"/>
                      </a:cubicBezTo>
                      <a:cubicBezTo>
                        <a:pt x="733" y="1289"/>
                        <a:pt x="719" y="1288"/>
                        <a:pt x="716" y="1296"/>
                      </a:cubicBezTo>
                      <a:cubicBezTo>
                        <a:pt x="713" y="1302"/>
                        <a:pt x="720" y="1319"/>
                        <a:pt x="716" y="1324"/>
                      </a:cubicBezTo>
                      <a:cubicBezTo>
                        <a:pt x="711" y="1331"/>
                        <a:pt x="679" y="1334"/>
                        <a:pt x="677" y="1343"/>
                      </a:cubicBezTo>
                      <a:cubicBezTo>
                        <a:pt x="674" y="1358"/>
                        <a:pt x="682" y="1377"/>
                        <a:pt x="677" y="1391"/>
                      </a:cubicBezTo>
                      <a:cubicBezTo>
                        <a:pt x="673" y="1402"/>
                        <a:pt x="652" y="1404"/>
                        <a:pt x="649" y="1410"/>
                      </a:cubicBezTo>
                      <a:cubicBezTo>
                        <a:pt x="640" y="1428"/>
                        <a:pt x="639" y="1461"/>
                        <a:pt x="630" y="1476"/>
                      </a:cubicBezTo>
                      <a:cubicBezTo>
                        <a:pt x="625" y="1485"/>
                        <a:pt x="607" y="1488"/>
                        <a:pt x="601" y="1496"/>
                      </a:cubicBezTo>
                      <a:cubicBezTo>
                        <a:pt x="595" y="1504"/>
                        <a:pt x="598" y="1514"/>
                        <a:pt x="592" y="1524"/>
                      </a:cubicBezTo>
                      <a:cubicBezTo>
                        <a:pt x="584" y="1536"/>
                        <a:pt x="579" y="1536"/>
                        <a:pt x="572" y="1553"/>
                      </a:cubicBezTo>
                      <a:cubicBezTo>
                        <a:pt x="560" y="1582"/>
                        <a:pt x="545" y="1594"/>
                        <a:pt x="515" y="1619"/>
                      </a:cubicBezTo>
                      <a:cubicBezTo>
                        <a:pt x="509" y="1625"/>
                        <a:pt x="511" y="1633"/>
                        <a:pt x="506" y="1638"/>
                      </a:cubicBezTo>
                      <a:cubicBezTo>
                        <a:pt x="497" y="1646"/>
                        <a:pt x="474" y="1651"/>
                        <a:pt x="468" y="1657"/>
                      </a:cubicBezTo>
                      <a:cubicBezTo>
                        <a:pt x="453" y="1672"/>
                        <a:pt x="470" y="1707"/>
                        <a:pt x="439" y="1686"/>
                      </a:cubicBezTo>
                      <a:cubicBezTo>
                        <a:pt x="426" y="1698"/>
                        <a:pt x="433" y="1731"/>
                        <a:pt x="420" y="1743"/>
                      </a:cubicBezTo>
                      <a:cubicBezTo>
                        <a:pt x="393" y="1767"/>
                        <a:pt x="333" y="1758"/>
                        <a:pt x="343" y="1819"/>
                      </a:cubicBezTo>
                      <a:cubicBezTo>
                        <a:pt x="273" y="1837"/>
                        <a:pt x="211" y="1865"/>
                        <a:pt x="181" y="1924"/>
                      </a:cubicBezTo>
                      <a:cubicBezTo>
                        <a:pt x="158" y="1929"/>
                        <a:pt x="138" y="1944"/>
                        <a:pt x="115" y="1962"/>
                      </a:cubicBezTo>
                      <a:cubicBezTo>
                        <a:pt x="106" y="1968"/>
                        <a:pt x="103" y="1985"/>
                        <a:pt x="95" y="1991"/>
                      </a:cubicBezTo>
                      <a:cubicBezTo>
                        <a:pt x="89" y="1995"/>
                        <a:pt x="64" y="1994"/>
                        <a:pt x="57" y="2000"/>
                      </a:cubicBezTo>
                      <a:cubicBezTo>
                        <a:pt x="33" y="2023"/>
                        <a:pt x="23" y="2056"/>
                        <a:pt x="0" y="2076"/>
                      </a:cubicBezTo>
                      <a:lnTo>
                        <a:pt x="0" y="2114"/>
                      </a:ln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1" name="Freeform 15"/>
                <p:cNvSpPr>
                  <a:spLocks noEditPoints="1"/>
                </p:cNvSpPr>
                <p:nvPr/>
              </p:nvSpPr>
              <p:spPr bwMode="auto">
                <a:xfrm>
                  <a:off x="7795649" y="3961459"/>
                  <a:ext cx="743042" cy="691562"/>
                </a:xfrm>
                <a:custGeom>
                  <a:avLst/>
                  <a:gdLst>
                    <a:gd name="T0" fmla="*/ 983 w 2529"/>
                    <a:gd name="T1" fmla="*/ 885 h 2352"/>
                    <a:gd name="T2" fmla="*/ 811 w 2529"/>
                    <a:gd name="T3" fmla="*/ 1209 h 2352"/>
                    <a:gd name="T4" fmla="*/ 811 w 2529"/>
                    <a:gd name="T5" fmla="*/ 1590 h 2352"/>
                    <a:gd name="T6" fmla="*/ 811 w 2529"/>
                    <a:gd name="T7" fmla="*/ 1704 h 2352"/>
                    <a:gd name="T8" fmla="*/ 802 w 2529"/>
                    <a:gd name="T9" fmla="*/ 1914 h 2352"/>
                    <a:gd name="T10" fmla="*/ 601 w 2529"/>
                    <a:gd name="T11" fmla="*/ 1999 h 2352"/>
                    <a:gd name="T12" fmla="*/ 430 w 2529"/>
                    <a:gd name="T13" fmla="*/ 1790 h 2352"/>
                    <a:gd name="T14" fmla="*/ 372 w 2529"/>
                    <a:gd name="T15" fmla="*/ 1580 h 2352"/>
                    <a:gd name="T16" fmla="*/ 239 w 2529"/>
                    <a:gd name="T17" fmla="*/ 1695 h 2352"/>
                    <a:gd name="T18" fmla="*/ 96 w 2529"/>
                    <a:gd name="T19" fmla="*/ 1533 h 2352"/>
                    <a:gd name="T20" fmla="*/ 468 w 2529"/>
                    <a:gd name="T21" fmla="*/ 1143 h 2352"/>
                    <a:gd name="T22" fmla="*/ 592 w 2529"/>
                    <a:gd name="T23" fmla="*/ 933 h 2352"/>
                    <a:gd name="T24" fmla="*/ 735 w 2529"/>
                    <a:gd name="T25" fmla="*/ 733 h 2352"/>
                    <a:gd name="T26" fmla="*/ 1765 w 2529"/>
                    <a:gd name="T27" fmla="*/ 48 h 2352"/>
                    <a:gd name="T28" fmla="*/ 1498 w 2529"/>
                    <a:gd name="T29" fmla="*/ 162 h 2352"/>
                    <a:gd name="T30" fmla="*/ 1384 w 2529"/>
                    <a:gd name="T31" fmla="*/ 267 h 2352"/>
                    <a:gd name="T32" fmla="*/ 1508 w 2529"/>
                    <a:gd name="T33" fmla="*/ 400 h 2352"/>
                    <a:gd name="T34" fmla="*/ 1832 w 2529"/>
                    <a:gd name="T35" fmla="*/ 362 h 2352"/>
                    <a:gd name="T36" fmla="*/ 1966 w 2529"/>
                    <a:gd name="T37" fmla="*/ 314 h 2352"/>
                    <a:gd name="T38" fmla="*/ 2099 w 2529"/>
                    <a:gd name="T39" fmla="*/ 267 h 2352"/>
                    <a:gd name="T40" fmla="*/ 2080 w 2529"/>
                    <a:gd name="T41" fmla="*/ 38 h 2352"/>
                    <a:gd name="T42" fmla="*/ 1937 w 2529"/>
                    <a:gd name="T43" fmla="*/ 0 h 2352"/>
                    <a:gd name="T44" fmla="*/ 248 w 2529"/>
                    <a:gd name="T45" fmla="*/ 828 h 2352"/>
                    <a:gd name="T46" fmla="*/ 306 w 2529"/>
                    <a:gd name="T47" fmla="*/ 666 h 2352"/>
                    <a:gd name="T48" fmla="*/ 411 w 2529"/>
                    <a:gd name="T49" fmla="*/ 524 h 2352"/>
                    <a:gd name="T50" fmla="*/ 525 w 2529"/>
                    <a:gd name="T51" fmla="*/ 333 h 2352"/>
                    <a:gd name="T52" fmla="*/ 640 w 2529"/>
                    <a:gd name="T53" fmla="*/ 86 h 2352"/>
                    <a:gd name="T54" fmla="*/ 783 w 2529"/>
                    <a:gd name="T55" fmla="*/ 86 h 2352"/>
                    <a:gd name="T56" fmla="*/ 888 w 2529"/>
                    <a:gd name="T57" fmla="*/ 171 h 2352"/>
                    <a:gd name="T58" fmla="*/ 935 w 2529"/>
                    <a:gd name="T59" fmla="*/ 276 h 2352"/>
                    <a:gd name="T60" fmla="*/ 859 w 2529"/>
                    <a:gd name="T61" fmla="*/ 514 h 2352"/>
                    <a:gd name="T62" fmla="*/ 754 w 2529"/>
                    <a:gd name="T63" fmla="*/ 657 h 2352"/>
                    <a:gd name="T64" fmla="*/ 506 w 2529"/>
                    <a:gd name="T65" fmla="*/ 828 h 2352"/>
                    <a:gd name="T66" fmla="*/ 2471 w 2529"/>
                    <a:gd name="T67" fmla="*/ 619 h 2352"/>
                    <a:gd name="T68" fmla="*/ 2204 w 2529"/>
                    <a:gd name="T69" fmla="*/ 562 h 2352"/>
                    <a:gd name="T70" fmla="*/ 1899 w 2529"/>
                    <a:gd name="T71" fmla="*/ 628 h 2352"/>
                    <a:gd name="T72" fmla="*/ 1622 w 2529"/>
                    <a:gd name="T73" fmla="*/ 714 h 2352"/>
                    <a:gd name="T74" fmla="*/ 1412 w 2529"/>
                    <a:gd name="T75" fmla="*/ 781 h 2352"/>
                    <a:gd name="T76" fmla="*/ 1260 w 2529"/>
                    <a:gd name="T77" fmla="*/ 819 h 2352"/>
                    <a:gd name="T78" fmla="*/ 1183 w 2529"/>
                    <a:gd name="T79" fmla="*/ 857 h 2352"/>
                    <a:gd name="T80" fmla="*/ 1050 w 2529"/>
                    <a:gd name="T81" fmla="*/ 952 h 2352"/>
                    <a:gd name="T82" fmla="*/ 1145 w 2529"/>
                    <a:gd name="T83" fmla="*/ 1038 h 2352"/>
                    <a:gd name="T84" fmla="*/ 1279 w 2529"/>
                    <a:gd name="T85" fmla="*/ 1076 h 2352"/>
                    <a:gd name="T86" fmla="*/ 1651 w 2529"/>
                    <a:gd name="T87" fmla="*/ 1000 h 2352"/>
                    <a:gd name="T88" fmla="*/ 1641 w 2529"/>
                    <a:gd name="T89" fmla="*/ 1799 h 2352"/>
                    <a:gd name="T90" fmla="*/ 1546 w 2529"/>
                    <a:gd name="T91" fmla="*/ 2066 h 2352"/>
                    <a:gd name="T92" fmla="*/ 1336 w 2529"/>
                    <a:gd name="T93" fmla="*/ 2009 h 2352"/>
                    <a:gd name="T94" fmla="*/ 1374 w 2529"/>
                    <a:gd name="T95" fmla="*/ 2152 h 2352"/>
                    <a:gd name="T96" fmla="*/ 1784 w 2529"/>
                    <a:gd name="T97" fmla="*/ 2352 h 2352"/>
                    <a:gd name="T98" fmla="*/ 1861 w 2529"/>
                    <a:gd name="T99" fmla="*/ 2256 h 2352"/>
                    <a:gd name="T100" fmla="*/ 1966 w 2529"/>
                    <a:gd name="T101" fmla="*/ 2037 h 2352"/>
                    <a:gd name="T102" fmla="*/ 1966 w 2529"/>
                    <a:gd name="T103" fmla="*/ 1714 h 2352"/>
                    <a:gd name="T104" fmla="*/ 1956 w 2529"/>
                    <a:gd name="T105" fmla="*/ 1447 h 2352"/>
                    <a:gd name="T106" fmla="*/ 1975 w 2529"/>
                    <a:gd name="T107" fmla="*/ 1219 h 2352"/>
                    <a:gd name="T108" fmla="*/ 2071 w 2529"/>
                    <a:gd name="T109" fmla="*/ 885 h 2352"/>
                    <a:gd name="T110" fmla="*/ 2223 w 2529"/>
                    <a:gd name="T111" fmla="*/ 847 h 2352"/>
                    <a:gd name="T112" fmla="*/ 2452 w 2529"/>
                    <a:gd name="T113" fmla="*/ 800 h 2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2529" h="2352">
                      <a:moveTo>
                        <a:pt x="878" y="733"/>
                      </a:moveTo>
                      <a:cubicBezTo>
                        <a:pt x="867" y="772"/>
                        <a:pt x="911" y="771"/>
                        <a:pt x="935" y="790"/>
                      </a:cubicBezTo>
                      <a:cubicBezTo>
                        <a:pt x="948" y="800"/>
                        <a:pt x="967" y="818"/>
                        <a:pt x="974" y="828"/>
                      </a:cubicBezTo>
                      <a:cubicBezTo>
                        <a:pt x="981" y="841"/>
                        <a:pt x="975" y="867"/>
                        <a:pt x="983" y="885"/>
                      </a:cubicBezTo>
                      <a:cubicBezTo>
                        <a:pt x="988" y="896"/>
                        <a:pt x="1006" y="895"/>
                        <a:pt x="1002" y="914"/>
                      </a:cubicBezTo>
                      <a:cubicBezTo>
                        <a:pt x="990" y="944"/>
                        <a:pt x="966" y="960"/>
                        <a:pt x="974" y="1009"/>
                      </a:cubicBezTo>
                      <a:cubicBezTo>
                        <a:pt x="947" y="1034"/>
                        <a:pt x="908" y="1045"/>
                        <a:pt x="916" y="1104"/>
                      </a:cubicBezTo>
                      <a:cubicBezTo>
                        <a:pt x="899" y="1133"/>
                        <a:pt x="825" y="1162"/>
                        <a:pt x="811" y="1209"/>
                      </a:cubicBezTo>
                      <a:cubicBezTo>
                        <a:pt x="799" y="1252"/>
                        <a:pt x="818" y="1300"/>
                        <a:pt x="830" y="1323"/>
                      </a:cubicBezTo>
                      <a:cubicBezTo>
                        <a:pt x="838" y="1342"/>
                        <a:pt x="815" y="1344"/>
                        <a:pt x="811" y="1361"/>
                      </a:cubicBezTo>
                      <a:cubicBezTo>
                        <a:pt x="799" y="1417"/>
                        <a:pt x="834" y="1507"/>
                        <a:pt x="792" y="1533"/>
                      </a:cubicBezTo>
                      <a:cubicBezTo>
                        <a:pt x="802" y="1559"/>
                        <a:pt x="806" y="1549"/>
                        <a:pt x="811" y="1590"/>
                      </a:cubicBezTo>
                      <a:cubicBezTo>
                        <a:pt x="813" y="1608"/>
                        <a:pt x="829" y="1619"/>
                        <a:pt x="830" y="1628"/>
                      </a:cubicBezTo>
                      <a:cubicBezTo>
                        <a:pt x="832" y="1642"/>
                        <a:pt x="821" y="1643"/>
                        <a:pt x="821" y="1647"/>
                      </a:cubicBezTo>
                      <a:cubicBezTo>
                        <a:pt x="821" y="1653"/>
                        <a:pt x="830" y="1659"/>
                        <a:pt x="830" y="1657"/>
                      </a:cubicBezTo>
                      <a:cubicBezTo>
                        <a:pt x="827" y="1675"/>
                        <a:pt x="819" y="1687"/>
                        <a:pt x="811" y="1704"/>
                      </a:cubicBezTo>
                      <a:cubicBezTo>
                        <a:pt x="804" y="1720"/>
                        <a:pt x="794" y="1735"/>
                        <a:pt x="792" y="1752"/>
                      </a:cubicBezTo>
                      <a:cubicBezTo>
                        <a:pt x="791" y="1763"/>
                        <a:pt x="776" y="1798"/>
                        <a:pt x="811" y="1799"/>
                      </a:cubicBezTo>
                      <a:cubicBezTo>
                        <a:pt x="818" y="1825"/>
                        <a:pt x="792" y="1819"/>
                        <a:pt x="792" y="1837"/>
                      </a:cubicBezTo>
                      <a:cubicBezTo>
                        <a:pt x="819" y="1851"/>
                        <a:pt x="814" y="1870"/>
                        <a:pt x="802" y="1914"/>
                      </a:cubicBezTo>
                      <a:cubicBezTo>
                        <a:pt x="796" y="1932"/>
                        <a:pt x="793" y="1960"/>
                        <a:pt x="792" y="1961"/>
                      </a:cubicBezTo>
                      <a:cubicBezTo>
                        <a:pt x="790" y="1964"/>
                        <a:pt x="767" y="1959"/>
                        <a:pt x="764" y="1961"/>
                      </a:cubicBezTo>
                      <a:cubicBezTo>
                        <a:pt x="747" y="1969"/>
                        <a:pt x="760" y="1993"/>
                        <a:pt x="745" y="2009"/>
                      </a:cubicBezTo>
                      <a:cubicBezTo>
                        <a:pt x="679" y="2002"/>
                        <a:pt x="656" y="2009"/>
                        <a:pt x="601" y="1999"/>
                      </a:cubicBezTo>
                      <a:cubicBezTo>
                        <a:pt x="589" y="1957"/>
                        <a:pt x="548" y="1916"/>
                        <a:pt x="506" y="1885"/>
                      </a:cubicBezTo>
                      <a:cubicBezTo>
                        <a:pt x="492" y="1874"/>
                        <a:pt x="473" y="1850"/>
                        <a:pt x="458" y="1828"/>
                      </a:cubicBezTo>
                      <a:cubicBezTo>
                        <a:pt x="456" y="1824"/>
                        <a:pt x="462" y="1812"/>
                        <a:pt x="458" y="1809"/>
                      </a:cubicBezTo>
                      <a:cubicBezTo>
                        <a:pt x="452" y="1802"/>
                        <a:pt x="432" y="1800"/>
                        <a:pt x="430" y="1790"/>
                      </a:cubicBezTo>
                      <a:cubicBezTo>
                        <a:pt x="430" y="1794"/>
                        <a:pt x="430" y="1732"/>
                        <a:pt x="430" y="1733"/>
                      </a:cubicBezTo>
                      <a:cubicBezTo>
                        <a:pt x="437" y="1708"/>
                        <a:pt x="454" y="1721"/>
                        <a:pt x="458" y="1704"/>
                      </a:cubicBezTo>
                      <a:cubicBezTo>
                        <a:pt x="453" y="1646"/>
                        <a:pt x="469" y="1566"/>
                        <a:pt x="449" y="1523"/>
                      </a:cubicBezTo>
                      <a:cubicBezTo>
                        <a:pt x="417" y="1536"/>
                        <a:pt x="381" y="1545"/>
                        <a:pt x="372" y="1580"/>
                      </a:cubicBezTo>
                      <a:cubicBezTo>
                        <a:pt x="364" y="1583"/>
                        <a:pt x="352" y="1577"/>
                        <a:pt x="344" y="1580"/>
                      </a:cubicBezTo>
                      <a:cubicBezTo>
                        <a:pt x="334" y="1584"/>
                        <a:pt x="340" y="1597"/>
                        <a:pt x="334" y="1599"/>
                      </a:cubicBezTo>
                      <a:cubicBezTo>
                        <a:pt x="319" y="1607"/>
                        <a:pt x="308" y="1600"/>
                        <a:pt x="296" y="1609"/>
                      </a:cubicBezTo>
                      <a:cubicBezTo>
                        <a:pt x="272" y="1626"/>
                        <a:pt x="243" y="1657"/>
                        <a:pt x="239" y="1695"/>
                      </a:cubicBezTo>
                      <a:cubicBezTo>
                        <a:pt x="133" y="1699"/>
                        <a:pt x="47" y="1683"/>
                        <a:pt x="0" y="1628"/>
                      </a:cubicBezTo>
                      <a:cubicBezTo>
                        <a:pt x="7" y="1594"/>
                        <a:pt x="39" y="1575"/>
                        <a:pt x="67" y="1552"/>
                      </a:cubicBezTo>
                      <a:cubicBezTo>
                        <a:pt x="70" y="1549"/>
                        <a:pt x="74" y="1534"/>
                        <a:pt x="77" y="1533"/>
                      </a:cubicBezTo>
                      <a:cubicBezTo>
                        <a:pt x="81" y="1531"/>
                        <a:pt x="92" y="1536"/>
                        <a:pt x="96" y="1533"/>
                      </a:cubicBezTo>
                      <a:cubicBezTo>
                        <a:pt x="111" y="1520"/>
                        <a:pt x="110" y="1479"/>
                        <a:pt x="143" y="1495"/>
                      </a:cubicBezTo>
                      <a:cubicBezTo>
                        <a:pt x="160" y="1447"/>
                        <a:pt x="198" y="1412"/>
                        <a:pt x="239" y="1371"/>
                      </a:cubicBezTo>
                      <a:cubicBezTo>
                        <a:pt x="272" y="1338"/>
                        <a:pt x="316" y="1323"/>
                        <a:pt x="325" y="1266"/>
                      </a:cubicBezTo>
                      <a:cubicBezTo>
                        <a:pt x="402" y="1254"/>
                        <a:pt x="397" y="1161"/>
                        <a:pt x="468" y="1143"/>
                      </a:cubicBezTo>
                      <a:cubicBezTo>
                        <a:pt x="462" y="1105"/>
                        <a:pt x="493" y="1104"/>
                        <a:pt x="487" y="1066"/>
                      </a:cubicBezTo>
                      <a:cubicBezTo>
                        <a:pt x="520" y="1062"/>
                        <a:pt x="521" y="1024"/>
                        <a:pt x="554" y="1019"/>
                      </a:cubicBezTo>
                      <a:cubicBezTo>
                        <a:pt x="548" y="993"/>
                        <a:pt x="557" y="983"/>
                        <a:pt x="573" y="971"/>
                      </a:cubicBezTo>
                      <a:cubicBezTo>
                        <a:pt x="589" y="959"/>
                        <a:pt x="579" y="960"/>
                        <a:pt x="592" y="933"/>
                      </a:cubicBezTo>
                      <a:cubicBezTo>
                        <a:pt x="596" y="924"/>
                        <a:pt x="625" y="908"/>
                        <a:pt x="640" y="895"/>
                      </a:cubicBezTo>
                      <a:cubicBezTo>
                        <a:pt x="637" y="876"/>
                        <a:pt x="644" y="869"/>
                        <a:pt x="649" y="857"/>
                      </a:cubicBezTo>
                      <a:cubicBezTo>
                        <a:pt x="660" y="832"/>
                        <a:pt x="686" y="815"/>
                        <a:pt x="706" y="790"/>
                      </a:cubicBezTo>
                      <a:cubicBezTo>
                        <a:pt x="719" y="774"/>
                        <a:pt x="723" y="751"/>
                        <a:pt x="735" y="733"/>
                      </a:cubicBezTo>
                      <a:lnTo>
                        <a:pt x="878" y="733"/>
                      </a:lnTo>
                      <a:close/>
                      <a:moveTo>
                        <a:pt x="1937" y="0"/>
                      </a:moveTo>
                      <a:cubicBezTo>
                        <a:pt x="1942" y="37"/>
                        <a:pt x="1880" y="6"/>
                        <a:pt x="1880" y="38"/>
                      </a:cubicBezTo>
                      <a:cubicBezTo>
                        <a:pt x="1840" y="41"/>
                        <a:pt x="1800" y="38"/>
                        <a:pt x="1765" y="48"/>
                      </a:cubicBezTo>
                      <a:cubicBezTo>
                        <a:pt x="1754" y="51"/>
                        <a:pt x="1748" y="61"/>
                        <a:pt x="1737" y="67"/>
                      </a:cubicBezTo>
                      <a:cubicBezTo>
                        <a:pt x="1718" y="76"/>
                        <a:pt x="1700" y="81"/>
                        <a:pt x="1679" y="95"/>
                      </a:cubicBezTo>
                      <a:cubicBezTo>
                        <a:pt x="1658" y="110"/>
                        <a:pt x="1639" y="110"/>
                        <a:pt x="1594" y="124"/>
                      </a:cubicBezTo>
                      <a:cubicBezTo>
                        <a:pt x="1563" y="133"/>
                        <a:pt x="1535" y="148"/>
                        <a:pt x="1498" y="162"/>
                      </a:cubicBezTo>
                      <a:cubicBezTo>
                        <a:pt x="1483" y="168"/>
                        <a:pt x="1479" y="166"/>
                        <a:pt x="1470" y="171"/>
                      </a:cubicBezTo>
                      <a:cubicBezTo>
                        <a:pt x="1446" y="186"/>
                        <a:pt x="1394" y="172"/>
                        <a:pt x="1346" y="190"/>
                      </a:cubicBezTo>
                      <a:cubicBezTo>
                        <a:pt x="1341" y="222"/>
                        <a:pt x="1365" y="230"/>
                        <a:pt x="1374" y="248"/>
                      </a:cubicBezTo>
                      <a:cubicBezTo>
                        <a:pt x="1381" y="260"/>
                        <a:pt x="1373" y="258"/>
                        <a:pt x="1384" y="267"/>
                      </a:cubicBezTo>
                      <a:cubicBezTo>
                        <a:pt x="1393" y="274"/>
                        <a:pt x="1396" y="285"/>
                        <a:pt x="1393" y="314"/>
                      </a:cubicBezTo>
                      <a:cubicBezTo>
                        <a:pt x="1416" y="324"/>
                        <a:pt x="1426" y="346"/>
                        <a:pt x="1450" y="362"/>
                      </a:cubicBezTo>
                      <a:cubicBezTo>
                        <a:pt x="1463" y="370"/>
                        <a:pt x="1480" y="365"/>
                        <a:pt x="1489" y="371"/>
                      </a:cubicBezTo>
                      <a:cubicBezTo>
                        <a:pt x="1497" y="377"/>
                        <a:pt x="1502" y="391"/>
                        <a:pt x="1508" y="400"/>
                      </a:cubicBezTo>
                      <a:cubicBezTo>
                        <a:pt x="1546" y="383"/>
                        <a:pt x="1575" y="418"/>
                        <a:pt x="1603" y="419"/>
                      </a:cubicBezTo>
                      <a:cubicBezTo>
                        <a:pt x="1654" y="421"/>
                        <a:pt x="1709" y="396"/>
                        <a:pt x="1756" y="381"/>
                      </a:cubicBezTo>
                      <a:cubicBezTo>
                        <a:pt x="1770" y="376"/>
                        <a:pt x="1777" y="364"/>
                        <a:pt x="1784" y="362"/>
                      </a:cubicBezTo>
                      <a:cubicBezTo>
                        <a:pt x="1799" y="357"/>
                        <a:pt x="1819" y="367"/>
                        <a:pt x="1832" y="362"/>
                      </a:cubicBezTo>
                      <a:cubicBezTo>
                        <a:pt x="1837" y="360"/>
                        <a:pt x="1838" y="344"/>
                        <a:pt x="1842" y="343"/>
                      </a:cubicBezTo>
                      <a:cubicBezTo>
                        <a:pt x="1847" y="340"/>
                        <a:pt x="1856" y="345"/>
                        <a:pt x="1861" y="343"/>
                      </a:cubicBezTo>
                      <a:cubicBezTo>
                        <a:pt x="1866" y="340"/>
                        <a:pt x="1878" y="324"/>
                        <a:pt x="1880" y="324"/>
                      </a:cubicBezTo>
                      <a:cubicBezTo>
                        <a:pt x="1908" y="315"/>
                        <a:pt x="1938" y="321"/>
                        <a:pt x="1966" y="314"/>
                      </a:cubicBezTo>
                      <a:cubicBezTo>
                        <a:pt x="1986" y="309"/>
                        <a:pt x="1993" y="293"/>
                        <a:pt x="2013" y="286"/>
                      </a:cubicBezTo>
                      <a:cubicBezTo>
                        <a:pt x="2027" y="280"/>
                        <a:pt x="2053" y="292"/>
                        <a:pt x="2071" y="286"/>
                      </a:cubicBezTo>
                      <a:cubicBezTo>
                        <a:pt x="2074" y="284"/>
                        <a:pt x="2071" y="269"/>
                        <a:pt x="2080" y="267"/>
                      </a:cubicBezTo>
                      <a:cubicBezTo>
                        <a:pt x="2086" y="265"/>
                        <a:pt x="2093" y="268"/>
                        <a:pt x="2099" y="267"/>
                      </a:cubicBezTo>
                      <a:cubicBezTo>
                        <a:pt x="2124" y="260"/>
                        <a:pt x="2151" y="255"/>
                        <a:pt x="2176" y="248"/>
                      </a:cubicBezTo>
                      <a:cubicBezTo>
                        <a:pt x="2162" y="225"/>
                        <a:pt x="2193" y="217"/>
                        <a:pt x="2195" y="200"/>
                      </a:cubicBezTo>
                      <a:cubicBezTo>
                        <a:pt x="2198" y="157"/>
                        <a:pt x="2147" y="113"/>
                        <a:pt x="2109" y="76"/>
                      </a:cubicBezTo>
                      <a:cubicBezTo>
                        <a:pt x="2098" y="66"/>
                        <a:pt x="2083" y="40"/>
                        <a:pt x="2080" y="38"/>
                      </a:cubicBezTo>
                      <a:cubicBezTo>
                        <a:pt x="2071" y="33"/>
                        <a:pt x="2052" y="42"/>
                        <a:pt x="2042" y="38"/>
                      </a:cubicBezTo>
                      <a:cubicBezTo>
                        <a:pt x="2035" y="35"/>
                        <a:pt x="2034" y="23"/>
                        <a:pt x="2023" y="19"/>
                      </a:cubicBezTo>
                      <a:cubicBezTo>
                        <a:pt x="2010" y="15"/>
                        <a:pt x="1969" y="33"/>
                        <a:pt x="1975" y="0"/>
                      </a:cubicBezTo>
                      <a:lnTo>
                        <a:pt x="1937" y="0"/>
                      </a:lnTo>
                      <a:close/>
                      <a:moveTo>
                        <a:pt x="449" y="866"/>
                      </a:moveTo>
                      <a:cubicBezTo>
                        <a:pt x="411" y="860"/>
                        <a:pt x="381" y="845"/>
                        <a:pt x="353" y="828"/>
                      </a:cubicBezTo>
                      <a:cubicBezTo>
                        <a:pt x="318" y="818"/>
                        <a:pt x="326" y="852"/>
                        <a:pt x="296" y="847"/>
                      </a:cubicBezTo>
                      <a:cubicBezTo>
                        <a:pt x="303" y="812"/>
                        <a:pt x="261" y="834"/>
                        <a:pt x="248" y="828"/>
                      </a:cubicBezTo>
                      <a:cubicBezTo>
                        <a:pt x="237" y="823"/>
                        <a:pt x="214" y="788"/>
                        <a:pt x="191" y="781"/>
                      </a:cubicBezTo>
                      <a:lnTo>
                        <a:pt x="191" y="733"/>
                      </a:lnTo>
                      <a:cubicBezTo>
                        <a:pt x="228" y="756"/>
                        <a:pt x="229" y="704"/>
                        <a:pt x="248" y="695"/>
                      </a:cubicBezTo>
                      <a:cubicBezTo>
                        <a:pt x="268" y="686"/>
                        <a:pt x="289" y="691"/>
                        <a:pt x="306" y="666"/>
                      </a:cubicBezTo>
                      <a:cubicBezTo>
                        <a:pt x="309" y="661"/>
                        <a:pt x="310" y="634"/>
                        <a:pt x="315" y="628"/>
                      </a:cubicBezTo>
                      <a:cubicBezTo>
                        <a:pt x="321" y="622"/>
                        <a:pt x="337" y="624"/>
                        <a:pt x="344" y="619"/>
                      </a:cubicBezTo>
                      <a:cubicBezTo>
                        <a:pt x="359" y="607"/>
                        <a:pt x="374" y="573"/>
                        <a:pt x="401" y="562"/>
                      </a:cubicBezTo>
                      <a:cubicBezTo>
                        <a:pt x="399" y="542"/>
                        <a:pt x="406" y="536"/>
                        <a:pt x="411" y="524"/>
                      </a:cubicBezTo>
                      <a:cubicBezTo>
                        <a:pt x="421" y="499"/>
                        <a:pt x="449" y="482"/>
                        <a:pt x="468" y="457"/>
                      </a:cubicBezTo>
                      <a:cubicBezTo>
                        <a:pt x="476" y="447"/>
                        <a:pt x="471" y="428"/>
                        <a:pt x="477" y="419"/>
                      </a:cubicBezTo>
                      <a:cubicBezTo>
                        <a:pt x="483" y="411"/>
                        <a:pt x="501" y="408"/>
                        <a:pt x="506" y="400"/>
                      </a:cubicBezTo>
                      <a:cubicBezTo>
                        <a:pt x="516" y="383"/>
                        <a:pt x="513" y="354"/>
                        <a:pt x="525" y="333"/>
                      </a:cubicBezTo>
                      <a:cubicBezTo>
                        <a:pt x="525" y="333"/>
                        <a:pt x="542" y="326"/>
                        <a:pt x="544" y="324"/>
                      </a:cubicBezTo>
                      <a:cubicBezTo>
                        <a:pt x="549" y="318"/>
                        <a:pt x="548" y="290"/>
                        <a:pt x="554" y="286"/>
                      </a:cubicBezTo>
                      <a:cubicBezTo>
                        <a:pt x="551" y="288"/>
                        <a:pt x="589" y="280"/>
                        <a:pt x="573" y="248"/>
                      </a:cubicBezTo>
                      <a:cubicBezTo>
                        <a:pt x="627" y="225"/>
                        <a:pt x="638" y="160"/>
                        <a:pt x="640" y="86"/>
                      </a:cubicBezTo>
                      <a:cubicBezTo>
                        <a:pt x="653" y="80"/>
                        <a:pt x="663" y="71"/>
                        <a:pt x="668" y="57"/>
                      </a:cubicBezTo>
                      <a:cubicBezTo>
                        <a:pt x="688" y="72"/>
                        <a:pt x="720" y="58"/>
                        <a:pt x="745" y="67"/>
                      </a:cubicBezTo>
                      <a:cubicBezTo>
                        <a:pt x="749" y="68"/>
                        <a:pt x="750" y="84"/>
                        <a:pt x="754" y="86"/>
                      </a:cubicBezTo>
                      <a:cubicBezTo>
                        <a:pt x="761" y="89"/>
                        <a:pt x="776" y="81"/>
                        <a:pt x="783" y="86"/>
                      </a:cubicBezTo>
                      <a:cubicBezTo>
                        <a:pt x="790" y="91"/>
                        <a:pt x="794" y="110"/>
                        <a:pt x="802" y="114"/>
                      </a:cubicBezTo>
                      <a:cubicBezTo>
                        <a:pt x="814" y="121"/>
                        <a:pt x="838" y="118"/>
                        <a:pt x="849" y="124"/>
                      </a:cubicBezTo>
                      <a:cubicBezTo>
                        <a:pt x="854" y="126"/>
                        <a:pt x="856" y="141"/>
                        <a:pt x="859" y="143"/>
                      </a:cubicBezTo>
                      <a:cubicBezTo>
                        <a:pt x="879" y="152"/>
                        <a:pt x="875" y="150"/>
                        <a:pt x="888" y="171"/>
                      </a:cubicBezTo>
                      <a:cubicBezTo>
                        <a:pt x="893" y="180"/>
                        <a:pt x="902" y="184"/>
                        <a:pt x="907" y="190"/>
                      </a:cubicBezTo>
                      <a:cubicBezTo>
                        <a:pt x="912" y="198"/>
                        <a:pt x="910" y="210"/>
                        <a:pt x="916" y="219"/>
                      </a:cubicBezTo>
                      <a:cubicBezTo>
                        <a:pt x="918" y="222"/>
                        <a:pt x="935" y="228"/>
                        <a:pt x="935" y="228"/>
                      </a:cubicBezTo>
                      <a:cubicBezTo>
                        <a:pt x="941" y="241"/>
                        <a:pt x="933" y="262"/>
                        <a:pt x="935" y="276"/>
                      </a:cubicBezTo>
                      <a:cubicBezTo>
                        <a:pt x="939" y="300"/>
                        <a:pt x="955" y="311"/>
                        <a:pt x="954" y="314"/>
                      </a:cubicBezTo>
                      <a:cubicBezTo>
                        <a:pt x="954" y="339"/>
                        <a:pt x="897" y="428"/>
                        <a:pt x="878" y="467"/>
                      </a:cubicBezTo>
                      <a:cubicBezTo>
                        <a:pt x="874" y="474"/>
                        <a:pt x="861" y="481"/>
                        <a:pt x="859" y="486"/>
                      </a:cubicBezTo>
                      <a:cubicBezTo>
                        <a:pt x="856" y="493"/>
                        <a:pt x="863" y="507"/>
                        <a:pt x="859" y="514"/>
                      </a:cubicBezTo>
                      <a:cubicBezTo>
                        <a:pt x="854" y="523"/>
                        <a:pt x="838" y="530"/>
                        <a:pt x="830" y="543"/>
                      </a:cubicBezTo>
                      <a:cubicBezTo>
                        <a:pt x="822" y="556"/>
                        <a:pt x="829" y="561"/>
                        <a:pt x="821" y="571"/>
                      </a:cubicBezTo>
                      <a:cubicBezTo>
                        <a:pt x="803" y="596"/>
                        <a:pt x="773" y="605"/>
                        <a:pt x="754" y="628"/>
                      </a:cubicBezTo>
                      <a:cubicBezTo>
                        <a:pt x="749" y="634"/>
                        <a:pt x="758" y="651"/>
                        <a:pt x="754" y="657"/>
                      </a:cubicBezTo>
                      <a:cubicBezTo>
                        <a:pt x="726" y="697"/>
                        <a:pt x="667" y="717"/>
                        <a:pt x="668" y="762"/>
                      </a:cubicBezTo>
                      <a:cubicBezTo>
                        <a:pt x="641" y="760"/>
                        <a:pt x="619" y="781"/>
                        <a:pt x="601" y="790"/>
                      </a:cubicBezTo>
                      <a:cubicBezTo>
                        <a:pt x="593" y="795"/>
                        <a:pt x="574" y="793"/>
                        <a:pt x="563" y="800"/>
                      </a:cubicBezTo>
                      <a:cubicBezTo>
                        <a:pt x="549" y="808"/>
                        <a:pt x="549" y="841"/>
                        <a:pt x="506" y="828"/>
                      </a:cubicBezTo>
                      <a:cubicBezTo>
                        <a:pt x="494" y="848"/>
                        <a:pt x="465" y="851"/>
                        <a:pt x="449" y="866"/>
                      </a:cubicBezTo>
                      <a:close/>
                      <a:moveTo>
                        <a:pt x="2529" y="685"/>
                      </a:moveTo>
                      <a:cubicBezTo>
                        <a:pt x="2496" y="681"/>
                        <a:pt x="2507" y="647"/>
                        <a:pt x="2490" y="628"/>
                      </a:cubicBezTo>
                      <a:cubicBezTo>
                        <a:pt x="2488" y="625"/>
                        <a:pt x="2474" y="622"/>
                        <a:pt x="2471" y="619"/>
                      </a:cubicBezTo>
                      <a:cubicBezTo>
                        <a:pt x="2466" y="614"/>
                        <a:pt x="2446" y="602"/>
                        <a:pt x="2433" y="590"/>
                      </a:cubicBezTo>
                      <a:cubicBezTo>
                        <a:pt x="2418" y="576"/>
                        <a:pt x="2399" y="576"/>
                        <a:pt x="2395" y="543"/>
                      </a:cubicBezTo>
                      <a:cubicBezTo>
                        <a:pt x="2352" y="553"/>
                        <a:pt x="2316" y="510"/>
                        <a:pt x="2281" y="514"/>
                      </a:cubicBezTo>
                      <a:cubicBezTo>
                        <a:pt x="2242" y="518"/>
                        <a:pt x="2236" y="538"/>
                        <a:pt x="2204" y="562"/>
                      </a:cubicBezTo>
                      <a:cubicBezTo>
                        <a:pt x="2176" y="561"/>
                        <a:pt x="2144" y="575"/>
                        <a:pt x="2118" y="590"/>
                      </a:cubicBezTo>
                      <a:cubicBezTo>
                        <a:pt x="2098" y="603"/>
                        <a:pt x="2032" y="600"/>
                        <a:pt x="1985" y="609"/>
                      </a:cubicBezTo>
                      <a:cubicBezTo>
                        <a:pt x="1974" y="612"/>
                        <a:pt x="1961" y="625"/>
                        <a:pt x="1947" y="628"/>
                      </a:cubicBezTo>
                      <a:cubicBezTo>
                        <a:pt x="1932" y="632"/>
                        <a:pt x="1913" y="624"/>
                        <a:pt x="1899" y="628"/>
                      </a:cubicBezTo>
                      <a:cubicBezTo>
                        <a:pt x="1872" y="638"/>
                        <a:pt x="1848" y="663"/>
                        <a:pt x="1823" y="666"/>
                      </a:cubicBezTo>
                      <a:cubicBezTo>
                        <a:pt x="1774" y="673"/>
                        <a:pt x="1726" y="664"/>
                        <a:pt x="1679" y="647"/>
                      </a:cubicBezTo>
                      <a:cubicBezTo>
                        <a:pt x="1654" y="642"/>
                        <a:pt x="1659" y="675"/>
                        <a:pt x="1651" y="685"/>
                      </a:cubicBezTo>
                      <a:cubicBezTo>
                        <a:pt x="1640" y="699"/>
                        <a:pt x="1623" y="696"/>
                        <a:pt x="1622" y="714"/>
                      </a:cubicBezTo>
                      <a:lnTo>
                        <a:pt x="1555" y="714"/>
                      </a:lnTo>
                      <a:cubicBezTo>
                        <a:pt x="1524" y="724"/>
                        <a:pt x="1501" y="750"/>
                        <a:pt x="1470" y="762"/>
                      </a:cubicBezTo>
                      <a:cubicBezTo>
                        <a:pt x="1458" y="766"/>
                        <a:pt x="1443" y="758"/>
                        <a:pt x="1431" y="762"/>
                      </a:cubicBezTo>
                      <a:cubicBezTo>
                        <a:pt x="1427" y="763"/>
                        <a:pt x="1415" y="780"/>
                        <a:pt x="1412" y="781"/>
                      </a:cubicBezTo>
                      <a:cubicBezTo>
                        <a:pt x="1389" y="785"/>
                        <a:pt x="1360" y="775"/>
                        <a:pt x="1336" y="781"/>
                      </a:cubicBezTo>
                      <a:cubicBezTo>
                        <a:pt x="1319" y="785"/>
                        <a:pt x="1313" y="793"/>
                        <a:pt x="1298" y="800"/>
                      </a:cubicBezTo>
                      <a:cubicBezTo>
                        <a:pt x="1290" y="803"/>
                        <a:pt x="1277" y="796"/>
                        <a:pt x="1269" y="800"/>
                      </a:cubicBezTo>
                      <a:cubicBezTo>
                        <a:pt x="1265" y="802"/>
                        <a:pt x="1263" y="817"/>
                        <a:pt x="1260" y="819"/>
                      </a:cubicBezTo>
                      <a:cubicBezTo>
                        <a:pt x="1252" y="822"/>
                        <a:pt x="1239" y="815"/>
                        <a:pt x="1231" y="819"/>
                      </a:cubicBezTo>
                      <a:cubicBezTo>
                        <a:pt x="1227" y="821"/>
                        <a:pt x="1225" y="836"/>
                        <a:pt x="1222" y="838"/>
                      </a:cubicBezTo>
                      <a:cubicBezTo>
                        <a:pt x="1214" y="842"/>
                        <a:pt x="1201" y="834"/>
                        <a:pt x="1193" y="838"/>
                      </a:cubicBezTo>
                      <a:cubicBezTo>
                        <a:pt x="1189" y="840"/>
                        <a:pt x="1186" y="856"/>
                        <a:pt x="1183" y="857"/>
                      </a:cubicBezTo>
                      <a:cubicBezTo>
                        <a:pt x="1169" y="862"/>
                        <a:pt x="1150" y="852"/>
                        <a:pt x="1136" y="857"/>
                      </a:cubicBezTo>
                      <a:cubicBezTo>
                        <a:pt x="1127" y="860"/>
                        <a:pt x="1124" y="872"/>
                        <a:pt x="1107" y="876"/>
                      </a:cubicBezTo>
                      <a:cubicBezTo>
                        <a:pt x="1082" y="882"/>
                        <a:pt x="1051" y="867"/>
                        <a:pt x="1031" y="895"/>
                      </a:cubicBezTo>
                      <a:cubicBezTo>
                        <a:pt x="1035" y="911"/>
                        <a:pt x="1038" y="933"/>
                        <a:pt x="1050" y="952"/>
                      </a:cubicBezTo>
                      <a:cubicBezTo>
                        <a:pt x="1054" y="959"/>
                        <a:pt x="1075" y="956"/>
                        <a:pt x="1078" y="962"/>
                      </a:cubicBezTo>
                      <a:cubicBezTo>
                        <a:pt x="1084" y="970"/>
                        <a:pt x="1072" y="993"/>
                        <a:pt x="1078" y="1000"/>
                      </a:cubicBezTo>
                      <a:cubicBezTo>
                        <a:pt x="1084" y="1006"/>
                        <a:pt x="1101" y="1004"/>
                        <a:pt x="1107" y="1009"/>
                      </a:cubicBezTo>
                      <a:cubicBezTo>
                        <a:pt x="1116" y="1018"/>
                        <a:pt x="1130" y="1024"/>
                        <a:pt x="1145" y="1038"/>
                      </a:cubicBezTo>
                      <a:cubicBezTo>
                        <a:pt x="1146" y="1039"/>
                        <a:pt x="1155" y="1057"/>
                        <a:pt x="1155" y="1057"/>
                      </a:cubicBezTo>
                      <a:cubicBezTo>
                        <a:pt x="1168" y="1063"/>
                        <a:pt x="1189" y="1052"/>
                        <a:pt x="1202" y="1057"/>
                      </a:cubicBezTo>
                      <a:cubicBezTo>
                        <a:pt x="1211" y="1060"/>
                        <a:pt x="1215" y="1071"/>
                        <a:pt x="1231" y="1076"/>
                      </a:cubicBezTo>
                      <a:cubicBezTo>
                        <a:pt x="1246" y="1080"/>
                        <a:pt x="1264" y="1071"/>
                        <a:pt x="1279" y="1076"/>
                      </a:cubicBezTo>
                      <a:cubicBezTo>
                        <a:pt x="1289" y="1079"/>
                        <a:pt x="1288" y="1092"/>
                        <a:pt x="1307" y="1095"/>
                      </a:cubicBezTo>
                      <a:cubicBezTo>
                        <a:pt x="1380" y="1104"/>
                        <a:pt x="1414" y="1091"/>
                        <a:pt x="1460" y="1066"/>
                      </a:cubicBezTo>
                      <a:cubicBezTo>
                        <a:pt x="1496" y="1047"/>
                        <a:pt x="1513" y="1019"/>
                        <a:pt x="1584" y="1028"/>
                      </a:cubicBezTo>
                      <a:cubicBezTo>
                        <a:pt x="1620" y="1033"/>
                        <a:pt x="1604" y="984"/>
                        <a:pt x="1651" y="1000"/>
                      </a:cubicBezTo>
                      <a:cubicBezTo>
                        <a:pt x="1673" y="1014"/>
                        <a:pt x="1659" y="1036"/>
                        <a:pt x="1660" y="1057"/>
                      </a:cubicBezTo>
                      <a:cubicBezTo>
                        <a:pt x="1667" y="1137"/>
                        <a:pt x="1670" y="1264"/>
                        <a:pt x="1660" y="1371"/>
                      </a:cubicBezTo>
                      <a:cubicBezTo>
                        <a:pt x="1657" y="1404"/>
                        <a:pt x="1647" y="1388"/>
                        <a:pt x="1641" y="1419"/>
                      </a:cubicBezTo>
                      <a:cubicBezTo>
                        <a:pt x="1617" y="1540"/>
                        <a:pt x="1653" y="1679"/>
                        <a:pt x="1641" y="1799"/>
                      </a:cubicBezTo>
                      <a:cubicBezTo>
                        <a:pt x="1638" y="1832"/>
                        <a:pt x="1628" y="1816"/>
                        <a:pt x="1622" y="1847"/>
                      </a:cubicBezTo>
                      <a:cubicBezTo>
                        <a:pt x="1614" y="1887"/>
                        <a:pt x="1626" y="1932"/>
                        <a:pt x="1622" y="1971"/>
                      </a:cubicBezTo>
                      <a:cubicBezTo>
                        <a:pt x="1618" y="2012"/>
                        <a:pt x="1590" y="2039"/>
                        <a:pt x="1603" y="2076"/>
                      </a:cubicBezTo>
                      <a:cubicBezTo>
                        <a:pt x="1582" y="2082"/>
                        <a:pt x="1564" y="2071"/>
                        <a:pt x="1546" y="2066"/>
                      </a:cubicBezTo>
                      <a:cubicBezTo>
                        <a:pt x="1527" y="2061"/>
                        <a:pt x="1514" y="2060"/>
                        <a:pt x="1498" y="2056"/>
                      </a:cubicBezTo>
                      <a:cubicBezTo>
                        <a:pt x="1468" y="2050"/>
                        <a:pt x="1431" y="2047"/>
                        <a:pt x="1403" y="2037"/>
                      </a:cubicBezTo>
                      <a:cubicBezTo>
                        <a:pt x="1393" y="2034"/>
                        <a:pt x="1376" y="2016"/>
                        <a:pt x="1365" y="2009"/>
                      </a:cubicBezTo>
                      <a:cubicBezTo>
                        <a:pt x="1358" y="2005"/>
                        <a:pt x="1343" y="2013"/>
                        <a:pt x="1336" y="2009"/>
                      </a:cubicBezTo>
                      <a:cubicBezTo>
                        <a:pt x="1328" y="2004"/>
                        <a:pt x="1341" y="1992"/>
                        <a:pt x="1326" y="1990"/>
                      </a:cubicBezTo>
                      <a:cubicBezTo>
                        <a:pt x="1295" y="1985"/>
                        <a:pt x="1262" y="1978"/>
                        <a:pt x="1241" y="2018"/>
                      </a:cubicBezTo>
                      <a:cubicBezTo>
                        <a:pt x="1233" y="2086"/>
                        <a:pt x="1330" y="2049"/>
                        <a:pt x="1307" y="2133"/>
                      </a:cubicBezTo>
                      <a:cubicBezTo>
                        <a:pt x="1320" y="2148"/>
                        <a:pt x="1361" y="2136"/>
                        <a:pt x="1374" y="2152"/>
                      </a:cubicBezTo>
                      <a:cubicBezTo>
                        <a:pt x="1410" y="2185"/>
                        <a:pt x="1429" y="2237"/>
                        <a:pt x="1489" y="2247"/>
                      </a:cubicBezTo>
                      <a:cubicBezTo>
                        <a:pt x="1479" y="2285"/>
                        <a:pt x="1517" y="2276"/>
                        <a:pt x="1508" y="2313"/>
                      </a:cubicBezTo>
                      <a:cubicBezTo>
                        <a:pt x="1537" y="2326"/>
                        <a:pt x="1595" y="2309"/>
                        <a:pt x="1594" y="2352"/>
                      </a:cubicBezTo>
                      <a:lnTo>
                        <a:pt x="1784" y="2352"/>
                      </a:lnTo>
                      <a:cubicBezTo>
                        <a:pt x="1783" y="2325"/>
                        <a:pt x="1814" y="2310"/>
                        <a:pt x="1823" y="2304"/>
                      </a:cubicBezTo>
                      <a:cubicBezTo>
                        <a:pt x="1829" y="2299"/>
                        <a:pt x="1836" y="2290"/>
                        <a:pt x="1842" y="2285"/>
                      </a:cubicBezTo>
                      <a:cubicBezTo>
                        <a:pt x="1847" y="2281"/>
                        <a:pt x="1855" y="2280"/>
                        <a:pt x="1861" y="2275"/>
                      </a:cubicBezTo>
                      <a:cubicBezTo>
                        <a:pt x="1864" y="2273"/>
                        <a:pt x="1858" y="2259"/>
                        <a:pt x="1861" y="2256"/>
                      </a:cubicBezTo>
                      <a:cubicBezTo>
                        <a:pt x="1864" y="2253"/>
                        <a:pt x="1876" y="2259"/>
                        <a:pt x="1880" y="2256"/>
                      </a:cubicBezTo>
                      <a:cubicBezTo>
                        <a:pt x="1926" y="2224"/>
                        <a:pt x="1934" y="2184"/>
                        <a:pt x="1966" y="2142"/>
                      </a:cubicBezTo>
                      <a:cubicBezTo>
                        <a:pt x="1969" y="2118"/>
                        <a:pt x="1946" y="2114"/>
                        <a:pt x="1947" y="2085"/>
                      </a:cubicBezTo>
                      <a:cubicBezTo>
                        <a:pt x="1947" y="2071"/>
                        <a:pt x="1967" y="2052"/>
                        <a:pt x="1966" y="2037"/>
                      </a:cubicBezTo>
                      <a:cubicBezTo>
                        <a:pt x="1966" y="2037"/>
                        <a:pt x="1947" y="2029"/>
                        <a:pt x="1947" y="2028"/>
                      </a:cubicBezTo>
                      <a:cubicBezTo>
                        <a:pt x="1943" y="2021"/>
                        <a:pt x="1948" y="2007"/>
                        <a:pt x="1947" y="1999"/>
                      </a:cubicBezTo>
                      <a:cubicBezTo>
                        <a:pt x="1937" y="1925"/>
                        <a:pt x="1941" y="1827"/>
                        <a:pt x="1947" y="1752"/>
                      </a:cubicBezTo>
                      <a:cubicBezTo>
                        <a:pt x="1948" y="1735"/>
                        <a:pt x="1962" y="1731"/>
                        <a:pt x="1966" y="1714"/>
                      </a:cubicBezTo>
                      <a:cubicBezTo>
                        <a:pt x="1963" y="1727"/>
                        <a:pt x="1964" y="1646"/>
                        <a:pt x="1966" y="1666"/>
                      </a:cubicBezTo>
                      <a:cubicBezTo>
                        <a:pt x="1963" y="1638"/>
                        <a:pt x="1942" y="1639"/>
                        <a:pt x="1947" y="1619"/>
                      </a:cubicBezTo>
                      <a:cubicBezTo>
                        <a:pt x="1986" y="1596"/>
                        <a:pt x="1947" y="1542"/>
                        <a:pt x="1947" y="1523"/>
                      </a:cubicBezTo>
                      <a:cubicBezTo>
                        <a:pt x="1946" y="1506"/>
                        <a:pt x="1956" y="1472"/>
                        <a:pt x="1956" y="1447"/>
                      </a:cubicBezTo>
                      <a:cubicBezTo>
                        <a:pt x="1957" y="1393"/>
                        <a:pt x="1954" y="1351"/>
                        <a:pt x="1966" y="1333"/>
                      </a:cubicBezTo>
                      <a:cubicBezTo>
                        <a:pt x="1972" y="1323"/>
                        <a:pt x="1985" y="1268"/>
                        <a:pt x="1985" y="1266"/>
                      </a:cubicBezTo>
                      <a:cubicBezTo>
                        <a:pt x="1981" y="1252"/>
                        <a:pt x="1958" y="1258"/>
                        <a:pt x="1956" y="1238"/>
                      </a:cubicBezTo>
                      <a:cubicBezTo>
                        <a:pt x="1956" y="1239"/>
                        <a:pt x="1974" y="1223"/>
                        <a:pt x="1975" y="1219"/>
                      </a:cubicBezTo>
                      <a:cubicBezTo>
                        <a:pt x="1975" y="1218"/>
                        <a:pt x="1975" y="1187"/>
                        <a:pt x="1975" y="1190"/>
                      </a:cubicBezTo>
                      <a:cubicBezTo>
                        <a:pt x="1972" y="1162"/>
                        <a:pt x="1949" y="1161"/>
                        <a:pt x="1956" y="1133"/>
                      </a:cubicBezTo>
                      <a:cubicBezTo>
                        <a:pt x="2001" y="1096"/>
                        <a:pt x="1964" y="992"/>
                        <a:pt x="1975" y="904"/>
                      </a:cubicBezTo>
                      <a:cubicBezTo>
                        <a:pt x="2003" y="882"/>
                        <a:pt x="2040" y="892"/>
                        <a:pt x="2071" y="885"/>
                      </a:cubicBezTo>
                      <a:cubicBezTo>
                        <a:pt x="2086" y="882"/>
                        <a:pt x="2102" y="868"/>
                        <a:pt x="2118" y="866"/>
                      </a:cubicBezTo>
                      <a:cubicBezTo>
                        <a:pt x="2130" y="865"/>
                        <a:pt x="2145" y="870"/>
                        <a:pt x="2157" y="866"/>
                      </a:cubicBezTo>
                      <a:cubicBezTo>
                        <a:pt x="2168" y="863"/>
                        <a:pt x="2168" y="850"/>
                        <a:pt x="2176" y="847"/>
                      </a:cubicBezTo>
                      <a:cubicBezTo>
                        <a:pt x="2189" y="842"/>
                        <a:pt x="2210" y="853"/>
                        <a:pt x="2223" y="847"/>
                      </a:cubicBezTo>
                      <a:cubicBezTo>
                        <a:pt x="2229" y="845"/>
                        <a:pt x="2224" y="832"/>
                        <a:pt x="2233" y="828"/>
                      </a:cubicBezTo>
                      <a:cubicBezTo>
                        <a:pt x="2244" y="824"/>
                        <a:pt x="2260" y="832"/>
                        <a:pt x="2271" y="828"/>
                      </a:cubicBezTo>
                      <a:cubicBezTo>
                        <a:pt x="2280" y="825"/>
                        <a:pt x="2282" y="813"/>
                        <a:pt x="2300" y="809"/>
                      </a:cubicBezTo>
                      <a:cubicBezTo>
                        <a:pt x="2347" y="799"/>
                        <a:pt x="2411" y="816"/>
                        <a:pt x="2452" y="800"/>
                      </a:cubicBezTo>
                      <a:cubicBezTo>
                        <a:pt x="2477" y="790"/>
                        <a:pt x="2500" y="757"/>
                        <a:pt x="2509" y="743"/>
                      </a:cubicBezTo>
                      <a:cubicBezTo>
                        <a:pt x="2515" y="734"/>
                        <a:pt x="2509" y="718"/>
                        <a:pt x="2529" y="724"/>
                      </a:cubicBezTo>
                      <a:lnTo>
                        <a:pt x="2529" y="685"/>
                      </a:ln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6" name="群組 15"/>
            <p:cNvGrpSpPr/>
            <p:nvPr userDrawn="1"/>
          </p:nvGrpSpPr>
          <p:grpSpPr>
            <a:xfrm>
              <a:off x="6929077" y="5092859"/>
              <a:ext cx="1326369" cy="1063478"/>
              <a:chOff x="6744583" y="5165055"/>
              <a:chExt cx="1362570" cy="1092504"/>
            </a:xfrm>
          </p:grpSpPr>
          <p:sp>
            <p:nvSpPr>
              <p:cNvPr id="214" name="Freeform 5"/>
              <p:cNvSpPr>
                <a:spLocks noEditPoints="1"/>
              </p:cNvSpPr>
              <p:nvPr userDrawn="1"/>
            </p:nvSpPr>
            <p:spPr bwMode="auto">
              <a:xfrm>
                <a:off x="6782511" y="6012848"/>
                <a:ext cx="1286714" cy="244711"/>
              </a:xfrm>
              <a:custGeom>
                <a:avLst/>
                <a:gdLst>
                  <a:gd name="T0" fmla="*/ 453 w 7511"/>
                  <a:gd name="T1" fmla="*/ 1102 h 1420"/>
                  <a:gd name="T2" fmla="*/ 144 w 7511"/>
                  <a:gd name="T3" fmla="*/ 210 h 1420"/>
                  <a:gd name="T4" fmla="*/ 928 w 7511"/>
                  <a:gd name="T5" fmla="*/ 563 h 1420"/>
                  <a:gd name="T6" fmla="*/ 453 w 7511"/>
                  <a:gd name="T7" fmla="*/ 170 h 1420"/>
                  <a:gd name="T8" fmla="*/ 238 w 7511"/>
                  <a:gd name="T9" fmla="*/ 889 h 1420"/>
                  <a:gd name="T10" fmla="*/ 793 w 7511"/>
                  <a:gd name="T11" fmla="*/ 581 h 1420"/>
                  <a:gd name="T12" fmla="*/ 1505 w 7511"/>
                  <a:gd name="T13" fmla="*/ 1093 h 1420"/>
                  <a:gd name="T14" fmla="*/ 1318 w 7511"/>
                  <a:gd name="T15" fmla="*/ 1420 h 1420"/>
                  <a:gd name="T16" fmla="*/ 1155 w 7511"/>
                  <a:gd name="T17" fmla="*/ 355 h 1420"/>
                  <a:gd name="T18" fmla="*/ 1308 w 7511"/>
                  <a:gd name="T19" fmla="*/ 411 h 1420"/>
                  <a:gd name="T20" fmla="*/ 1860 w 7511"/>
                  <a:gd name="T21" fmla="*/ 682 h 1420"/>
                  <a:gd name="T22" fmla="*/ 1499 w 7511"/>
                  <a:gd name="T23" fmla="*/ 428 h 1420"/>
                  <a:gd name="T24" fmla="*/ 1476 w 7511"/>
                  <a:gd name="T25" fmla="*/ 1001 h 1420"/>
                  <a:gd name="T26" fmla="*/ 2725 w 7511"/>
                  <a:gd name="T27" fmla="*/ 627 h 1420"/>
                  <a:gd name="T28" fmla="*/ 2286 w 7511"/>
                  <a:gd name="T29" fmla="*/ 910 h 1420"/>
                  <a:gd name="T30" fmla="*/ 2697 w 7511"/>
                  <a:gd name="T31" fmla="*/ 1064 h 1420"/>
                  <a:gd name="T32" fmla="*/ 2077 w 7511"/>
                  <a:gd name="T33" fmla="*/ 723 h 1420"/>
                  <a:gd name="T34" fmla="*/ 2649 w 7511"/>
                  <a:gd name="T35" fmla="*/ 405 h 1420"/>
                  <a:gd name="T36" fmla="*/ 2420 w 7511"/>
                  <a:gd name="T37" fmla="*/ 415 h 1420"/>
                  <a:gd name="T38" fmla="*/ 3611 w 7511"/>
                  <a:gd name="T39" fmla="*/ 1073 h 1420"/>
                  <a:gd name="T40" fmla="*/ 3442 w 7511"/>
                  <a:gd name="T41" fmla="*/ 477 h 1420"/>
                  <a:gd name="T42" fmla="*/ 3110 w 7511"/>
                  <a:gd name="T43" fmla="*/ 1073 h 1420"/>
                  <a:gd name="T44" fmla="*/ 2952 w 7511"/>
                  <a:gd name="T45" fmla="*/ 355 h 1420"/>
                  <a:gd name="T46" fmla="*/ 3106 w 7511"/>
                  <a:gd name="T47" fmla="*/ 428 h 1420"/>
                  <a:gd name="T48" fmla="*/ 3611 w 7511"/>
                  <a:gd name="T49" fmla="*/ 581 h 1420"/>
                  <a:gd name="T50" fmla="*/ 3611 w 7511"/>
                  <a:gd name="T51" fmla="*/ 1073 h 1420"/>
                  <a:gd name="T52" fmla="*/ 5081 w 7511"/>
                  <a:gd name="T53" fmla="*/ 583 h 1420"/>
                  <a:gd name="T54" fmla="*/ 4856 w 7511"/>
                  <a:gd name="T55" fmla="*/ 735 h 1420"/>
                  <a:gd name="T56" fmla="*/ 4528 w 7511"/>
                  <a:gd name="T57" fmla="*/ 728 h 1420"/>
                  <a:gd name="T58" fmla="*/ 4344 w 7511"/>
                  <a:gd name="T59" fmla="*/ 199 h 1420"/>
                  <a:gd name="T60" fmla="*/ 4156 w 7511"/>
                  <a:gd name="T61" fmla="*/ 1073 h 1420"/>
                  <a:gd name="T62" fmla="*/ 4459 w 7511"/>
                  <a:gd name="T63" fmla="*/ 84 h 1420"/>
                  <a:gd name="T64" fmla="*/ 4709 w 7511"/>
                  <a:gd name="T65" fmla="*/ 906 h 1420"/>
                  <a:gd name="T66" fmla="*/ 5177 w 7511"/>
                  <a:gd name="T67" fmla="*/ 84 h 1420"/>
                  <a:gd name="T68" fmla="*/ 5678 w 7511"/>
                  <a:gd name="T69" fmla="*/ 1073 h 1420"/>
                  <a:gd name="T70" fmla="*/ 5525 w 7511"/>
                  <a:gd name="T71" fmla="*/ 358 h 1420"/>
                  <a:gd name="T72" fmla="*/ 5678 w 7511"/>
                  <a:gd name="T73" fmla="*/ 1073 h 1420"/>
                  <a:gd name="T74" fmla="*/ 5615 w 7511"/>
                  <a:gd name="T75" fmla="*/ 219 h 1420"/>
                  <a:gd name="T76" fmla="*/ 5558 w 7511"/>
                  <a:gd name="T77" fmla="*/ 69 h 1420"/>
                  <a:gd name="T78" fmla="*/ 5710 w 7511"/>
                  <a:gd name="T79" fmla="*/ 124 h 1420"/>
                  <a:gd name="T80" fmla="*/ 6468 w 7511"/>
                  <a:gd name="T81" fmla="*/ 637 h 1420"/>
                  <a:gd name="T82" fmla="*/ 6087 w 7511"/>
                  <a:gd name="T83" fmla="*/ 513 h 1420"/>
                  <a:gd name="T84" fmla="*/ 5964 w 7511"/>
                  <a:gd name="T85" fmla="*/ 699 h 1420"/>
                  <a:gd name="T86" fmla="*/ 6079 w 7511"/>
                  <a:gd name="T87" fmla="*/ 428 h 1420"/>
                  <a:gd name="T88" fmla="*/ 6521 w 7511"/>
                  <a:gd name="T89" fmla="*/ 382 h 1420"/>
                  <a:gd name="T90" fmla="*/ 6587 w 7511"/>
                  <a:gd name="T91" fmla="*/ 695 h 1420"/>
                  <a:gd name="T92" fmla="*/ 7398 w 7511"/>
                  <a:gd name="T93" fmla="*/ 1076 h 1420"/>
                  <a:gd name="T94" fmla="*/ 7146 w 7511"/>
                  <a:gd name="T95" fmla="*/ 1093 h 1420"/>
                  <a:gd name="T96" fmla="*/ 6926 w 7511"/>
                  <a:gd name="T97" fmla="*/ 446 h 1420"/>
                  <a:gd name="T98" fmla="*/ 7376 w 7511"/>
                  <a:gd name="T99" fmla="*/ 375 h 1420"/>
                  <a:gd name="T100" fmla="*/ 7495 w 7511"/>
                  <a:gd name="T101" fmla="*/ 505 h 1420"/>
                  <a:gd name="T102" fmla="*/ 7376 w 7511"/>
                  <a:gd name="T103" fmla="*/ 468 h 1420"/>
                  <a:gd name="T104" fmla="*/ 6966 w 7511"/>
                  <a:gd name="T105" fmla="*/ 717 h 1420"/>
                  <a:gd name="T106" fmla="*/ 7388 w 7511"/>
                  <a:gd name="T107" fmla="*/ 922 h 1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511" h="1420">
                    <a:moveTo>
                      <a:pt x="928" y="563"/>
                    </a:moveTo>
                    <a:cubicBezTo>
                      <a:pt x="928" y="727"/>
                      <a:pt x="880" y="857"/>
                      <a:pt x="785" y="955"/>
                    </a:cubicBezTo>
                    <a:cubicBezTo>
                      <a:pt x="689" y="1053"/>
                      <a:pt x="579" y="1102"/>
                      <a:pt x="453" y="1102"/>
                    </a:cubicBezTo>
                    <a:cubicBezTo>
                      <a:pt x="333" y="1102"/>
                      <a:pt x="227" y="1057"/>
                      <a:pt x="136" y="968"/>
                    </a:cubicBezTo>
                    <a:cubicBezTo>
                      <a:pt x="45" y="878"/>
                      <a:pt x="0" y="756"/>
                      <a:pt x="0" y="603"/>
                    </a:cubicBezTo>
                    <a:cubicBezTo>
                      <a:pt x="0" y="438"/>
                      <a:pt x="48" y="307"/>
                      <a:pt x="144" y="210"/>
                    </a:cubicBezTo>
                    <a:cubicBezTo>
                      <a:pt x="239" y="113"/>
                      <a:pt x="350" y="65"/>
                      <a:pt x="475" y="65"/>
                    </a:cubicBezTo>
                    <a:cubicBezTo>
                      <a:pt x="596" y="65"/>
                      <a:pt x="701" y="110"/>
                      <a:pt x="792" y="199"/>
                    </a:cubicBezTo>
                    <a:cubicBezTo>
                      <a:pt x="883" y="289"/>
                      <a:pt x="928" y="410"/>
                      <a:pt x="928" y="563"/>
                    </a:cubicBezTo>
                    <a:close/>
                    <a:moveTo>
                      <a:pt x="793" y="581"/>
                    </a:moveTo>
                    <a:cubicBezTo>
                      <a:pt x="793" y="450"/>
                      <a:pt x="759" y="349"/>
                      <a:pt x="691" y="278"/>
                    </a:cubicBezTo>
                    <a:cubicBezTo>
                      <a:pt x="622" y="206"/>
                      <a:pt x="543" y="170"/>
                      <a:pt x="453" y="170"/>
                    </a:cubicBezTo>
                    <a:cubicBezTo>
                      <a:pt x="370" y="170"/>
                      <a:pt x="296" y="208"/>
                      <a:pt x="232" y="283"/>
                    </a:cubicBezTo>
                    <a:cubicBezTo>
                      <a:pt x="167" y="359"/>
                      <a:pt x="134" y="459"/>
                      <a:pt x="134" y="585"/>
                    </a:cubicBezTo>
                    <a:cubicBezTo>
                      <a:pt x="134" y="716"/>
                      <a:pt x="169" y="818"/>
                      <a:pt x="238" y="889"/>
                    </a:cubicBezTo>
                    <a:cubicBezTo>
                      <a:pt x="307" y="961"/>
                      <a:pt x="386" y="997"/>
                      <a:pt x="475" y="997"/>
                    </a:cubicBezTo>
                    <a:cubicBezTo>
                      <a:pt x="558" y="997"/>
                      <a:pt x="632" y="959"/>
                      <a:pt x="696" y="882"/>
                    </a:cubicBezTo>
                    <a:cubicBezTo>
                      <a:pt x="761" y="806"/>
                      <a:pt x="793" y="705"/>
                      <a:pt x="793" y="581"/>
                    </a:cubicBezTo>
                    <a:close/>
                    <a:moveTo>
                      <a:pt x="1860" y="682"/>
                    </a:moveTo>
                    <a:cubicBezTo>
                      <a:pt x="1860" y="792"/>
                      <a:pt x="1828" y="888"/>
                      <a:pt x="1766" y="970"/>
                    </a:cubicBezTo>
                    <a:cubicBezTo>
                      <a:pt x="1703" y="1052"/>
                      <a:pt x="1616" y="1093"/>
                      <a:pt x="1505" y="1093"/>
                    </a:cubicBezTo>
                    <a:cubicBezTo>
                      <a:pt x="1412" y="1093"/>
                      <a:pt x="1351" y="1077"/>
                      <a:pt x="1322" y="1043"/>
                    </a:cubicBezTo>
                    <a:lnTo>
                      <a:pt x="1314" y="1043"/>
                    </a:lnTo>
                    <a:cubicBezTo>
                      <a:pt x="1314" y="1184"/>
                      <a:pt x="1315" y="1309"/>
                      <a:pt x="1318" y="1420"/>
                    </a:cubicBezTo>
                    <a:lnTo>
                      <a:pt x="1176" y="1420"/>
                    </a:lnTo>
                    <a:cubicBezTo>
                      <a:pt x="1187" y="1285"/>
                      <a:pt x="1193" y="1119"/>
                      <a:pt x="1193" y="921"/>
                    </a:cubicBezTo>
                    <a:cubicBezTo>
                      <a:pt x="1193" y="677"/>
                      <a:pt x="1181" y="488"/>
                      <a:pt x="1155" y="355"/>
                    </a:cubicBezTo>
                    <a:lnTo>
                      <a:pt x="1289" y="336"/>
                    </a:lnTo>
                    <a:lnTo>
                      <a:pt x="1300" y="411"/>
                    </a:lnTo>
                    <a:lnTo>
                      <a:pt x="1308" y="411"/>
                    </a:lnTo>
                    <a:cubicBezTo>
                      <a:pt x="1357" y="354"/>
                      <a:pt x="1436" y="325"/>
                      <a:pt x="1546" y="325"/>
                    </a:cubicBezTo>
                    <a:cubicBezTo>
                      <a:pt x="1643" y="325"/>
                      <a:pt x="1719" y="360"/>
                      <a:pt x="1775" y="431"/>
                    </a:cubicBezTo>
                    <a:cubicBezTo>
                      <a:pt x="1832" y="501"/>
                      <a:pt x="1860" y="585"/>
                      <a:pt x="1860" y="682"/>
                    </a:cubicBezTo>
                    <a:close/>
                    <a:moveTo>
                      <a:pt x="1724" y="701"/>
                    </a:moveTo>
                    <a:cubicBezTo>
                      <a:pt x="1724" y="626"/>
                      <a:pt x="1705" y="562"/>
                      <a:pt x="1665" y="508"/>
                    </a:cubicBezTo>
                    <a:cubicBezTo>
                      <a:pt x="1626" y="455"/>
                      <a:pt x="1571" y="428"/>
                      <a:pt x="1499" y="428"/>
                    </a:cubicBezTo>
                    <a:cubicBezTo>
                      <a:pt x="1408" y="428"/>
                      <a:pt x="1343" y="456"/>
                      <a:pt x="1303" y="511"/>
                    </a:cubicBezTo>
                    <a:cubicBezTo>
                      <a:pt x="1311" y="681"/>
                      <a:pt x="1315" y="827"/>
                      <a:pt x="1315" y="949"/>
                    </a:cubicBezTo>
                    <a:cubicBezTo>
                      <a:pt x="1356" y="983"/>
                      <a:pt x="1410" y="1001"/>
                      <a:pt x="1476" y="1001"/>
                    </a:cubicBezTo>
                    <a:cubicBezTo>
                      <a:pt x="1559" y="1001"/>
                      <a:pt x="1622" y="971"/>
                      <a:pt x="1663" y="913"/>
                    </a:cubicBezTo>
                    <a:cubicBezTo>
                      <a:pt x="1704" y="854"/>
                      <a:pt x="1724" y="783"/>
                      <a:pt x="1724" y="701"/>
                    </a:cubicBezTo>
                    <a:close/>
                    <a:moveTo>
                      <a:pt x="2725" y="627"/>
                    </a:moveTo>
                    <a:cubicBezTo>
                      <a:pt x="2725" y="648"/>
                      <a:pt x="2724" y="678"/>
                      <a:pt x="2722" y="715"/>
                    </a:cubicBezTo>
                    <a:lnTo>
                      <a:pt x="2200" y="724"/>
                    </a:lnTo>
                    <a:cubicBezTo>
                      <a:pt x="2205" y="798"/>
                      <a:pt x="2234" y="860"/>
                      <a:pt x="2286" y="910"/>
                    </a:cubicBezTo>
                    <a:cubicBezTo>
                      <a:pt x="2338" y="960"/>
                      <a:pt x="2407" y="985"/>
                      <a:pt x="2494" y="985"/>
                    </a:cubicBezTo>
                    <a:cubicBezTo>
                      <a:pt x="2570" y="985"/>
                      <a:pt x="2643" y="975"/>
                      <a:pt x="2710" y="957"/>
                    </a:cubicBezTo>
                    <a:lnTo>
                      <a:pt x="2697" y="1064"/>
                    </a:lnTo>
                    <a:cubicBezTo>
                      <a:pt x="2647" y="1083"/>
                      <a:pt x="2576" y="1093"/>
                      <a:pt x="2482" y="1093"/>
                    </a:cubicBezTo>
                    <a:cubicBezTo>
                      <a:pt x="2350" y="1093"/>
                      <a:pt x="2250" y="1057"/>
                      <a:pt x="2181" y="985"/>
                    </a:cubicBezTo>
                    <a:cubicBezTo>
                      <a:pt x="2112" y="914"/>
                      <a:pt x="2077" y="826"/>
                      <a:pt x="2077" y="723"/>
                    </a:cubicBezTo>
                    <a:cubicBezTo>
                      <a:pt x="2077" y="613"/>
                      <a:pt x="2109" y="517"/>
                      <a:pt x="2172" y="438"/>
                    </a:cubicBezTo>
                    <a:cubicBezTo>
                      <a:pt x="2235" y="358"/>
                      <a:pt x="2320" y="318"/>
                      <a:pt x="2426" y="318"/>
                    </a:cubicBezTo>
                    <a:cubicBezTo>
                      <a:pt x="2524" y="318"/>
                      <a:pt x="2598" y="347"/>
                      <a:pt x="2649" y="405"/>
                    </a:cubicBezTo>
                    <a:cubicBezTo>
                      <a:pt x="2700" y="462"/>
                      <a:pt x="2725" y="537"/>
                      <a:pt x="2725" y="627"/>
                    </a:cubicBezTo>
                    <a:close/>
                    <a:moveTo>
                      <a:pt x="2598" y="629"/>
                    </a:moveTo>
                    <a:cubicBezTo>
                      <a:pt x="2598" y="486"/>
                      <a:pt x="2539" y="415"/>
                      <a:pt x="2420" y="415"/>
                    </a:cubicBezTo>
                    <a:cubicBezTo>
                      <a:pt x="2298" y="415"/>
                      <a:pt x="2227" y="489"/>
                      <a:pt x="2205" y="637"/>
                    </a:cubicBezTo>
                    <a:lnTo>
                      <a:pt x="2598" y="629"/>
                    </a:lnTo>
                    <a:close/>
                    <a:moveTo>
                      <a:pt x="3611" y="1073"/>
                    </a:moveTo>
                    <a:lnTo>
                      <a:pt x="3472" y="1073"/>
                    </a:lnTo>
                    <a:cubicBezTo>
                      <a:pt x="3484" y="940"/>
                      <a:pt x="3489" y="794"/>
                      <a:pt x="3489" y="637"/>
                    </a:cubicBezTo>
                    <a:cubicBezTo>
                      <a:pt x="3489" y="559"/>
                      <a:pt x="3473" y="506"/>
                      <a:pt x="3442" y="477"/>
                    </a:cubicBezTo>
                    <a:cubicBezTo>
                      <a:pt x="3410" y="449"/>
                      <a:pt x="3365" y="434"/>
                      <a:pt x="3306" y="434"/>
                    </a:cubicBezTo>
                    <a:cubicBezTo>
                      <a:pt x="3234" y="434"/>
                      <a:pt x="3168" y="460"/>
                      <a:pt x="3107" y="513"/>
                    </a:cubicBezTo>
                    <a:cubicBezTo>
                      <a:pt x="3107" y="685"/>
                      <a:pt x="3108" y="872"/>
                      <a:pt x="3110" y="1073"/>
                    </a:cubicBezTo>
                    <a:lnTo>
                      <a:pt x="2972" y="1073"/>
                    </a:lnTo>
                    <a:cubicBezTo>
                      <a:pt x="2981" y="901"/>
                      <a:pt x="2985" y="776"/>
                      <a:pt x="2985" y="699"/>
                    </a:cubicBezTo>
                    <a:cubicBezTo>
                      <a:pt x="2985" y="581"/>
                      <a:pt x="2974" y="466"/>
                      <a:pt x="2952" y="355"/>
                    </a:cubicBezTo>
                    <a:lnTo>
                      <a:pt x="3085" y="336"/>
                    </a:lnTo>
                    <a:lnTo>
                      <a:pt x="3100" y="428"/>
                    </a:lnTo>
                    <a:lnTo>
                      <a:pt x="3106" y="428"/>
                    </a:lnTo>
                    <a:cubicBezTo>
                      <a:pt x="3181" y="360"/>
                      <a:pt x="3261" y="326"/>
                      <a:pt x="3347" y="326"/>
                    </a:cubicBezTo>
                    <a:cubicBezTo>
                      <a:pt x="3430" y="326"/>
                      <a:pt x="3496" y="345"/>
                      <a:pt x="3542" y="382"/>
                    </a:cubicBezTo>
                    <a:cubicBezTo>
                      <a:pt x="3588" y="420"/>
                      <a:pt x="3611" y="486"/>
                      <a:pt x="3611" y="581"/>
                    </a:cubicBezTo>
                    <a:cubicBezTo>
                      <a:pt x="3611" y="590"/>
                      <a:pt x="3610" y="609"/>
                      <a:pt x="3609" y="638"/>
                    </a:cubicBezTo>
                    <a:cubicBezTo>
                      <a:pt x="3608" y="666"/>
                      <a:pt x="3607" y="685"/>
                      <a:pt x="3607" y="695"/>
                    </a:cubicBezTo>
                    <a:cubicBezTo>
                      <a:pt x="3607" y="779"/>
                      <a:pt x="3608" y="905"/>
                      <a:pt x="3611" y="1073"/>
                    </a:cubicBezTo>
                    <a:close/>
                    <a:moveTo>
                      <a:pt x="5247" y="1073"/>
                    </a:moveTo>
                    <a:lnTo>
                      <a:pt x="5105" y="1073"/>
                    </a:lnTo>
                    <a:cubicBezTo>
                      <a:pt x="5105" y="960"/>
                      <a:pt x="5097" y="797"/>
                      <a:pt x="5081" y="583"/>
                    </a:cubicBezTo>
                    <a:cubicBezTo>
                      <a:pt x="5065" y="369"/>
                      <a:pt x="5057" y="241"/>
                      <a:pt x="5056" y="199"/>
                    </a:cubicBezTo>
                    <a:lnTo>
                      <a:pt x="5048" y="199"/>
                    </a:lnTo>
                    <a:cubicBezTo>
                      <a:pt x="4998" y="364"/>
                      <a:pt x="4934" y="542"/>
                      <a:pt x="4856" y="735"/>
                    </a:cubicBezTo>
                    <a:cubicBezTo>
                      <a:pt x="4778" y="927"/>
                      <a:pt x="4740" y="1040"/>
                      <a:pt x="4740" y="1073"/>
                    </a:cubicBezTo>
                    <a:lnTo>
                      <a:pt x="4637" y="1073"/>
                    </a:lnTo>
                    <a:cubicBezTo>
                      <a:pt x="4637" y="1037"/>
                      <a:pt x="4601" y="922"/>
                      <a:pt x="4528" y="728"/>
                    </a:cubicBezTo>
                    <a:cubicBezTo>
                      <a:pt x="4456" y="534"/>
                      <a:pt x="4410" y="404"/>
                      <a:pt x="4391" y="339"/>
                    </a:cubicBezTo>
                    <a:cubicBezTo>
                      <a:pt x="4372" y="273"/>
                      <a:pt x="4359" y="226"/>
                      <a:pt x="4352" y="199"/>
                    </a:cubicBezTo>
                    <a:lnTo>
                      <a:pt x="4344" y="199"/>
                    </a:lnTo>
                    <a:cubicBezTo>
                      <a:pt x="4343" y="268"/>
                      <a:pt x="4332" y="408"/>
                      <a:pt x="4314" y="619"/>
                    </a:cubicBezTo>
                    <a:cubicBezTo>
                      <a:pt x="4295" y="829"/>
                      <a:pt x="4286" y="981"/>
                      <a:pt x="4286" y="1073"/>
                    </a:cubicBezTo>
                    <a:lnTo>
                      <a:pt x="4156" y="1073"/>
                    </a:lnTo>
                    <a:cubicBezTo>
                      <a:pt x="4156" y="1068"/>
                      <a:pt x="4173" y="928"/>
                      <a:pt x="4207" y="655"/>
                    </a:cubicBezTo>
                    <a:cubicBezTo>
                      <a:pt x="4242" y="381"/>
                      <a:pt x="4259" y="191"/>
                      <a:pt x="4259" y="84"/>
                    </a:cubicBezTo>
                    <a:lnTo>
                      <a:pt x="4459" y="84"/>
                    </a:lnTo>
                    <a:cubicBezTo>
                      <a:pt x="4459" y="140"/>
                      <a:pt x="4499" y="279"/>
                      <a:pt x="4580" y="502"/>
                    </a:cubicBezTo>
                    <a:cubicBezTo>
                      <a:pt x="4661" y="724"/>
                      <a:pt x="4701" y="859"/>
                      <a:pt x="4701" y="906"/>
                    </a:cubicBezTo>
                    <a:lnTo>
                      <a:pt x="4709" y="906"/>
                    </a:lnTo>
                    <a:cubicBezTo>
                      <a:pt x="4709" y="859"/>
                      <a:pt x="4755" y="724"/>
                      <a:pt x="4846" y="501"/>
                    </a:cubicBezTo>
                    <a:cubicBezTo>
                      <a:pt x="4937" y="277"/>
                      <a:pt x="4982" y="139"/>
                      <a:pt x="4982" y="84"/>
                    </a:cubicBezTo>
                    <a:lnTo>
                      <a:pt x="5177" y="84"/>
                    </a:lnTo>
                    <a:cubicBezTo>
                      <a:pt x="5177" y="191"/>
                      <a:pt x="5189" y="380"/>
                      <a:pt x="5212" y="652"/>
                    </a:cubicBezTo>
                    <a:cubicBezTo>
                      <a:pt x="5236" y="924"/>
                      <a:pt x="5247" y="1064"/>
                      <a:pt x="5247" y="1073"/>
                    </a:cubicBezTo>
                    <a:close/>
                    <a:moveTo>
                      <a:pt x="5678" y="1073"/>
                    </a:moveTo>
                    <a:lnTo>
                      <a:pt x="5541" y="1073"/>
                    </a:lnTo>
                    <a:cubicBezTo>
                      <a:pt x="5548" y="971"/>
                      <a:pt x="5552" y="856"/>
                      <a:pt x="5552" y="726"/>
                    </a:cubicBezTo>
                    <a:cubicBezTo>
                      <a:pt x="5552" y="580"/>
                      <a:pt x="5543" y="457"/>
                      <a:pt x="5525" y="358"/>
                    </a:cubicBezTo>
                    <a:lnTo>
                      <a:pt x="5677" y="337"/>
                    </a:lnTo>
                    <a:cubicBezTo>
                      <a:pt x="5671" y="443"/>
                      <a:pt x="5668" y="572"/>
                      <a:pt x="5668" y="726"/>
                    </a:cubicBezTo>
                    <a:cubicBezTo>
                      <a:pt x="5668" y="847"/>
                      <a:pt x="5671" y="963"/>
                      <a:pt x="5678" y="1073"/>
                    </a:cubicBezTo>
                    <a:close/>
                    <a:moveTo>
                      <a:pt x="5710" y="124"/>
                    </a:moveTo>
                    <a:cubicBezTo>
                      <a:pt x="5710" y="150"/>
                      <a:pt x="5702" y="172"/>
                      <a:pt x="5685" y="191"/>
                    </a:cubicBezTo>
                    <a:cubicBezTo>
                      <a:pt x="5668" y="210"/>
                      <a:pt x="5645" y="219"/>
                      <a:pt x="5615" y="219"/>
                    </a:cubicBezTo>
                    <a:cubicBezTo>
                      <a:pt x="5589" y="219"/>
                      <a:pt x="5569" y="211"/>
                      <a:pt x="5554" y="195"/>
                    </a:cubicBezTo>
                    <a:cubicBezTo>
                      <a:pt x="5540" y="178"/>
                      <a:pt x="5533" y="159"/>
                      <a:pt x="5533" y="135"/>
                    </a:cubicBezTo>
                    <a:cubicBezTo>
                      <a:pt x="5533" y="110"/>
                      <a:pt x="5541" y="88"/>
                      <a:pt x="5558" y="69"/>
                    </a:cubicBezTo>
                    <a:cubicBezTo>
                      <a:pt x="5576" y="51"/>
                      <a:pt x="5599" y="41"/>
                      <a:pt x="5630" y="41"/>
                    </a:cubicBezTo>
                    <a:cubicBezTo>
                      <a:pt x="5654" y="41"/>
                      <a:pt x="5674" y="49"/>
                      <a:pt x="5689" y="66"/>
                    </a:cubicBezTo>
                    <a:cubicBezTo>
                      <a:pt x="5703" y="82"/>
                      <a:pt x="5710" y="102"/>
                      <a:pt x="5710" y="124"/>
                    </a:cubicBezTo>
                    <a:close/>
                    <a:moveTo>
                      <a:pt x="6590" y="1073"/>
                    </a:moveTo>
                    <a:lnTo>
                      <a:pt x="6452" y="1073"/>
                    </a:lnTo>
                    <a:cubicBezTo>
                      <a:pt x="6463" y="940"/>
                      <a:pt x="6468" y="794"/>
                      <a:pt x="6468" y="637"/>
                    </a:cubicBezTo>
                    <a:cubicBezTo>
                      <a:pt x="6468" y="559"/>
                      <a:pt x="6453" y="506"/>
                      <a:pt x="6421" y="477"/>
                    </a:cubicBezTo>
                    <a:cubicBezTo>
                      <a:pt x="6389" y="449"/>
                      <a:pt x="6344" y="434"/>
                      <a:pt x="6285" y="434"/>
                    </a:cubicBezTo>
                    <a:cubicBezTo>
                      <a:pt x="6214" y="434"/>
                      <a:pt x="6147" y="460"/>
                      <a:pt x="6087" y="513"/>
                    </a:cubicBezTo>
                    <a:cubicBezTo>
                      <a:pt x="6087" y="685"/>
                      <a:pt x="6088" y="872"/>
                      <a:pt x="6090" y="1073"/>
                    </a:cubicBezTo>
                    <a:lnTo>
                      <a:pt x="5951" y="1073"/>
                    </a:lnTo>
                    <a:cubicBezTo>
                      <a:pt x="5960" y="901"/>
                      <a:pt x="5964" y="776"/>
                      <a:pt x="5964" y="699"/>
                    </a:cubicBezTo>
                    <a:cubicBezTo>
                      <a:pt x="5964" y="581"/>
                      <a:pt x="5953" y="466"/>
                      <a:pt x="5931" y="355"/>
                    </a:cubicBezTo>
                    <a:lnTo>
                      <a:pt x="6065" y="336"/>
                    </a:lnTo>
                    <a:lnTo>
                      <a:pt x="6079" y="428"/>
                    </a:lnTo>
                    <a:lnTo>
                      <a:pt x="6085" y="428"/>
                    </a:lnTo>
                    <a:cubicBezTo>
                      <a:pt x="6160" y="360"/>
                      <a:pt x="6240" y="326"/>
                      <a:pt x="6326" y="326"/>
                    </a:cubicBezTo>
                    <a:cubicBezTo>
                      <a:pt x="6410" y="326"/>
                      <a:pt x="6475" y="345"/>
                      <a:pt x="6521" y="382"/>
                    </a:cubicBezTo>
                    <a:cubicBezTo>
                      <a:pt x="6567" y="420"/>
                      <a:pt x="6590" y="486"/>
                      <a:pt x="6590" y="581"/>
                    </a:cubicBezTo>
                    <a:cubicBezTo>
                      <a:pt x="6590" y="590"/>
                      <a:pt x="6589" y="609"/>
                      <a:pt x="6588" y="638"/>
                    </a:cubicBezTo>
                    <a:cubicBezTo>
                      <a:pt x="6587" y="666"/>
                      <a:pt x="6587" y="685"/>
                      <a:pt x="6587" y="695"/>
                    </a:cubicBezTo>
                    <a:cubicBezTo>
                      <a:pt x="6587" y="779"/>
                      <a:pt x="6588" y="905"/>
                      <a:pt x="6590" y="1073"/>
                    </a:cubicBezTo>
                    <a:close/>
                    <a:moveTo>
                      <a:pt x="7511" y="1072"/>
                    </a:moveTo>
                    <a:lnTo>
                      <a:pt x="7398" y="1076"/>
                    </a:lnTo>
                    <a:cubicBezTo>
                      <a:pt x="7393" y="1054"/>
                      <a:pt x="7391" y="1031"/>
                      <a:pt x="7391" y="1007"/>
                    </a:cubicBezTo>
                    <a:lnTo>
                      <a:pt x="7383" y="1007"/>
                    </a:lnTo>
                    <a:cubicBezTo>
                      <a:pt x="7330" y="1064"/>
                      <a:pt x="7251" y="1093"/>
                      <a:pt x="7146" y="1093"/>
                    </a:cubicBezTo>
                    <a:cubicBezTo>
                      <a:pt x="7050" y="1093"/>
                      <a:pt x="6973" y="1058"/>
                      <a:pt x="6917" y="988"/>
                    </a:cubicBezTo>
                    <a:cubicBezTo>
                      <a:pt x="6860" y="919"/>
                      <a:pt x="6831" y="834"/>
                      <a:pt x="6831" y="736"/>
                    </a:cubicBezTo>
                    <a:cubicBezTo>
                      <a:pt x="6831" y="624"/>
                      <a:pt x="6863" y="527"/>
                      <a:pt x="6926" y="446"/>
                    </a:cubicBezTo>
                    <a:cubicBezTo>
                      <a:pt x="6989" y="365"/>
                      <a:pt x="7078" y="325"/>
                      <a:pt x="7193" y="325"/>
                    </a:cubicBezTo>
                    <a:cubicBezTo>
                      <a:pt x="7275" y="325"/>
                      <a:pt x="7334" y="342"/>
                      <a:pt x="7369" y="375"/>
                    </a:cubicBezTo>
                    <a:lnTo>
                      <a:pt x="7376" y="375"/>
                    </a:lnTo>
                    <a:cubicBezTo>
                      <a:pt x="7376" y="250"/>
                      <a:pt x="7372" y="126"/>
                      <a:pt x="7365" y="5"/>
                    </a:cubicBezTo>
                    <a:lnTo>
                      <a:pt x="7509" y="0"/>
                    </a:lnTo>
                    <a:cubicBezTo>
                      <a:pt x="7499" y="129"/>
                      <a:pt x="7495" y="297"/>
                      <a:pt x="7495" y="505"/>
                    </a:cubicBezTo>
                    <a:cubicBezTo>
                      <a:pt x="7495" y="716"/>
                      <a:pt x="7500" y="905"/>
                      <a:pt x="7511" y="1072"/>
                    </a:cubicBezTo>
                    <a:close/>
                    <a:moveTo>
                      <a:pt x="7388" y="922"/>
                    </a:moveTo>
                    <a:cubicBezTo>
                      <a:pt x="7388" y="765"/>
                      <a:pt x="7384" y="614"/>
                      <a:pt x="7376" y="468"/>
                    </a:cubicBezTo>
                    <a:cubicBezTo>
                      <a:pt x="7334" y="434"/>
                      <a:pt x="7283" y="417"/>
                      <a:pt x="7222" y="417"/>
                    </a:cubicBezTo>
                    <a:cubicBezTo>
                      <a:pt x="7137" y="417"/>
                      <a:pt x="7073" y="445"/>
                      <a:pt x="7030" y="502"/>
                    </a:cubicBezTo>
                    <a:cubicBezTo>
                      <a:pt x="6988" y="559"/>
                      <a:pt x="6966" y="631"/>
                      <a:pt x="6966" y="717"/>
                    </a:cubicBezTo>
                    <a:cubicBezTo>
                      <a:pt x="6966" y="794"/>
                      <a:pt x="6986" y="858"/>
                      <a:pt x="7027" y="911"/>
                    </a:cubicBezTo>
                    <a:cubicBezTo>
                      <a:pt x="7067" y="964"/>
                      <a:pt x="7123" y="990"/>
                      <a:pt x="7194" y="990"/>
                    </a:cubicBezTo>
                    <a:cubicBezTo>
                      <a:pt x="7284" y="990"/>
                      <a:pt x="7348" y="968"/>
                      <a:pt x="7388" y="922"/>
                    </a:cubicBezTo>
                    <a:close/>
                  </a:path>
                </a:pathLst>
              </a:custGeom>
              <a:solidFill>
                <a:srgbClr val="039FC5"/>
              </a:solidFill>
              <a:ln>
                <a:noFill/>
              </a:ln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1800" u="sng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5" name="群組 214"/>
              <p:cNvGrpSpPr/>
              <p:nvPr userDrawn="1"/>
            </p:nvGrpSpPr>
            <p:grpSpPr>
              <a:xfrm>
                <a:off x="6744583" y="5165055"/>
                <a:ext cx="1362570" cy="701861"/>
                <a:chOff x="4929726" y="3887348"/>
                <a:chExt cx="1563015" cy="804823"/>
              </a:xfrm>
            </p:grpSpPr>
            <p:sp>
              <p:nvSpPr>
                <p:cNvPr id="216" name="Freeform 19"/>
                <p:cNvSpPr>
                  <a:spLocks noEditPoints="1"/>
                </p:cNvSpPr>
                <p:nvPr/>
              </p:nvSpPr>
              <p:spPr bwMode="auto">
                <a:xfrm>
                  <a:off x="5754843" y="4163631"/>
                  <a:ext cx="737898" cy="394689"/>
                </a:xfrm>
                <a:custGeom>
                  <a:avLst/>
                  <a:gdLst>
                    <a:gd name="T0" fmla="*/ 1564 w 2509"/>
                    <a:gd name="T1" fmla="*/ 919 h 1345"/>
                    <a:gd name="T2" fmla="*/ 1536 w 2509"/>
                    <a:gd name="T3" fmla="*/ 767 h 1345"/>
                    <a:gd name="T4" fmla="*/ 1498 w 2509"/>
                    <a:gd name="T5" fmla="*/ 652 h 1345"/>
                    <a:gd name="T6" fmla="*/ 1679 w 2509"/>
                    <a:gd name="T7" fmla="*/ 814 h 1345"/>
                    <a:gd name="T8" fmla="*/ 1870 w 2509"/>
                    <a:gd name="T9" fmla="*/ 957 h 1345"/>
                    <a:gd name="T10" fmla="*/ 1984 w 2509"/>
                    <a:gd name="T11" fmla="*/ 1024 h 1345"/>
                    <a:gd name="T12" fmla="*/ 1898 w 2509"/>
                    <a:gd name="T13" fmla="*/ 1253 h 1345"/>
                    <a:gd name="T14" fmla="*/ 1679 w 2509"/>
                    <a:gd name="T15" fmla="*/ 1300 h 1345"/>
                    <a:gd name="T16" fmla="*/ 1536 w 2509"/>
                    <a:gd name="T17" fmla="*/ 1338 h 1345"/>
                    <a:gd name="T18" fmla="*/ 1192 w 2509"/>
                    <a:gd name="T19" fmla="*/ 1319 h 1345"/>
                    <a:gd name="T20" fmla="*/ 982 w 2509"/>
                    <a:gd name="T21" fmla="*/ 1291 h 1345"/>
                    <a:gd name="T22" fmla="*/ 877 w 2509"/>
                    <a:gd name="T23" fmla="*/ 1234 h 1345"/>
                    <a:gd name="T24" fmla="*/ 763 w 2509"/>
                    <a:gd name="T25" fmla="*/ 1167 h 1345"/>
                    <a:gd name="T26" fmla="*/ 706 w 2509"/>
                    <a:gd name="T27" fmla="*/ 1072 h 1345"/>
                    <a:gd name="T28" fmla="*/ 648 w 2509"/>
                    <a:gd name="T29" fmla="*/ 1005 h 1345"/>
                    <a:gd name="T30" fmla="*/ 582 w 2509"/>
                    <a:gd name="T31" fmla="*/ 824 h 1345"/>
                    <a:gd name="T32" fmla="*/ 563 w 2509"/>
                    <a:gd name="T33" fmla="*/ 652 h 1345"/>
                    <a:gd name="T34" fmla="*/ 563 w 2509"/>
                    <a:gd name="T35" fmla="*/ 462 h 1345"/>
                    <a:gd name="T36" fmla="*/ 725 w 2509"/>
                    <a:gd name="T37" fmla="*/ 509 h 1345"/>
                    <a:gd name="T38" fmla="*/ 744 w 2509"/>
                    <a:gd name="T39" fmla="*/ 586 h 1345"/>
                    <a:gd name="T40" fmla="*/ 782 w 2509"/>
                    <a:gd name="T41" fmla="*/ 633 h 1345"/>
                    <a:gd name="T42" fmla="*/ 830 w 2509"/>
                    <a:gd name="T43" fmla="*/ 738 h 1345"/>
                    <a:gd name="T44" fmla="*/ 897 w 2509"/>
                    <a:gd name="T45" fmla="*/ 833 h 1345"/>
                    <a:gd name="T46" fmla="*/ 954 w 2509"/>
                    <a:gd name="T47" fmla="*/ 938 h 1345"/>
                    <a:gd name="T48" fmla="*/ 1049 w 2509"/>
                    <a:gd name="T49" fmla="*/ 957 h 1345"/>
                    <a:gd name="T50" fmla="*/ 1097 w 2509"/>
                    <a:gd name="T51" fmla="*/ 995 h 1345"/>
                    <a:gd name="T52" fmla="*/ 1316 w 2509"/>
                    <a:gd name="T53" fmla="*/ 1062 h 1345"/>
                    <a:gd name="T54" fmla="*/ 1574 w 2509"/>
                    <a:gd name="T55" fmla="*/ 1024 h 1345"/>
                    <a:gd name="T56" fmla="*/ 1450 w 2509"/>
                    <a:gd name="T57" fmla="*/ 338 h 1345"/>
                    <a:gd name="T58" fmla="*/ 1135 w 2509"/>
                    <a:gd name="T59" fmla="*/ 376 h 1345"/>
                    <a:gd name="T60" fmla="*/ 1049 w 2509"/>
                    <a:gd name="T61" fmla="*/ 281 h 1345"/>
                    <a:gd name="T62" fmla="*/ 1001 w 2509"/>
                    <a:gd name="T63" fmla="*/ 243 h 1345"/>
                    <a:gd name="T64" fmla="*/ 906 w 2509"/>
                    <a:gd name="T65" fmla="*/ 81 h 1345"/>
                    <a:gd name="T66" fmla="*/ 1249 w 2509"/>
                    <a:gd name="T67" fmla="*/ 23 h 1345"/>
                    <a:gd name="T68" fmla="*/ 2509 w 2509"/>
                    <a:gd name="T69" fmla="*/ 443 h 1345"/>
                    <a:gd name="T70" fmla="*/ 2433 w 2509"/>
                    <a:gd name="T71" fmla="*/ 347 h 1345"/>
                    <a:gd name="T72" fmla="*/ 2356 w 2509"/>
                    <a:gd name="T73" fmla="*/ 214 h 1345"/>
                    <a:gd name="T74" fmla="*/ 2156 w 2509"/>
                    <a:gd name="T75" fmla="*/ 128 h 1345"/>
                    <a:gd name="T76" fmla="*/ 1955 w 2509"/>
                    <a:gd name="T77" fmla="*/ 81 h 1345"/>
                    <a:gd name="T78" fmla="*/ 1793 w 2509"/>
                    <a:gd name="T79" fmla="*/ 138 h 1345"/>
                    <a:gd name="T80" fmla="*/ 1841 w 2509"/>
                    <a:gd name="T81" fmla="*/ 185 h 1345"/>
                    <a:gd name="T82" fmla="*/ 1860 w 2509"/>
                    <a:gd name="T83" fmla="*/ 224 h 1345"/>
                    <a:gd name="T84" fmla="*/ 1908 w 2509"/>
                    <a:gd name="T85" fmla="*/ 252 h 1345"/>
                    <a:gd name="T86" fmla="*/ 1927 w 2509"/>
                    <a:gd name="T87" fmla="*/ 290 h 1345"/>
                    <a:gd name="T88" fmla="*/ 1965 w 2509"/>
                    <a:gd name="T89" fmla="*/ 328 h 1345"/>
                    <a:gd name="T90" fmla="*/ 2175 w 2509"/>
                    <a:gd name="T91" fmla="*/ 567 h 1345"/>
                    <a:gd name="T92" fmla="*/ 2270 w 2509"/>
                    <a:gd name="T93" fmla="*/ 595 h 1345"/>
                    <a:gd name="T94" fmla="*/ 2490 w 2509"/>
                    <a:gd name="T95" fmla="*/ 528 h 1345"/>
                    <a:gd name="T96" fmla="*/ 353 w 2509"/>
                    <a:gd name="T97" fmla="*/ 1148 h 1345"/>
                    <a:gd name="T98" fmla="*/ 191 w 2509"/>
                    <a:gd name="T99" fmla="*/ 1148 h 1345"/>
                    <a:gd name="T100" fmla="*/ 124 w 2509"/>
                    <a:gd name="T101" fmla="*/ 1100 h 1345"/>
                    <a:gd name="T102" fmla="*/ 86 w 2509"/>
                    <a:gd name="T103" fmla="*/ 1052 h 1345"/>
                    <a:gd name="T104" fmla="*/ 28 w 2509"/>
                    <a:gd name="T105" fmla="*/ 938 h 1345"/>
                    <a:gd name="T106" fmla="*/ 0 w 2509"/>
                    <a:gd name="T107" fmla="*/ 852 h 1345"/>
                    <a:gd name="T108" fmla="*/ 105 w 2509"/>
                    <a:gd name="T109" fmla="*/ 557 h 1345"/>
                    <a:gd name="T110" fmla="*/ 152 w 2509"/>
                    <a:gd name="T111" fmla="*/ 462 h 1345"/>
                    <a:gd name="T112" fmla="*/ 276 w 2509"/>
                    <a:gd name="T113" fmla="*/ 376 h 1345"/>
                    <a:gd name="T114" fmla="*/ 334 w 2509"/>
                    <a:gd name="T115" fmla="*/ 424 h 1345"/>
                    <a:gd name="T116" fmla="*/ 343 w 2509"/>
                    <a:gd name="T117" fmla="*/ 557 h 1345"/>
                    <a:gd name="T118" fmla="*/ 362 w 2509"/>
                    <a:gd name="T119" fmla="*/ 843 h 1345"/>
                    <a:gd name="T120" fmla="*/ 362 w 2509"/>
                    <a:gd name="T121" fmla="*/ 1024 h 1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509" h="1345">
                      <a:moveTo>
                        <a:pt x="1574" y="1024"/>
                      </a:moveTo>
                      <a:cubicBezTo>
                        <a:pt x="1588" y="1000"/>
                        <a:pt x="1590" y="973"/>
                        <a:pt x="1583" y="948"/>
                      </a:cubicBezTo>
                      <a:cubicBezTo>
                        <a:pt x="1579" y="930"/>
                        <a:pt x="1567" y="932"/>
                        <a:pt x="1564" y="919"/>
                      </a:cubicBezTo>
                      <a:cubicBezTo>
                        <a:pt x="1561" y="901"/>
                        <a:pt x="1567" y="880"/>
                        <a:pt x="1564" y="862"/>
                      </a:cubicBezTo>
                      <a:cubicBezTo>
                        <a:pt x="1562" y="848"/>
                        <a:pt x="1551" y="833"/>
                        <a:pt x="1545" y="814"/>
                      </a:cubicBezTo>
                      <a:cubicBezTo>
                        <a:pt x="1541" y="799"/>
                        <a:pt x="1541" y="780"/>
                        <a:pt x="1536" y="767"/>
                      </a:cubicBezTo>
                      <a:cubicBezTo>
                        <a:pt x="1533" y="759"/>
                        <a:pt x="1518" y="761"/>
                        <a:pt x="1517" y="757"/>
                      </a:cubicBezTo>
                      <a:cubicBezTo>
                        <a:pt x="1511" y="741"/>
                        <a:pt x="1512" y="719"/>
                        <a:pt x="1507" y="700"/>
                      </a:cubicBezTo>
                      <a:cubicBezTo>
                        <a:pt x="1502" y="682"/>
                        <a:pt x="1491" y="671"/>
                        <a:pt x="1498" y="652"/>
                      </a:cubicBezTo>
                      <a:cubicBezTo>
                        <a:pt x="1560" y="658"/>
                        <a:pt x="1560" y="726"/>
                        <a:pt x="1583" y="767"/>
                      </a:cubicBezTo>
                      <a:cubicBezTo>
                        <a:pt x="1596" y="788"/>
                        <a:pt x="1612" y="794"/>
                        <a:pt x="1622" y="814"/>
                      </a:cubicBezTo>
                      <a:lnTo>
                        <a:pt x="1679" y="814"/>
                      </a:lnTo>
                      <a:cubicBezTo>
                        <a:pt x="1703" y="850"/>
                        <a:pt x="1743" y="871"/>
                        <a:pt x="1765" y="910"/>
                      </a:cubicBezTo>
                      <a:cubicBezTo>
                        <a:pt x="1794" y="903"/>
                        <a:pt x="1793" y="926"/>
                        <a:pt x="1822" y="919"/>
                      </a:cubicBezTo>
                      <a:cubicBezTo>
                        <a:pt x="1824" y="941"/>
                        <a:pt x="1848" y="943"/>
                        <a:pt x="1870" y="957"/>
                      </a:cubicBezTo>
                      <a:cubicBezTo>
                        <a:pt x="1873" y="959"/>
                        <a:pt x="1878" y="976"/>
                        <a:pt x="1879" y="976"/>
                      </a:cubicBezTo>
                      <a:cubicBezTo>
                        <a:pt x="1906" y="987"/>
                        <a:pt x="1907" y="975"/>
                        <a:pt x="1927" y="995"/>
                      </a:cubicBezTo>
                      <a:cubicBezTo>
                        <a:pt x="1936" y="1004"/>
                        <a:pt x="1966" y="1019"/>
                        <a:pt x="1984" y="1024"/>
                      </a:cubicBezTo>
                      <a:cubicBezTo>
                        <a:pt x="1983" y="1058"/>
                        <a:pt x="1992" y="1101"/>
                        <a:pt x="1965" y="1110"/>
                      </a:cubicBezTo>
                      <a:lnTo>
                        <a:pt x="1965" y="1214"/>
                      </a:lnTo>
                      <a:cubicBezTo>
                        <a:pt x="1930" y="1212"/>
                        <a:pt x="1920" y="1239"/>
                        <a:pt x="1898" y="1253"/>
                      </a:cubicBezTo>
                      <a:cubicBezTo>
                        <a:pt x="1887" y="1260"/>
                        <a:pt x="1887" y="1252"/>
                        <a:pt x="1879" y="1262"/>
                      </a:cubicBezTo>
                      <a:cubicBezTo>
                        <a:pt x="1872" y="1270"/>
                        <a:pt x="1858" y="1274"/>
                        <a:pt x="1851" y="1281"/>
                      </a:cubicBezTo>
                      <a:cubicBezTo>
                        <a:pt x="1824" y="1307"/>
                        <a:pt x="1741" y="1291"/>
                        <a:pt x="1679" y="1300"/>
                      </a:cubicBezTo>
                      <a:cubicBezTo>
                        <a:pt x="1659" y="1303"/>
                        <a:pt x="1665" y="1317"/>
                        <a:pt x="1650" y="1319"/>
                      </a:cubicBezTo>
                      <a:cubicBezTo>
                        <a:pt x="1623" y="1323"/>
                        <a:pt x="1595" y="1316"/>
                        <a:pt x="1564" y="1319"/>
                      </a:cubicBezTo>
                      <a:cubicBezTo>
                        <a:pt x="1545" y="1321"/>
                        <a:pt x="1545" y="1336"/>
                        <a:pt x="1536" y="1338"/>
                      </a:cubicBezTo>
                      <a:cubicBezTo>
                        <a:pt x="1521" y="1342"/>
                        <a:pt x="1519" y="1328"/>
                        <a:pt x="1507" y="1329"/>
                      </a:cubicBezTo>
                      <a:cubicBezTo>
                        <a:pt x="1455" y="1332"/>
                        <a:pt x="1291" y="1345"/>
                        <a:pt x="1221" y="1338"/>
                      </a:cubicBezTo>
                      <a:cubicBezTo>
                        <a:pt x="1200" y="1336"/>
                        <a:pt x="1208" y="1322"/>
                        <a:pt x="1192" y="1319"/>
                      </a:cubicBezTo>
                      <a:cubicBezTo>
                        <a:pt x="1158" y="1313"/>
                        <a:pt x="1121" y="1324"/>
                        <a:pt x="1087" y="1319"/>
                      </a:cubicBezTo>
                      <a:cubicBezTo>
                        <a:pt x="1070" y="1317"/>
                        <a:pt x="1066" y="1306"/>
                        <a:pt x="1049" y="1300"/>
                      </a:cubicBezTo>
                      <a:cubicBezTo>
                        <a:pt x="1035" y="1296"/>
                        <a:pt x="996" y="1304"/>
                        <a:pt x="982" y="1291"/>
                      </a:cubicBezTo>
                      <a:cubicBezTo>
                        <a:pt x="980" y="1289"/>
                        <a:pt x="985" y="1272"/>
                        <a:pt x="982" y="1272"/>
                      </a:cubicBezTo>
                      <a:cubicBezTo>
                        <a:pt x="958" y="1263"/>
                        <a:pt x="907" y="1263"/>
                        <a:pt x="877" y="1253"/>
                      </a:cubicBezTo>
                      <a:cubicBezTo>
                        <a:pt x="875" y="1252"/>
                        <a:pt x="879" y="1235"/>
                        <a:pt x="877" y="1234"/>
                      </a:cubicBezTo>
                      <a:cubicBezTo>
                        <a:pt x="869" y="1226"/>
                        <a:pt x="840" y="1240"/>
                        <a:pt x="830" y="1234"/>
                      </a:cubicBezTo>
                      <a:cubicBezTo>
                        <a:pt x="837" y="1191"/>
                        <a:pt x="790" y="1203"/>
                        <a:pt x="772" y="1186"/>
                      </a:cubicBezTo>
                      <a:cubicBezTo>
                        <a:pt x="768" y="1182"/>
                        <a:pt x="767" y="1171"/>
                        <a:pt x="763" y="1167"/>
                      </a:cubicBezTo>
                      <a:cubicBezTo>
                        <a:pt x="752" y="1156"/>
                        <a:pt x="743" y="1124"/>
                        <a:pt x="725" y="1110"/>
                      </a:cubicBezTo>
                      <a:cubicBezTo>
                        <a:pt x="724" y="1109"/>
                        <a:pt x="706" y="1101"/>
                        <a:pt x="706" y="1100"/>
                      </a:cubicBezTo>
                      <a:cubicBezTo>
                        <a:pt x="701" y="1094"/>
                        <a:pt x="710" y="1078"/>
                        <a:pt x="706" y="1072"/>
                      </a:cubicBezTo>
                      <a:cubicBezTo>
                        <a:pt x="697" y="1058"/>
                        <a:pt x="677" y="1055"/>
                        <a:pt x="668" y="1043"/>
                      </a:cubicBezTo>
                      <a:cubicBezTo>
                        <a:pt x="663" y="1037"/>
                        <a:pt x="671" y="1021"/>
                        <a:pt x="668" y="1014"/>
                      </a:cubicBezTo>
                      <a:cubicBezTo>
                        <a:pt x="666" y="1010"/>
                        <a:pt x="650" y="1008"/>
                        <a:pt x="648" y="1005"/>
                      </a:cubicBezTo>
                      <a:cubicBezTo>
                        <a:pt x="637" y="978"/>
                        <a:pt x="647" y="928"/>
                        <a:pt x="601" y="929"/>
                      </a:cubicBezTo>
                      <a:cubicBezTo>
                        <a:pt x="613" y="899"/>
                        <a:pt x="589" y="882"/>
                        <a:pt x="582" y="862"/>
                      </a:cubicBezTo>
                      <a:cubicBezTo>
                        <a:pt x="578" y="851"/>
                        <a:pt x="586" y="835"/>
                        <a:pt x="582" y="824"/>
                      </a:cubicBezTo>
                      <a:cubicBezTo>
                        <a:pt x="579" y="816"/>
                        <a:pt x="565" y="817"/>
                        <a:pt x="563" y="805"/>
                      </a:cubicBezTo>
                      <a:cubicBezTo>
                        <a:pt x="555" y="766"/>
                        <a:pt x="565" y="723"/>
                        <a:pt x="563" y="681"/>
                      </a:cubicBezTo>
                      <a:cubicBezTo>
                        <a:pt x="562" y="674"/>
                        <a:pt x="566" y="659"/>
                        <a:pt x="563" y="652"/>
                      </a:cubicBezTo>
                      <a:cubicBezTo>
                        <a:pt x="562" y="650"/>
                        <a:pt x="544" y="644"/>
                        <a:pt x="543" y="643"/>
                      </a:cubicBezTo>
                      <a:cubicBezTo>
                        <a:pt x="543" y="642"/>
                        <a:pt x="550" y="576"/>
                        <a:pt x="553" y="547"/>
                      </a:cubicBezTo>
                      <a:cubicBezTo>
                        <a:pt x="556" y="518"/>
                        <a:pt x="559" y="475"/>
                        <a:pt x="563" y="462"/>
                      </a:cubicBezTo>
                      <a:cubicBezTo>
                        <a:pt x="562" y="463"/>
                        <a:pt x="599" y="453"/>
                        <a:pt x="582" y="424"/>
                      </a:cubicBezTo>
                      <a:cubicBezTo>
                        <a:pt x="624" y="438"/>
                        <a:pt x="611" y="396"/>
                        <a:pt x="648" y="405"/>
                      </a:cubicBezTo>
                      <a:cubicBezTo>
                        <a:pt x="668" y="446"/>
                        <a:pt x="686" y="488"/>
                        <a:pt x="725" y="509"/>
                      </a:cubicBezTo>
                      <a:cubicBezTo>
                        <a:pt x="728" y="521"/>
                        <a:pt x="721" y="536"/>
                        <a:pt x="725" y="547"/>
                      </a:cubicBezTo>
                      <a:cubicBezTo>
                        <a:pt x="729" y="559"/>
                        <a:pt x="739" y="549"/>
                        <a:pt x="744" y="557"/>
                      </a:cubicBezTo>
                      <a:cubicBezTo>
                        <a:pt x="748" y="564"/>
                        <a:pt x="740" y="578"/>
                        <a:pt x="744" y="586"/>
                      </a:cubicBezTo>
                      <a:cubicBezTo>
                        <a:pt x="748" y="594"/>
                        <a:pt x="759" y="589"/>
                        <a:pt x="763" y="595"/>
                      </a:cubicBezTo>
                      <a:cubicBezTo>
                        <a:pt x="767" y="602"/>
                        <a:pt x="759" y="617"/>
                        <a:pt x="763" y="624"/>
                      </a:cubicBezTo>
                      <a:cubicBezTo>
                        <a:pt x="768" y="633"/>
                        <a:pt x="777" y="627"/>
                        <a:pt x="782" y="633"/>
                      </a:cubicBezTo>
                      <a:cubicBezTo>
                        <a:pt x="785" y="637"/>
                        <a:pt x="779" y="648"/>
                        <a:pt x="782" y="652"/>
                      </a:cubicBezTo>
                      <a:cubicBezTo>
                        <a:pt x="789" y="663"/>
                        <a:pt x="794" y="670"/>
                        <a:pt x="801" y="681"/>
                      </a:cubicBezTo>
                      <a:cubicBezTo>
                        <a:pt x="813" y="700"/>
                        <a:pt x="820" y="724"/>
                        <a:pt x="830" y="738"/>
                      </a:cubicBezTo>
                      <a:cubicBezTo>
                        <a:pt x="845" y="761"/>
                        <a:pt x="876" y="775"/>
                        <a:pt x="887" y="795"/>
                      </a:cubicBezTo>
                      <a:cubicBezTo>
                        <a:pt x="888" y="798"/>
                        <a:pt x="875" y="814"/>
                        <a:pt x="877" y="824"/>
                      </a:cubicBezTo>
                      <a:cubicBezTo>
                        <a:pt x="881" y="836"/>
                        <a:pt x="891" y="825"/>
                        <a:pt x="897" y="833"/>
                      </a:cubicBezTo>
                      <a:cubicBezTo>
                        <a:pt x="901" y="840"/>
                        <a:pt x="893" y="855"/>
                        <a:pt x="897" y="862"/>
                      </a:cubicBezTo>
                      <a:cubicBezTo>
                        <a:pt x="901" y="871"/>
                        <a:pt x="910" y="872"/>
                        <a:pt x="916" y="881"/>
                      </a:cubicBezTo>
                      <a:cubicBezTo>
                        <a:pt x="922" y="892"/>
                        <a:pt x="943" y="931"/>
                        <a:pt x="954" y="938"/>
                      </a:cubicBezTo>
                      <a:cubicBezTo>
                        <a:pt x="963" y="944"/>
                        <a:pt x="982" y="934"/>
                        <a:pt x="992" y="938"/>
                      </a:cubicBezTo>
                      <a:cubicBezTo>
                        <a:pt x="997" y="941"/>
                        <a:pt x="1000" y="957"/>
                        <a:pt x="1001" y="957"/>
                      </a:cubicBezTo>
                      <a:cubicBezTo>
                        <a:pt x="1016" y="961"/>
                        <a:pt x="1035" y="952"/>
                        <a:pt x="1049" y="957"/>
                      </a:cubicBezTo>
                      <a:cubicBezTo>
                        <a:pt x="1054" y="959"/>
                        <a:pt x="1055" y="974"/>
                        <a:pt x="1059" y="976"/>
                      </a:cubicBezTo>
                      <a:cubicBezTo>
                        <a:pt x="1066" y="980"/>
                        <a:pt x="1080" y="972"/>
                        <a:pt x="1087" y="976"/>
                      </a:cubicBezTo>
                      <a:cubicBezTo>
                        <a:pt x="1092" y="978"/>
                        <a:pt x="1093" y="994"/>
                        <a:pt x="1097" y="995"/>
                      </a:cubicBezTo>
                      <a:cubicBezTo>
                        <a:pt x="1117" y="1005"/>
                        <a:pt x="1153" y="1001"/>
                        <a:pt x="1154" y="1043"/>
                      </a:cubicBezTo>
                      <a:cubicBezTo>
                        <a:pt x="1171" y="1045"/>
                        <a:pt x="1202" y="1033"/>
                        <a:pt x="1192" y="1062"/>
                      </a:cubicBezTo>
                      <a:cubicBezTo>
                        <a:pt x="1234" y="1056"/>
                        <a:pt x="1274" y="1070"/>
                        <a:pt x="1316" y="1062"/>
                      </a:cubicBezTo>
                      <a:cubicBezTo>
                        <a:pt x="1329" y="1060"/>
                        <a:pt x="1341" y="1045"/>
                        <a:pt x="1354" y="1043"/>
                      </a:cubicBezTo>
                      <a:cubicBezTo>
                        <a:pt x="1398" y="1038"/>
                        <a:pt x="1468" y="1059"/>
                        <a:pt x="1488" y="1024"/>
                      </a:cubicBezTo>
                      <a:lnTo>
                        <a:pt x="1574" y="1024"/>
                      </a:lnTo>
                      <a:close/>
                      <a:moveTo>
                        <a:pt x="1431" y="109"/>
                      </a:moveTo>
                      <a:cubicBezTo>
                        <a:pt x="1412" y="167"/>
                        <a:pt x="1462" y="232"/>
                        <a:pt x="1431" y="243"/>
                      </a:cubicBezTo>
                      <a:cubicBezTo>
                        <a:pt x="1460" y="252"/>
                        <a:pt x="1448" y="302"/>
                        <a:pt x="1450" y="338"/>
                      </a:cubicBezTo>
                      <a:cubicBezTo>
                        <a:pt x="1433" y="357"/>
                        <a:pt x="1401" y="357"/>
                        <a:pt x="1374" y="376"/>
                      </a:cubicBezTo>
                      <a:cubicBezTo>
                        <a:pt x="1372" y="377"/>
                        <a:pt x="1363" y="395"/>
                        <a:pt x="1364" y="395"/>
                      </a:cubicBezTo>
                      <a:cubicBezTo>
                        <a:pt x="1284" y="421"/>
                        <a:pt x="1212" y="388"/>
                        <a:pt x="1135" y="376"/>
                      </a:cubicBezTo>
                      <a:cubicBezTo>
                        <a:pt x="1151" y="338"/>
                        <a:pt x="1106" y="343"/>
                        <a:pt x="1087" y="328"/>
                      </a:cubicBezTo>
                      <a:cubicBezTo>
                        <a:pt x="1083" y="325"/>
                        <a:pt x="1083" y="314"/>
                        <a:pt x="1078" y="309"/>
                      </a:cubicBezTo>
                      <a:cubicBezTo>
                        <a:pt x="1069" y="302"/>
                        <a:pt x="1062" y="293"/>
                        <a:pt x="1049" y="281"/>
                      </a:cubicBezTo>
                      <a:cubicBezTo>
                        <a:pt x="1047" y="279"/>
                        <a:pt x="1031" y="273"/>
                        <a:pt x="1030" y="271"/>
                      </a:cubicBezTo>
                      <a:cubicBezTo>
                        <a:pt x="1028" y="268"/>
                        <a:pt x="1033" y="255"/>
                        <a:pt x="1030" y="252"/>
                      </a:cubicBezTo>
                      <a:cubicBezTo>
                        <a:pt x="1022" y="246"/>
                        <a:pt x="1009" y="250"/>
                        <a:pt x="1001" y="243"/>
                      </a:cubicBezTo>
                      <a:cubicBezTo>
                        <a:pt x="998" y="239"/>
                        <a:pt x="1005" y="227"/>
                        <a:pt x="1001" y="224"/>
                      </a:cubicBezTo>
                      <a:cubicBezTo>
                        <a:pt x="993" y="216"/>
                        <a:pt x="974" y="219"/>
                        <a:pt x="982" y="195"/>
                      </a:cubicBezTo>
                      <a:cubicBezTo>
                        <a:pt x="939" y="171"/>
                        <a:pt x="911" y="115"/>
                        <a:pt x="906" y="81"/>
                      </a:cubicBezTo>
                      <a:cubicBezTo>
                        <a:pt x="928" y="49"/>
                        <a:pt x="982" y="49"/>
                        <a:pt x="1001" y="14"/>
                      </a:cubicBezTo>
                      <a:cubicBezTo>
                        <a:pt x="1039" y="15"/>
                        <a:pt x="1073" y="18"/>
                        <a:pt x="1097" y="33"/>
                      </a:cubicBezTo>
                      <a:cubicBezTo>
                        <a:pt x="1140" y="0"/>
                        <a:pt x="1185" y="29"/>
                        <a:pt x="1249" y="23"/>
                      </a:cubicBezTo>
                      <a:cubicBezTo>
                        <a:pt x="1274" y="56"/>
                        <a:pt x="1303" y="85"/>
                        <a:pt x="1335" y="109"/>
                      </a:cubicBezTo>
                      <a:cubicBezTo>
                        <a:pt x="1376" y="109"/>
                        <a:pt x="1397" y="91"/>
                        <a:pt x="1431" y="109"/>
                      </a:cubicBezTo>
                      <a:close/>
                      <a:moveTo>
                        <a:pt x="2509" y="443"/>
                      </a:moveTo>
                      <a:cubicBezTo>
                        <a:pt x="2477" y="449"/>
                        <a:pt x="2463" y="410"/>
                        <a:pt x="2452" y="385"/>
                      </a:cubicBezTo>
                      <a:cubicBezTo>
                        <a:pt x="2448" y="378"/>
                        <a:pt x="2456" y="364"/>
                        <a:pt x="2452" y="357"/>
                      </a:cubicBezTo>
                      <a:cubicBezTo>
                        <a:pt x="2447" y="349"/>
                        <a:pt x="2436" y="361"/>
                        <a:pt x="2433" y="347"/>
                      </a:cubicBezTo>
                      <a:cubicBezTo>
                        <a:pt x="2429" y="333"/>
                        <a:pt x="2435" y="315"/>
                        <a:pt x="2433" y="300"/>
                      </a:cubicBezTo>
                      <a:cubicBezTo>
                        <a:pt x="2430" y="273"/>
                        <a:pt x="2397" y="278"/>
                        <a:pt x="2385" y="262"/>
                      </a:cubicBezTo>
                      <a:cubicBezTo>
                        <a:pt x="2371" y="250"/>
                        <a:pt x="2370" y="225"/>
                        <a:pt x="2356" y="214"/>
                      </a:cubicBezTo>
                      <a:cubicBezTo>
                        <a:pt x="2343" y="195"/>
                        <a:pt x="2290" y="217"/>
                        <a:pt x="2289" y="185"/>
                      </a:cubicBezTo>
                      <a:cubicBezTo>
                        <a:pt x="2280" y="166"/>
                        <a:pt x="2240" y="177"/>
                        <a:pt x="2242" y="147"/>
                      </a:cubicBezTo>
                      <a:cubicBezTo>
                        <a:pt x="2213" y="151"/>
                        <a:pt x="2188" y="139"/>
                        <a:pt x="2156" y="128"/>
                      </a:cubicBezTo>
                      <a:cubicBezTo>
                        <a:pt x="2132" y="120"/>
                        <a:pt x="2114" y="105"/>
                        <a:pt x="2089" y="100"/>
                      </a:cubicBezTo>
                      <a:cubicBezTo>
                        <a:pt x="2069" y="95"/>
                        <a:pt x="2038" y="104"/>
                        <a:pt x="2013" y="100"/>
                      </a:cubicBezTo>
                      <a:cubicBezTo>
                        <a:pt x="1992" y="96"/>
                        <a:pt x="1973" y="83"/>
                        <a:pt x="1955" y="81"/>
                      </a:cubicBezTo>
                      <a:cubicBezTo>
                        <a:pt x="1929" y="77"/>
                        <a:pt x="1896" y="77"/>
                        <a:pt x="1879" y="81"/>
                      </a:cubicBezTo>
                      <a:cubicBezTo>
                        <a:pt x="1860" y="84"/>
                        <a:pt x="1848" y="98"/>
                        <a:pt x="1831" y="109"/>
                      </a:cubicBezTo>
                      <a:cubicBezTo>
                        <a:pt x="1816" y="119"/>
                        <a:pt x="1794" y="116"/>
                        <a:pt x="1793" y="138"/>
                      </a:cubicBezTo>
                      <a:cubicBezTo>
                        <a:pt x="1783" y="167"/>
                        <a:pt x="1810" y="154"/>
                        <a:pt x="1822" y="166"/>
                      </a:cubicBezTo>
                      <a:cubicBezTo>
                        <a:pt x="1825" y="170"/>
                        <a:pt x="1819" y="182"/>
                        <a:pt x="1822" y="185"/>
                      </a:cubicBezTo>
                      <a:cubicBezTo>
                        <a:pt x="1825" y="189"/>
                        <a:pt x="1838" y="182"/>
                        <a:pt x="1841" y="185"/>
                      </a:cubicBezTo>
                      <a:cubicBezTo>
                        <a:pt x="1844" y="189"/>
                        <a:pt x="1838" y="201"/>
                        <a:pt x="1841" y="204"/>
                      </a:cubicBezTo>
                      <a:cubicBezTo>
                        <a:pt x="1844" y="208"/>
                        <a:pt x="1857" y="201"/>
                        <a:pt x="1860" y="204"/>
                      </a:cubicBezTo>
                      <a:cubicBezTo>
                        <a:pt x="1863" y="208"/>
                        <a:pt x="1857" y="220"/>
                        <a:pt x="1860" y="224"/>
                      </a:cubicBezTo>
                      <a:cubicBezTo>
                        <a:pt x="1863" y="227"/>
                        <a:pt x="1876" y="220"/>
                        <a:pt x="1879" y="224"/>
                      </a:cubicBezTo>
                      <a:cubicBezTo>
                        <a:pt x="1882" y="227"/>
                        <a:pt x="1876" y="240"/>
                        <a:pt x="1879" y="243"/>
                      </a:cubicBezTo>
                      <a:cubicBezTo>
                        <a:pt x="1886" y="248"/>
                        <a:pt x="1901" y="246"/>
                        <a:pt x="1908" y="252"/>
                      </a:cubicBezTo>
                      <a:cubicBezTo>
                        <a:pt x="1911" y="255"/>
                        <a:pt x="1905" y="268"/>
                        <a:pt x="1908" y="271"/>
                      </a:cubicBezTo>
                      <a:cubicBezTo>
                        <a:pt x="1911" y="274"/>
                        <a:pt x="1924" y="268"/>
                        <a:pt x="1927" y="271"/>
                      </a:cubicBezTo>
                      <a:cubicBezTo>
                        <a:pt x="1930" y="274"/>
                        <a:pt x="1924" y="287"/>
                        <a:pt x="1927" y="290"/>
                      </a:cubicBezTo>
                      <a:cubicBezTo>
                        <a:pt x="1930" y="293"/>
                        <a:pt x="1944" y="287"/>
                        <a:pt x="1946" y="290"/>
                      </a:cubicBezTo>
                      <a:cubicBezTo>
                        <a:pt x="1952" y="298"/>
                        <a:pt x="1942" y="319"/>
                        <a:pt x="1946" y="328"/>
                      </a:cubicBezTo>
                      <a:cubicBezTo>
                        <a:pt x="1947" y="331"/>
                        <a:pt x="1963" y="326"/>
                        <a:pt x="1965" y="328"/>
                      </a:cubicBezTo>
                      <a:cubicBezTo>
                        <a:pt x="1968" y="331"/>
                        <a:pt x="1963" y="343"/>
                        <a:pt x="1965" y="347"/>
                      </a:cubicBezTo>
                      <a:cubicBezTo>
                        <a:pt x="1984" y="379"/>
                        <a:pt x="2032" y="424"/>
                        <a:pt x="2070" y="462"/>
                      </a:cubicBezTo>
                      <a:cubicBezTo>
                        <a:pt x="2109" y="501"/>
                        <a:pt x="2150" y="551"/>
                        <a:pt x="2175" y="567"/>
                      </a:cubicBezTo>
                      <a:cubicBezTo>
                        <a:pt x="2182" y="571"/>
                        <a:pt x="2196" y="563"/>
                        <a:pt x="2204" y="567"/>
                      </a:cubicBezTo>
                      <a:cubicBezTo>
                        <a:pt x="2208" y="568"/>
                        <a:pt x="2210" y="584"/>
                        <a:pt x="2213" y="586"/>
                      </a:cubicBezTo>
                      <a:cubicBezTo>
                        <a:pt x="2229" y="592"/>
                        <a:pt x="2253" y="589"/>
                        <a:pt x="2270" y="595"/>
                      </a:cubicBezTo>
                      <a:cubicBezTo>
                        <a:pt x="2296" y="604"/>
                        <a:pt x="2299" y="613"/>
                        <a:pt x="2318" y="614"/>
                      </a:cubicBezTo>
                      <a:cubicBezTo>
                        <a:pt x="2372" y="617"/>
                        <a:pt x="2411" y="589"/>
                        <a:pt x="2471" y="586"/>
                      </a:cubicBezTo>
                      <a:cubicBezTo>
                        <a:pt x="2498" y="587"/>
                        <a:pt x="2463" y="527"/>
                        <a:pt x="2490" y="528"/>
                      </a:cubicBezTo>
                      <a:lnTo>
                        <a:pt x="2509" y="528"/>
                      </a:lnTo>
                      <a:lnTo>
                        <a:pt x="2509" y="443"/>
                      </a:lnTo>
                      <a:close/>
                      <a:moveTo>
                        <a:pt x="353" y="1148"/>
                      </a:moveTo>
                      <a:cubicBezTo>
                        <a:pt x="342" y="1197"/>
                        <a:pt x="270" y="1185"/>
                        <a:pt x="210" y="1186"/>
                      </a:cubicBezTo>
                      <a:cubicBezTo>
                        <a:pt x="204" y="1180"/>
                        <a:pt x="204" y="1174"/>
                        <a:pt x="200" y="1167"/>
                      </a:cubicBezTo>
                      <a:cubicBezTo>
                        <a:pt x="202" y="1169"/>
                        <a:pt x="187" y="1146"/>
                        <a:pt x="191" y="1148"/>
                      </a:cubicBezTo>
                      <a:cubicBezTo>
                        <a:pt x="182" y="1143"/>
                        <a:pt x="160" y="1154"/>
                        <a:pt x="152" y="1148"/>
                      </a:cubicBezTo>
                      <a:cubicBezTo>
                        <a:pt x="144" y="1141"/>
                        <a:pt x="141" y="1127"/>
                        <a:pt x="133" y="1119"/>
                      </a:cubicBezTo>
                      <a:cubicBezTo>
                        <a:pt x="132" y="1118"/>
                        <a:pt x="125" y="1101"/>
                        <a:pt x="124" y="1100"/>
                      </a:cubicBezTo>
                      <a:cubicBezTo>
                        <a:pt x="121" y="1098"/>
                        <a:pt x="107" y="1103"/>
                        <a:pt x="105" y="1100"/>
                      </a:cubicBezTo>
                      <a:cubicBezTo>
                        <a:pt x="100" y="1094"/>
                        <a:pt x="108" y="1079"/>
                        <a:pt x="105" y="1072"/>
                      </a:cubicBezTo>
                      <a:cubicBezTo>
                        <a:pt x="101" y="1063"/>
                        <a:pt x="91" y="1061"/>
                        <a:pt x="86" y="1052"/>
                      </a:cubicBezTo>
                      <a:cubicBezTo>
                        <a:pt x="77" y="1038"/>
                        <a:pt x="80" y="1024"/>
                        <a:pt x="66" y="1005"/>
                      </a:cubicBezTo>
                      <a:cubicBezTo>
                        <a:pt x="60" y="995"/>
                        <a:pt x="44" y="980"/>
                        <a:pt x="38" y="957"/>
                      </a:cubicBezTo>
                      <a:cubicBezTo>
                        <a:pt x="36" y="952"/>
                        <a:pt x="26" y="946"/>
                        <a:pt x="28" y="938"/>
                      </a:cubicBezTo>
                      <a:cubicBezTo>
                        <a:pt x="29" y="936"/>
                        <a:pt x="42" y="938"/>
                        <a:pt x="38" y="929"/>
                      </a:cubicBezTo>
                      <a:cubicBezTo>
                        <a:pt x="33" y="917"/>
                        <a:pt x="13" y="910"/>
                        <a:pt x="9" y="900"/>
                      </a:cubicBezTo>
                      <a:cubicBezTo>
                        <a:pt x="7" y="892"/>
                        <a:pt x="33" y="859"/>
                        <a:pt x="0" y="852"/>
                      </a:cubicBezTo>
                      <a:cubicBezTo>
                        <a:pt x="8" y="772"/>
                        <a:pt x="36" y="711"/>
                        <a:pt x="47" y="633"/>
                      </a:cubicBezTo>
                      <a:cubicBezTo>
                        <a:pt x="66" y="633"/>
                        <a:pt x="60" y="607"/>
                        <a:pt x="86" y="614"/>
                      </a:cubicBezTo>
                      <a:cubicBezTo>
                        <a:pt x="77" y="598"/>
                        <a:pt x="96" y="574"/>
                        <a:pt x="105" y="557"/>
                      </a:cubicBezTo>
                      <a:cubicBezTo>
                        <a:pt x="108" y="550"/>
                        <a:pt x="122" y="542"/>
                        <a:pt x="124" y="538"/>
                      </a:cubicBezTo>
                      <a:cubicBezTo>
                        <a:pt x="132" y="517"/>
                        <a:pt x="130" y="511"/>
                        <a:pt x="143" y="490"/>
                      </a:cubicBezTo>
                      <a:cubicBezTo>
                        <a:pt x="145" y="486"/>
                        <a:pt x="148" y="468"/>
                        <a:pt x="152" y="462"/>
                      </a:cubicBezTo>
                      <a:cubicBezTo>
                        <a:pt x="155" y="458"/>
                        <a:pt x="176" y="464"/>
                        <a:pt x="181" y="462"/>
                      </a:cubicBezTo>
                      <a:cubicBezTo>
                        <a:pt x="191" y="456"/>
                        <a:pt x="200" y="414"/>
                        <a:pt x="200" y="414"/>
                      </a:cubicBezTo>
                      <a:cubicBezTo>
                        <a:pt x="223" y="395"/>
                        <a:pt x="257" y="398"/>
                        <a:pt x="276" y="376"/>
                      </a:cubicBezTo>
                      <a:cubicBezTo>
                        <a:pt x="294" y="363"/>
                        <a:pt x="295" y="393"/>
                        <a:pt x="305" y="405"/>
                      </a:cubicBezTo>
                      <a:cubicBezTo>
                        <a:pt x="306" y="406"/>
                        <a:pt x="313" y="423"/>
                        <a:pt x="315" y="424"/>
                      </a:cubicBezTo>
                      <a:cubicBezTo>
                        <a:pt x="317" y="425"/>
                        <a:pt x="332" y="421"/>
                        <a:pt x="334" y="424"/>
                      </a:cubicBezTo>
                      <a:cubicBezTo>
                        <a:pt x="339" y="434"/>
                        <a:pt x="329" y="452"/>
                        <a:pt x="334" y="462"/>
                      </a:cubicBezTo>
                      <a:cubicBezTo>
                        <a:pt x="335" y="464"/>
                        <a:pt x="353" y="471"/>
                        <a:pt x="353" y="471"/>
                      </a:cubicBezTo>
                      <a:cubicBezTo>
                        <a:pt x="353" y="477"/>
                        <a:pt x="344" y="527"/>
                        <a:pt x="343" y="557"/>
                      </a:cubicBezTo>
                      <a:cubicBezTo>
                        <a:pt x="341" y="605"/>
                        <a:pt x="332" y="643"/>
                        <a:pt x="343" y="690"/>
                      </a:cubicBezTo>
                      <a:cubicBezTo>
                        <a:pt x="351" y="726"/>
                        <a:pt x="386" y="760"/>
                        <a:pt x="343" y="805"/>
                      </a:cubicBezTo>
                      <a:cubicBezTo>
                        <a:pt x="347" y="820"/>
                        <a:pt x="373" y="813"/>
                        <a:pt x="362" y="843"/>
                      </a:cubicBezTo>
                      <a:cubicBezTo>
                        <a:pt x="365" y="863"/>
                        <a:pt x="347" y="857"/>
                        <a:pt x="343" y="871"/>
                      </a:cubicBezTo>
                      <a:cubicBezTo>
                        <a:pt x="337" y="894"/>
                        <a:pt x="338" y="939"/>
                        <a:pt x="343" y="967"/>
                      </a:cubicBezTo>
                      <a:cubicBezTo>
                        <a:pt x="347" y="989"/>
                        <a:pt x="362" y="1002"/>
                        <a:pt x="362" y="1024"/>
                      </a:cubicBezTo>
                      <a:cubicBezTo>
                        <a:pt x="363" y="1069"/>
                        <a:pt x="320" y="1109"/>
                        <a:pt x="353" y="1148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7" name="Freeform 20"/>
                <p:cNvSpPr>
                  <a:spLocks noEditPoints="1"/>
                </p:cNvSpPr>
                <p:nvPr/>
              </p:nvSpPr>
              <p:spPr bwMode="auto">
                <a:xfrm>
                  <a:off x="4929726" y="3887348"/>
                  <a:ext cx="576590" cy="804823"/>
                </a:xfrm>
                <a:custGeom>
                  <a:avLst/>
                  <a:gdLst>
                    <a:gd name="T0" fmla="*/ 1345 w 1961"/>
                    <a:gd name="T1" fmla="*/ 2411 h 2735"/>
                    <a:gd name="T2" fmla="*/ 1173 w 1961"/>
                    <a:gd name="T3" fmla="*/ 1963 h 2735"/>
                    <a:gd name="T4" fmla="*/ 1231 w 1961"/>
                    <a:gd name="T5" fmla="*/ 1772 h 2735"/>
                    <a:gd name="T6" fmla="*/ 1278 w 1961"/>
                    <a:gd name="T7" fmla="*/ 1658 h 2735"/>
                    <a:gd name="T8" fmla="*/ 1517 w 1961"/>
                    <a:gd name="T9" fmla="*/ 772 h 2735"/>
                    <a:gd name="T10" fmla="*/ 1288 w 1961"/>
                    <a:gd name="T11" fmla="*/ 953 h 2735"/>
                    <a:gd name="T12" fmla="*/ 1918 w 1961"/>
                    <a:gd name="T13" fmla="*/ 2487 h 2735"/>
                    <a:gd name="T14" fmla="*/ 1755 w 1961"/>
                    <a:gd name="T15" fmla="*/ 2392 h 2735"/>
                    <a:gd name="T16" fmla="*/ 1469 w 1961"/>
                    <a:gd name="T17" fmla="*/ 2268 h 2735"/>
                    <a:gd name="T18" fmla="*/ 1822 w 1961"/>
                    <a:gd name="T19" fmla="*/ 2211 h 2735"/>
                    <a:gd name="T20" fmla="*/ 1870 w 1961"/>
                    <a:gd name="T21" fmla="*/ 2020 h 2735"/>
                    <a:gd name="T22" fmla="*/ 1832 w 1961"/>
                    <a:gd name="T23" fmla="*/ 1858 h 2735"/>
                    <a:gd name="T24" fmla="*/ 1908 w 1961"/>
                    <a:gd name="T25" fmla="*/ 1715 h 2735"/>
                    <a:gd name="T26" fmla="*/ 1736 w 1961"/>
                    <a:gd name="T27" fmla="*/ 1582 h 2735"/>
                    <a:gd name="T28" fmla="*/ 1526 w 1961"/>
                    <a:gd name="T29" fmla="*/ 1658 h 2735"/>
                    <a:gd name="T30" fmla="*/ 1546 w 1961"/>
                    <a:gd name="T31" fmla="*/ 1429 h 2735"/>
                    <a:gd name="T32" fmla="*/ 1240 w 1961"/>
                    <a:gd name="T33" fmla="*/ 1410 h 2735"/>
                    <a:gd name="T34" fmla="*/ 1507 w 1961"/>
                    <a:gd name="T35" fmla="*/ 1248 h 2735"/>
                    <a:gd name="T36" fmla="*/ 1603 w 1961"/>
                    <a:gd name="T37" fmla="*/ 1191 h 2735"/>
                    <a:gd name="T38" fmla="*/ 1727 w 1961"/>
                    <a:gd name="T39" fmla="*/ 877 h 2735"/>
                    <a:gd name="T40" fmla="*/ 1918 w 1961"/>
                    <a:gd name="T41" fmla="*/ 667 h 2735"/>
                    <a:gd name="T42" fmla="*/ 1727 w 1961"/>
                    <a:gd name="T43" fmla="*/ 524 h 2735"/>
                    <a:gd name="T44" fmla="*/ 1507 w 1961"/>
                    <a:gd name="T45" fmla="*/ 467 h 2735"/>
                    <a:gd name="T46" fmla="*/ 1660 w 1961"/>
                    <a:gd name="T47" fmla="*/ 400 h 2735"/>
                    <a:gd name="T48" fmla="*/ 1555 w 1961"/>
                    <a:gd name="T49" fmla="*/ 210 h 2735"/>
                    <a:gd name="T50" fmla="*/ 1317 w 1961"/>
                    <a:gd name="T51" fmla="*/ 76 h 2735"/>
                    <a:gd name="T52" fmla="*/ 992 w 1961"/>
                    <a:gd name="T53" fmla="*/ 0 h 2735"/>
                    <a:gd name="T54" fmla="*/ 1021 w 1961"/>
                    <a:gd name="T55" fmla="*/ 457 h 2735"/>
                    <a:gd name="T56" fmla="*/ 878 w 1961"/>
                    <a:gd name="T57" fmla="*/ 715 h 2735"/>
                    <a:gd name="T58" fmla="*/ 716 w 1961"/>
                    <a:gd name="T59" fmla="*/ 781 h 2735"/>
                    <a:gd name="T60" fmla="*/ 534 w 1961"/>
                    <a:gd name="T61" fmla="*/ 1077 h 2735"/>
                    <a:gd name="T62" fmla="*/ 525 w 1961"/>
                    <a:gd name="T63" fmla="*/ 1372 h 2735"/>
                    <a:gd name="T64" fmla="*/ 467 w 1961"/>
                    <a:gd name="T65" fmla="*/ 1563 h 2735"/>
                    <a:gd name="T66" fmla="*/ 420 w 1961"/>
                    <a:gd name="T67" fmla="*/ 1715 h 2735"/>
                    <a:gd name="T68" fmla="*/ 324 w 1961"/>
                    <a:gd name="T69" fmla="*/ 2001 h 2735"/>
                    <a:gd name="T70" fmla="*/ 277 w 1961"/>
                    <a:gd name="T71" fmla="*/ 2153 h 2735"/>
                    <a:gd name="T72" fmla="*/ 210 w 1961"/>
                    <a:gd name="T73" fmla="*/ 2306 h 2735"/>
                    <a:gd name="T74" fmla="*/ 143 w 1961"/>
                    <a:gd name="T75" fmla="*/ 2439 h 2735"/>
                    <a:gd name="T76" fmla="*/ 76 w 1961"/>
                    <a:gd name="T77" fmla="*/ 2735 h 2735"/>
                    <a:gd name="T78" fmla="*/ 305 w 1961"/>
                    <a:gd name="T79" fmla="*/ 2392 h 2735"/>
                    <a:gd name="T80" fmla="*/ 439 w 1961"/>
                    <a:gd name="T81" fmla="*/ 2173 h 2735"/>
                    <a:gd name="T82" fmla="*/ 525 w 1961"/>
                    <a:gd name="T83" fmla="*/ 2020 h 2735"/>
                    <a:gd name="T84" fmla="*/ 572 w 1961"/>
                    <a:gd name="T85" fmla="*/ 1896 h 2735"/>
                    <a:gd name="T86" fmla="*/ 630 w 1961"/>
                    <a:gd name="T87" fmla="*/ 1791 h 2735"/>
                    <a:gd name="T88" fmla="*/ 677 w 1961"/>
                    <a:gd name="T89" fmla="*/ 1629 h 2735"/>
                    <a:gd name="T90" fmla="*/ 735 w 1961"/>
                    <a:gd name="T91" fmla="*/ 1410 h 2735"/>
                    <a:gd name="T92" fmla="*/ 773 w 1961"/>
                    <a:gd name="T93" fmla="*/ 1182 h 2735"/>
                    <a:gd name="T94" fmla="*/ 1059 w 1961"/>
                    <a:gd name="T95" fmla="*/ 934 h 2735"/>
                    <a:gd name="T96" fmla="*/ 945 w 1961"/>
                    <a:gd name="T97" fmla="*/ 1191 h 2735"/>
                    <a:gd name="T98" fmla="*/ 887 w 1961"/>
                    <a:gd name="T99" fmla="*/ 1391 h 2735"/>
                    <a:gd name="T100" fmla="*/ 1049 w 1961"/>
                    <a:gd name="T101" fmla="*/ 1563 h 2735"/>
                    <a:gd name="T102" fmla="*/ 1021 w 1961"/>
                    <a:gd name="T103" fmla="*/ 1801 h 2735"/>
                    <a:gd name="T104" fmla="*/ 849 w 1961"/>
                    <a:gd name="T105" fmla="*/ 1772 h 2735"/>
                    <a:gd name="T106" fmla="*/ 782 w 1961"/>
                    <a:gd name="T107" fmla="*/ 1925 h 2735"/>
                    <a:gd name="T108" fmla="*/ 763 w 1961"/>
                    <a:gd name="T109" fmla="*/ 2192 h 2735"/>
                    <a:gd name="T110" fmla="*/ 1049 w 1961"/>
                    <a:gd name="T111" fmla="*/ 2201 h 2735"/>
                    <a:gd name="T112" fmla="*/ 563 w 1961"/>
                    <a:gd name="T113" fmla="*/ 2496 h 2735"/>
                    <a:gd name="T114" fmla="*/ 639 w 1961"/>
                    <a:gd name="T115" fmla="*/ 2658 h 2735"/>
                    <a:gd name="T116" fmla="*/ 859 w 1961"/>
                    <a:gd name="T117" fmla="*/ 2658 h 2735"/>
                    <a:gd name="T118" fmla="*/ 1412 w 1961"/>
                    <a:gd name="T119" fmla="*/ 2601 h 27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961" h="2735">
                      <a:moveTo>
                        <a:pt x="1355" y="1915"/>
                      </a:moveTo>
                      <a:cubicBezTo>
                        <a:pt x="1351" y="1943"/>
                        <a:pt x="1337" y="1966"/>
                        <a:pt x="1336" y="1991"/>
                      </a:cubicBezTo>
                      <a:cubicBezTo>
                        <a:pt x="1334" y="2011"/>
                        <a:pt x="1345" y="2037"/>
                        <a:pt x="1345" y="2058"/>
                      </a:cubicBezTo>
                      <a:cubicBezTo>
                        <a:pt x="1347" y="2113"/>
                        <a:pt x="1334" y="2174"/>
                        <a:pt x="1336" y="2230"/>
                      </a:cubicBezTo>
                      <a:cubicBezTo>
                        <a:pt x="1337" y="2287"/>
                        <a:pt x="1354" y="2346"/>
                        <a:pt x="1345" y="2411"/>
                      </a:cubicBezTo>
                      <a:cubicBezTo>
                        <a:pt x="1273" y="2405"/>
                        <a:pt x="1233" y="2427"/>
                        <a:pt x="1173" y="2411"/>
                      </a:cubicBezTo>
                      <a:cubicBezTo>
                        <a:pt x="1156" y="2371"/>
                        <a:pt x="1169" y="2332"/>
                        <a:pt x="1164" y="2287"/>
                      </a:cubicBezTo>
                      <a:cubicBezTo>
                        <a:pt x="1160" y="2253"/>
                        <a:pt x="1142" y="2214"/>
                        <a:pt x="1145" y="2182"/>
                      </a:cubicBezTo>
                      <a:cubicBezTo>
                        <a:pt x="1147" y="2154"/>
                        <a:pt x="1177" y="2131"/>
                        <a:pt x="1183" y="2106"/>
                      </a:cubicBezTo>
                      <a:cubicBezTo>
                        <a:pt x="1192" y="2066"/>
                        <a:pt x="1185" y="1988"/>
                        <a:pt x="1173" y="1963"/>
                      </a:cubicBezTo>
                      <a:cubicBezTo>
                        <a:pt x="1164" y="1942"/>
                        <a:pt x="1175" y="1902"/>
                        <a:pt x="1193" y="1868"/>
                      </a:cubicBezTo>
                      <a:cubicBezTo>
                        <a:pt x="1195" y="1862"/>
                        <a:pt x="1208" y="1868"/>
                        <a:pt x="1212" y="1858"/>
                      </a:cubicBezTo>
                      <a:cubicBezTo>
                        <a:pt x="1215" y="1850"/>
                        <a:pt x="1208" y="1837"/>
                        <a:pt x="1212" y="1830"/>
                      </a:cubicBezTo>
                      <a:cubicBezTo>
                        <a:pt x="1215" y="1823"/>
                        <a:pt x="1228" y="1832"/>
                        <a:pt x="1231" y="1820"/>
                      </a:cubicBezTo>
                      <a:cubicBezTo>
                        <a:pt x="1232" y="1815"/>
                        <a:pt x="1234" y="1775"/>
                        <a:pt x="1231" y="1772"/>
                      </a:cubicBezTo>
                      <a:cubicBezTo>
                        <a:pt x="1228" y="1770"/>
                        <a:pt x="1213" y="1775"/>
                        <a:pt x="1212" y="1772"/>
                      </a:cubicBezTo>
                      <a:cubicBezTo>
                        <a:pt x="1204" y="1758"/>
                        <a:pt x="1210" y="1746"/>
                        <a:pt x="1202" y="1734"/>
                      </a:cubicBezTo>
                      <a:cubicBezTo>
                        <a:pt x="1192" y="1718"/>
                        <a:pt x="1162" y="1708"/>
                        <a:pt x="1173" y="1687"/>
                      </a:cubicBezTo>
                      <a:cubicBezTo>
                        <a:pt x="1191" y="1670"/>
                        <a:pt x="1217" y="1682"/>
                        <a:pt x="1240" y="1677"/>
                      </a:cubicBezTo>
                      <a:cubicBezTo>
                        <a:pt x="1253" y="1674"/>
                        <a:pt x="1262" y="1662"/>
                        <a:pt x="1278" y="1658"/>
                      </a:cubicBezTo>
                      <a:cubicBezTo>
                        <a:pt x="1296" y="1654"/>
                        <a:pt x="1341" y="1673"/>
                        <a:pt x="1336" y="1639"/>
                      </a:cubicBezTo>
                      <a:cubicBezTo>
                        <a:pt x="1345" y="1645"/>
                        <a:pt x="1346" y="1661"/>
                        <a:pt x="1364" y="1658"/>
                      </a:cubicBezTo>
                      <a:cubicBezTo>
                        <a:pt x="1345" y="1730"/>
                        <a:pt x="1366" y="1832"/>
                        <a:pt x="1355" y="1915"/>
                      </a:cubicBezTo>
                      <a:close/>
                      <a:moveTo>
                        <a:pt x="1269" y="848"/>
                      </a:moveTo>
                      <a:cubicBezTo>
                        <a:pt x="1365" y="836"/>
                        <a:pt x="1429" y="792"/>
                        <a:pt x="1517" y="772"/>
                      </a:cubicBezTo>
                      <a:cubicBezTo>
                        <a:pt x="1516" y="783"/>
                        <a:pt x="1502" y="793"/>
                        <a:pt x="1498" y="800"/>
                      </a:cubicBezTo>
                      <a:cubicBezTo>
                        <a:pt x="1494" y="808"/>
                        <a:pt x="1495" y="829"/>
                        <a:pt x="1488" y="838"/>
                      </a:cubicBezTo>
                      <a:cubicBezTo>
                        <a:pt x="1462" y="877"/>
                        <a:pt x="1400" y="895"/>
                        <a:pt x="1393" y="953"/>
                      </a:cubicBezTo>
                      <a:cubicBezTo>
                        <a:pt x="1340" y="961"/>
                        <a:pt x="1335" y="1016"/>
                        <a:pt x="1278" y="1020"/>
                      </a:cubicBezTo>
                      <a:cubicBezTo>
                        <a:pt x="1284" y="1000"/>
                        <a:pt x="1267" y="957"/>
                        <a:pt x="1288" y="953"/>
                      </a:cubicBezTo>
                      <a:cubicBezTo>
                        <a:pt x="1267" y="928"/>
                        <a:pt x="1250" y="886"/>
                        <a:pt x="1269" y="848"/>
                      </a:cubicBezTo>
                      <a:close/>
                      <a:moveTo>
                        <a:pt x="1956" y="2535"/>
                      </a:moveTo>
                      <a:cubicBezTo>
                        <a:pt x="1956" y="2533"/>
                        <a:pt x="1938" y="2527"/>
                        <a:pt x="1937" y="2525"/>
                      </a:cubicBezTo>
                      <a:cubicBezTo>
                        <a:pt x="1933" y="2517"/>
                        <a:pt x="1941" y="2504"/>
                        <a:pt x="1937" y="2496"/>
                      </a:cubicBezTo>
                      <a:cubicBezTo>
                        <a:pt x="1934" y="2490"/>
                        <a:pt x="1922" y="2497"/>
                        <a:pt x="1918" y="2487"/>
                      </a:cubicBezTo>
                      <a:cubicBezTo>
                        <a:pt x="1908" y="2463"/>
                        <a:pt x="1922" y="2469"/>
                        <a:pt x="1899" y="2458"/>
                      </a:cubicBezTo>
                      <a:cubicBezTo>
                        <a:pt x="1895" y="2457"/>
                        <a:pt x="1893" y="2442"/>
                        <a:pt x="1889" y="2439"/>
                      </a:cubicBezTo>
                      <a:cubicBezTo>
                        <a:pt x="1880" y="2434"/>
                        <a:pt x="1860" y="2426"/>
                        <a:pt x="1851" y="2420"/>
                      </a:cubicBezTo>
                      <a:cubicBezTo>
                        <a:pt x="1828" y="2407"/>
                        <a:pt x="1799" y="2385"/>
                        <a:pt x="1784" y="2382"/>
                      </a:cubicBezTo>
                      <a:cubicBezTo>
                        <a:pt x="1770" y="2379"/>
                        <a:pt x="1759" y="2392"/>
                        <a:pt x="1755" y="2392"/>
                      </a:cubicBezTo>
                      <a:cubicBezTo>
                        <a:pt x="1732" y="2392"/>
                        <a:pt x="1674" y="2386"/>
                        <a:pt x="1651" y="2392"/>
                      </a:cubicBezTo>
                      <a:cubicBezTo>
                        <a:pt x="1635" y="2396"/>
                        <a:pt x="1643" y="2408"/>
                        <a:pt x="1622" y="2411"/>
                      </a:cubicBezTo>
                      <a:cubicBezTo>
                        <a:pt x="1580" y="2416"/>
                        <a:pt x="1506" y="2419"/>
                        <a:pt x="1479" y="2411"/>
                      </a:cubicBezTo>
                      <a:cubicBezTo>
                        <a:pt x="1468" y="2407"/>
                        <a:pt x="1462" y="2389"/>
                        <a:pt x="1450" y="2382"/>
                      </a:cubicBezTo>
                      <a:cubicBezTo>
                        <a:pt x="1484" y="2362"/>
                        <a:pt x="1459" y="2306"/>
                        <a:pt x="1469" y="2268"/>
                      </a:cubicBezTo>
                      <a:cubicBezTo>
                        <a:pt x="1471" y="2262"/>
                        <a:pt x="1499" y="2235"/>
                        <a:pt x="1498" y="2230"/>
                      </a:cubicBezTo>
                      <a:cubicBezTo>
                        <a:pt x="1546" y="2223"/>
                        <a:pt x="1595" y="2238"/>
                        <a:pt x="1641" y="2230"/>
                      </a:cubicBezTo>
                      <a:cubicBezTo>
                        <a:pt x="1654" y="2227"/>
                        <a:pt x="1652" y="2214"/>
                        <a:pt x="1660" y="2211"/>
                      </a:cubicBezTo>
                      <a:cubicBezTo>
                        <a:pt x="1705" y="2193"/>
                        <a:pt x="1735" y="2229"/>
                        <a:pt x="1765" y="2230"/>
                      </a:cubicBezTo>
                      <a:cubicBezTo>
                        <a:pt x="1780" y="2230"/>
                        <a:pt x="1794" y="2215"/>
                        <a:pt x="1822" y="2211"/>
                      </a:cubicBezTo>
                      <a:cubicBezTo>
                        <a:pt x="1842" y="2207"/>
                        <a:pt x="1872" y="2214"/>
                        <a:pt x="1879" y="2211"/>
                      </a:cubicBezTo>
                      <a:cubicBezTo>
                        <a:pt x="1900" y="2201"/>
                        <a:pt x="1935" y="2144"/>
                        <a:pt x="1937" y="2134"/>
                      </a:cubicBezTo>
                      <a:cubicBezTo>
                        <a:pt x="1943" y="2092"/>
                        <a:pt x="1926" y="2093"/>
                        <a:pt x="1918" y="2077"/>
                      </a:cubicBezTo>
                      <a:cubicBezTo>
                        <a:pt x="1910" y="2062"/>
                        <a:pt x="1918" y="2050"/>
                        <a:pt x="1908" y="2039"/>
                      </a:cubicBezTo>
                      <a:cubicBezTo>
                        <a:pt x="1905" y="2036"/>
                        <a:pt x="1886" y="2029"/>
                        <a:pt x="1870" y="2020"/>
                      </a:cubicBezTo>
                      <a:cubicBezTo>
                        <a:pt x="1831" y="1998"/>
                        <a:pt x="1807" y="2006"/>
                        <a:pt x="1765" y="1991"/>
                      </a:cubicBezTo>
                      <a:cubicBezTo>
                        <a:pt x="1749" y="1959"/>
                        <a:pt x="1786" y="1951"/>
                        <a:pt x="1784" y="1953"/>
                      </a:cubicBezTo>
                      <a:cubicBezTo>
                        <a:pt x="1788" y="1950"/>
                        <a:pt x="1782" y="1930"/>
                        <a:pt x="1784" y="1925"/>
                      </a:cubicBezTo>
                      <a:cubicBezTo>
                        <a:pt x="1789" y="1914"/>
                        <a:pt x="1798" y="1915"/>
                        <a:pt x="1803" y="1906"/>
                      </a:cubicBezTo>
                      <a:cubicBezTo>
                        <a:pt x="1819" y="1880"/>
                        <a:pt x="1816" y="1871"/>
                        <a:pt x="1832" y="1858"/>
                      </a:cubicBezTo>
                      <a:cubicBezTo>
                        <a:pt x="1838" y="1853"/>
                        <a:pt x="1845" y="1844"/>
                        <a:pt x="1851" y="1839"/>
                      </a:cubicBezTo>
                      <a:cubicBezTo>
                        <a:pt x="1856" y="1834"/>
                        <a:pt x="1864" y="1835"/>
                        <a:pt x="1870" y="1830"/>
                      </a:cubicBezTo>
                      <a:cubicBezTo>
                        <a:pt x="1873" y="1827"/>
                        <a:pt x="1867" y="1813"/>
                        <a:pt x="1870" y="1810"/>
                      </a:cubicBezTo>
                      <a:cubicBezTo>
                        <a:pt x="1872" y="1808"/>
                        <a:pt x="1888" y="1813"/>
                        <a:pt x="1889" y="1810"/>
                      </a:cubicBezTo>
                      <a:cubicBezTo>
                        <a:pt x="1906" y="1779"/>
                        <a:pt x="1887" y="1749"/>
                        <a:pt x="1908" y="1715"/>
                      </a:cubicBezTo>
                      <a:cubicBezTo>
                        <a:pt x="1879" y="1704"/>
                        <a:pt x="1867" y="1669"/>
                        <a:pt x="1841" y="1648"/>
                      </a:cubicBezTo>
                      <a:cubicBezTo>
                        <a:pt x="1831" y="1640"/>
                        <a:pt x="1816" y="1647"/>
                        <a:pt x="1803" y="1639"/>
                      </a:cubicBezTo>
                      <a:cubicBezTo>
                        <a:pt x="1791" y="1631"/>
                        <a:pt x="1786" y="1602"/>
                        <a:pt x="1784" y="1601"/>
                      </a:cubicBezTo>
                      <a:cubicBezTo>
                        <a:pt x="1777" y="1597"/>
                        <a:pt x="1763" y="1603"/>
                        <a:pt x="1755" y="1601"/>
                      </a:cubicBezTo>
                      <a:cubicBezTo>
                        <a:pt x="1744" y="1598"/>
                        <a:pt x="1743" y="1584"/>
                        <a:pt x="1736" y="1582"/>
                      </a:cubicBezTo>
                      <a:cubicBezTo>
                        <a:pt x="1714" y="1575"/>
                        <a:pt x="1683" y="1577"/>
                        <a:pt x="1660" y="1572"/>
                      </a:cubicBezTo>
                      <a:cubicBezTo>
                        <a:pt x="1646" y="1588"/>
                        <a:pt x="1668" y="1620"/>
                        <a:pt x="1660" y="1658"/>
                      </a:cubicBezTo>
                      <a:cubicBezTo>
                        <a:pt x="1619" y="1696"/>
                        <a:pt x="1631" y="1787"/>
                        <a:pt x="1584" y="1820"/>
                      </a:cubicBezTo>
                      <a:cubicBezTo>
                        <a:pt x="1588" y="1887"/>
                        <a:pt x="1567" y="1930"/>
                        <a:pt x="1517" y="1944"/>
                      </a:cubicBezTo>
                      <a:cubicBezTo>
                        <a:pt x="1479" y="1836"/>
                        <a:pt x="1551" y="1755"/>
                        <a:pt x="1526" y="1658"/>
                      </a:cubicBezTo>
                      <a:cubicBezTo>
                        <a:pt x="1495" y="1657"/>
                        <a:pt x="1475" y="1646"/>
                        <a:pt x="1469" y="1620"/>
                      </a:cubicBezTo>
                      <a:cubicBezTo>
                        <a:pt x="1473" y="1580"/>
                        <a:pt x="1518" y="1602"/>
                        <a:pt x="1536" y="1591"/>
                      </a:cubicBezTo>
                      <a:cubicBezTo>
                        <a:pt x="1561" y="1577"/>
                        <a:pt x="1593" y="1530"/>
                        <a:pt x="1593" y="1506"/>
                      </a:cubicBezTo>
                      <a:cubicBezTo>
                        <a:pt x="1594" y="1491"/>
                        <a:pt x="1588" y="1486"/>
                        <a:pt x="1584" y="1477"/>
                      </a:cubicBezTo>
                      <a:cubicBezTo>
                        <a:pt x="1573" y="1453"/>
                        <a:pt x="1560" y="1443"/>
                        <a:pt x="1546" y="1429"/>
                      </a:cubicBezTo>
                      <a:cubicBezTo>
                        <a:pt x="1539" y="1423"/>
                        <a:pt x="1534" y="1406"/>
                        <a:pt x="1526" y="1401"/>
                      </a:cubicBezTo>
                      <a:cubicBezTo>
                        <a:pt x="1520" y="1396"/>
                        <a:pt x="1505" y="1404"/>
                        <a:pt x="1498" y="1401"/>
                      </a:cubicBezTo>
                      <a:cubicBezTo>
                        <a:pt x="1494" y="1399"/>
                        <a:pt x="1493" y="1383"/>
                        <a:pt x="1488" y="1382"/>
                      </a:cubicBezTo>
                      <a:cubicBezTo>
                        <a:pt x="1449" y="1371"/>
                        <a:pt x="1398" y="1390"/>
                        <a:pt x="1355" y="1382"/>
                      </a:cubicBezTo>
                      <a:cubicBezTo>
                        <a:pt x="1336" y="1411"/>
                        <a:pt x="1279" y="1401"/>
                        <a:pt x="1240" y="1410"/>
                      </a:cubicBezTo>
                      <a:cubicBezTo>
                        <a:pt x="1273" y="1381"/>
                        <a:pt x="1290" y="1340"/>
                        <a:pt x="1326" y="1315"/>
                      </a:cubicBezTo>
                      <a:cubicBezTo>
                        <a:pt x="1331" y="1311"/>
                        <a:pt x="1354" y="1301"/>
                        <a:pt x="1364" y="1296"/>
                      </a:cubicBezTo>
                      <a:cubicBezTo>
                        <a:pt x="1397" y="1278"/>
                        <a:pt x="1435" y="1282"/>
                        <a:pt x="1469" y="1267"/>
                      </a:cubicBezTo>
                      <a:cubicBezTo>
                        <a:pt x="1472" y="1266"/>
                        <a:pt x="1467" y="1250"/>
                        <a:pt x="1469" y="1248"/>
                      </a:cubicBezTo>
                      <a:cubicBezTo>
                        <a:pt x="1476" y="1242"/>
                        <a:pt x="1500" y="1254"/>
                        <a:pt x="1507" y="1248"/>
                      </a:cubicBezTo>
                      <a:cubicBezTo>
                        <a:pt x="1515" y="1243"/>
                        <a:pt x="1506" y="1234"/>
                        <a:pt x="1517" y="1229"/>
                      </a:cubicBezTo>
                      <a:cubicBezTo>
                        <a:pt x="1528" y="1224"/>
                        <a:pt x="1544" y="1233"/>
                        <a:pt x="1555" y="1229"/>
                      </a:cubicBezTo>
                      <a:cubicBezTo>
                        <a:pt x="1558" y="1228"/>
                        <a:pt x="1561" y="1212"/>
                        <a:pt x="1565" y="1210"/>
                      </a:cubicBezTo>
                      <a:cubicBezTo>
                        <a:pt x="1572" y="1206"/>
                        <a:pt x="1586" y="1214"/>
                        <a:pt x="1593" y="1210"/>
                      </a:cubicBezTo>
                      <a:cubicBezTo>
                        <a:pt x="1597" y="1208"/>
                        <a:pt x="1598" y="1193"/>
                        <a:pt x="1603" y="1191"/>
                      </a:cubicBezTo>
                      <a:cubicBezTo>
                        <a:pt x="1632" y="1177"/>
                        <a:pt x="1626" y="1190"/>
                        <a:pt x="1641" y="1172"/>
                      </a:cubicBezTo>
                      <a:cubicBezTo>
                        <a:pt x="1652" y="1159"/>
                        <a:pt x="1663" y="1152"/>
                        <a:pt x="1670" y="1143"/>
                      </a:cubicBezTo>
                      <a:cubicBezTo>
                        <a:pt x="1696" y="1110"/>
                        <a:pt x="1735" y="1093"/>
                        <a:pt x="1736" y="1048"/>
                      </a:cubicBezTo>
                      <a:cubicBezTo>
                        <a:pt x="1706" y="1003"/>
                        <a:pt x="1631" y="1001"/>
                        <a:pt x="1612" y="943"/>
                      </a:cubicBezTo>
                      <a:cubicBezTo>
                        <a:pt x="1649" y="913"/>
                        <a:pt x="1693" y="898"/>
                        <a:pt x="1727" y="877"/>
                      </a:cubicBezTo>
                      <a:cubicBezTo>
                        <a:pt x="1751" y="861"/>
                        <a:pt x="1766" y="837"/>
                        <a:pt x="1803" y="848"/>
                      </a:cubicBezTo>
                      <a:cubicBezTo>
                        <a:pt x="1804" y="820"/>
                        <a:pt x="1825" y="813"/>
                        <a:pt x="1841" y="800"/>
                      </a:cubicBezTo>
                      <a:cubicBezTo>
                        <a:pt x="1891" y="806"/>
                        <a:pt x="1901" y="771"/>
                        <a:pt x="1937" y="762"/>
                      </a:cubicBezTo>
                      <a:cubicBezTo>
                        <a:pt x="1930" y="733"/>
                        <a:pt x="1946" y="702"/>
                        <a:pt x="1937" y="677"/>
                      </a:cubicBezTo>
                      <a:cubicBezTo>
                        <a:pt x="1938" y="679"/>
                        <a:pt x="1918" y="667"/>
                        <a:pt x="1918" y="667"/>
                      </a:cubicBezTo>
                      <a:cubicBezTo>
                        <a:pt x="1889" y="634"/>
                        <a:pt x="1866" y="615"/>
                        <a:pt x="1841" y="591"/>
                      </a:cubicBezTo>
                      <a:cubicBezTo>
                        <a:pt x="1829" y="578"/>
                        <a:pt x="1819" y="557"/>
                        <a:pt x="1813" y="553"/>
                      </a:cubicBezTo>
                      <a:cubicBezTo>
                        <a:pt x="1806" y="548"/>
                        <a:pt x="1792" y="556"/>
                        <a:pt x="1784" y="553"/>
                      </a:cubicBezTo>
                      <a:cubicBezTo>
                        <a:pt x="1780" y="551"/>
                        <a:pt x="1779" y="536"/>
                        <a:pt x="1775" y="534"/>
                      </a:cubicBezTo>
                      <a:cubicBezTo>
                        <a:pt x="1764" y="529"/>
                        <a:pt x="1737" y="525"/>
                        <a:pt x="1727" y="524"/>
                      </a:cubicBezTo>
                      <a:cubicBezTo>
                        <a:pt x="1660" y="515"/>
                        <a:pt x="1656" y="547"/>
                        <a:pt x="1622" y="553"/>
                      </a:cubicBezTo>
                      <a:cubicBezTo>
                        <a:pt x="1550" y="565"/>
                        <a:pt x="1472" y="556"/>
                        <a:pt x="1402" y="572"/>
                      </a:cubicBezTo>
                      <a:lnTo>
                        <a:pt x="1402" y="505"/>
                      </a:lnTo>
                      <a:cubicBezTo>
                        <a:pt x="1425" y="508"/>
                        <a:pt x="1434" y="483"/>
                        <a:pt x="1450" y="476"/>
                      </a:cubicBezTo>
                      <a:cubicBezTo>
                        <a:pt x="1480" y="464"/>
                        <a:pt x="1494" y="480"/>
                        <a:pt x="1507" y="467"/>
                      </a:cubicBezTo>
                      <a:cubicBezTo>
                        <a:pt x="1518" y="456"/>
                        <a:pt x="1546" y="440"/>
                        <a:pt x="1555" y="438"/>
                      </a:cubicBezTo>
                      <a:cubicBezTo>
                        <a:pt x="1566" y="436"/>
                        <a:pt x="1583" y="443"/>
                        <a:pt x="1593" y="438"/>
                      </a:cubicBezTo>
                      <a:cubicBezTo>
                        <a:pt x="1596" y="437"/>
                        <a:pt x="1591" y="421"/>
                        <a:pt x="1593" y="419"/>
                      </a:cubicBezTo>
                      <a:cubicBezTo>
                        <a:pt x="1596" y="416"/>
                        <a:pt x="1608" y="422"/>
                        <a:pt x="1612" y="419"/>
                      </a:cubicBezTo>
                      <a:cubicBezTo>
                        <a:pt x="1631" y="407"/>
                        <a:pt x="1645" y="407"/>
                        <a:pt x="1660" y="400"/>
                      </a:cubicBezTo>
                      <a:cubicBezTo>
                        <a:pt x="1662" y="399"/>
                        <a:pt x="1699" y="360"/>
                        <a:pt x="1698" y="362"/>
                      </a:cubicBezTo>
                      <a:cubicBezTo>
                        <a:pt x="1716" y="309"/>
                        <a:pt x="1685" y="261"/>
                        <a:pt x="1660" y="248"/>
                      </a:cubicBezTo>
                      <a:cubicBezTo>
                        <a:pt x="1636" y="235"/>
                        <a:pt x="1611" y="246"/>
                        <a:pt x="1603" y="238"/>
                      </a:cubicBezTo>
                      <a:cubicBezTo>
                        <a:pt x="1595" y="231"/>
                        <a:pt x="1594" y="235"/>
                        <a:pt x="1584" y="229"/>
                      </a:cubicBezTo>
                      <a:cubicBezTo>
                        <a:pt x="1571" y="221"/>
                        <a:pt x="1574" y="212"/>
                        <a:pt x="1555" y="210"/>
                      </a:cubicBezTo>
                      <a:cubicBezTo>
                        <a:pt x="1524" y="206"/>
                        <a:pt x="1508" y="220"/>
                        <a:pt x="1479" y="229"/>
                      </a:cubicBezTo>
                      <a:cubicBezTo>
                        <a:pt x="1458" y="235"/>
                        <a:pt x="1429" y="222"/>
                        <a:pt x="1422" y="248"/>
                      </a:cubicBezTo>
                      <a:cubicBezTo>
                        <a:pt x="1413" y="224"/>
                        <a:pt x="1393" y="213"/>
                        <a:pt x="1402" y="172"/>
                      </a:cubicBezTo>
                      <a:cubicBezTo>
                        <a:pt x="1377" y="179"/>
                        <a:pt x="1391" y="154"/>
                        <a:pt x="1383" y="143"/>
                      </a:cubicBezTo>
                      <a:cubicBezTo>
                        <a:pt x="1371" y="126"/>
                        <a:pt x="1335" y="90"/>
                        <a:pt x="1317" y="76"/>
                      </a:cubicBezTo>
                      <a:cubicBezTo>
                        <a:pt x="1307" y="69"/>
                        <a:pt x="1261" y="66"/>
                        <a:pt x="1250" y="57"/>
                      </a:cubicBezTo>
                      <a:cubicBezTo>
                        <a:pt x="1249" y="57"/>
                        <a:pt x="1240" y="38"/>
                        <a:pt x="1240" y="38"/>
                      </a:cubicBezTo>
                      <a:cubicBezTo>
                        <a:pt x="1237" y="33"/>
                        <a:pt x="1226" y="32"/>
                        <a:pt x="1231" y="19"/>
                      </a:cubicBezTo>
                      <a:cubicBezTo>
                        <a:pt x="1205" y="19"/>
                        <a:pt x="1175" y="24"/>
                        <a:pt x="1173" y="0"/>
                      </a:cubicBezTo>
                      <a:lnTo>
                        <a:pt x="992" y="0"/>
                      </a:lnTo>
                      <a:cubicBezTo>
                        <a:pt x="982" y="34"/>
                        <a:pt x="975" y="209"/>
                        <a:pt x="983" y="286"/>
                      </a:cubicBezTo>
                      <a:cubicBezTo>
                        <a:pt x="985" y="306"/>
                        <a:pt x="975" y="327"/>
                        <a:pt x="1002" y="334"/>
                      </a:cubicBezTo>
                      <a:cubicBezTo>
                        <a:pt x="1014" y="364"/>
                        <a:pt x="971" y="341"/>
                        <a:pt x="983" y="372"/>
                      </a:cubicBezTo>
                      <a:cubicBezTo>
                        <a:pt x="998" y="381"/>
                        <a:pt x="994" y="402"/>
                        <a:pt x="1002" y="419"/>
                      </a:cubicBezTo>
                      <a:cubicBezTo>
                        <a:pt x="1008" y="433"/>
                        <a:pt x="1018" y="442"/>
                        <a:pt x="1021" y="457"/>
                      </a:cubicBezTo>
                      <a:cubicBezTo>
                        <a:pt x="1027" y="491"/>
                        <a:pt x="1018" y="534"/>
                        <a:pt x="1021" y="572"/>
                      </a:cubicBezTo>
                      <a:cubicBezTo>
                        <a:pt x="1024" y="608"/>
                        <a:pt x="1029" y="638"/>
                        <a:pt x="1040" y="667"/>
                      </a:cubicBezTo>
                      <a:cubicBezTo>
                        <a:pt x="1022" y="685"/>
                        <a:pt x="996" y="670"/>
                        <a:pt x="973" y="677"/>
                      </a:cubicBezTo>
                      <a:cubicBezTo>
                        <a:pt x="963" y="679"/>
                        <a:pt x="965" y="692"/>
                        <a:pt x="954" y="696"/>
                      </a:cubicBezTo>
                      <a:cubicBezTo>
                        <a:pt x="930" y="703"/>
                        <a:pt x="905" y="706"/>
                        <a:pt x="878" y="715"/>
                      </a:cubicBezTo>
                      <a:cubicBezTo>
                        <a:pt x="856" y="722"/>
                        <a:pt x="836" y="718"/>
                        <a:pt x="821" y="724"/>
                      </a:cubicBezTo>
                      <a:cubicBezTo>
                        <a:pt x="809" y="729"/>
                        <a:pt x="819" y="738"/>
                        <a:pt x="811" y="743"/>
                      </a:cubicBezTo>
                      <a:cubicBezTo>
                        <a:pt x="807" y="746"/>
                        <a:pt x="796" y="740"/>
                        <a:pt x="792" y="743"/>
                      </a:cubicBezTo>
                      <a:cubicBezTo>
                        <a:pt x="786" y="747"/>
                        <a:pt x="777" y="761"/>
                        <a:pt x="773" y="762"/>
                      </a:cubicBezTo>
                      <a:cubicBezTo>
                        <a:pt x="752" y="772"/>
                        <a:pt x="724" y="753"/>
                        <a:pt x="716" y="781"/>
                      </a:cubicBezTo>
                      <a:cubicBezTo>
                        <a:pt x="689" y="774"/>
                        <a:pt x="664" y="765"/>
                        <a:pt x="630" y="762"/>
                      </a:cubicBezTo>
                      <a:cubicBezTo>
                        <a:pt x="598" y="759"/>
                        <a:pt x="566" y="764"/>
                        <a:pt x="534" y="762"/>
                      </a:cubicBezTo>
                      <a:cubicBezTo>
                        <a:pt x="543" y="780"/>
                        <a:pt x="516" y="786"/>
                        <a:pt x="515" y="791"/>
                      </a:cubicBezTo>
                      <a:cubicBezTo>
                        <a:pt x="512" y="813"/>
                        <a:pt x="548" y="848"/>
                        <a:pt x="553" y="886"/>
                      </a:cubicBezTo>
                      <a:cubicBezTo>
                        <a:pt x="563" y="952"/>
                        <a:pt x="558" y="1026"/>
                        <a:pt x="534" y="1077"/>
                      </a:cubicBezTo>
                      <a:cubicBezTo>
                        <a:pt x="517" y="1099"/>
                        <a:pt x="552" y="1102"/>
                        <a:pt x="553" y="1115"/>
                      </a:cubicBezTo>
                      <a:cubicBezTo>
                        <a:pt x="555" y="1138"/>
                        <a:pt x="536" y="1136"/>
                        <a:pt x="534" y="1153"/>
                      </a:cubicBezTo>
                      <a:cubicBezTo>
                        <a:pt x="532" y="1170"/>
                        <a:pt x="538" y="1191"/>
                        <a:pt x="534" y="1210"/>
                      </a:cubicBezTo>
                      <a:cubicBezTo>
                        <a:pt x="532" y="1223"/>
                        <a:pt x="515" y="1236"/>
                        <a:pt x="515" y="1239"/>
                      </a:cubicBezTo>
                      <a:cubicBezTo>
                        <a:pt x="514" y="1251"/>
                        <a:pt x="543" y="1334"/>
                        <a:pt x="525" y="1372"/>
                      </a:cubicBezTo>
                      <a:cubicBezTo>
                        <a:pt x="523" y="1375"/>
                        <a:pt x="506" y="1380"/>
                        <a:pt x="506" y="1382"/>
                      </a:cubicBezTo>
                      <a:cubicBezTo>
                        <a:pt x="501" y="1398"/>
                        <a:pt x="510" y="1424"/>
                        <a:pt x="506" y="1439"/>
                      </a:cubicBezTo>
                      <a:cubicBezTo>
                        <a:pt x="502" y="1451"/>
                        <a:pt x="492" y="1441"/>
                        <a:pt x="487" y="1448"/>
                      </a:cubicBezTo>
                      <a:cubicBezTo>
                        <a:pt x="478" y="1462"/>
                        <a:pt x="491" y="1481"/>
                        <a:pt x="477" y="1496"/>
                      </a:cubicBezTo>
                      <a:cubicBezTo>
                        <a:pt x="464" y="1510"/>
                        <a:pt x="477" y="1527"/>
                        <a:pt x="467" y="1563"/>
                      </a:cubicBezTo>
                      <a:cubicBezTo>
                        <a:pt x="466" y="1567"/>
                        <a:pt x="450" y="1569"/>
                        <a:pt x="448" y="1572"/>
                      </a:cubicBezTo>
                      <a:cubicBezTo>
                        <a:pt x="442" y="1586"/>
                        <a:pt x="444" y="1624"/>
                        <a:pt x="439" y="1648"/>
                      </a:cubicBezTo>
                      <a:cubicBezTo>
                        <a:pt x="438" y="1652"/>
                        <a:pt x="438" y="1653"/>
                        <a:pt x="437" y="1654"/>
                      </a:cubicBezTo>
                      <a:cubicBezTo>
                        <a:pt x="438" y="1654"/>
                        <a:pt x="438" y="1655"/>
                        <a:pt x="439" y="1658"/>
                      </a:cubicBezTo>
                      <a:cubicBezTo>
                        <a:pt x="446" y="1683"/>
                        <a:pt x="428" y="1693"/>
                        <a:pt x="420" y="1715"/>
                      </a:cubicBezTo>
                      <a:cubicBezTo>
                        <a:pt x="417" y="1724"/>
                        <a:pt x="425" y="1727"/>
                        <a:pt x="420" y="1744"/>
                      </a:cubicBezTo>
                      <a:cubicBezTo>
                        <a:pt x="416" y="1754"/>
                        <a:pt x="406" y="1756"/>
                        <a:pt x="401" y="1772"/>
                      </a:cubicBezTo>
                      <a:cubicBezTo>
                        <a:pt x="396" y="1787"/>
                        <a:pt x="393" y="1804"/>
                        <a:pt x="391" y="1810"/>
                      </a:cubicBezTo>
                      <a:cubicBezTo>
                        <a:pt x="381" y="1841"/>
                        <a:pt x="347" y="1914"/>
                        <a:pt x="353" y="1934"/>
                      </a:cubicBezTo>
                      <a:cubicBezTo>
                        <a:pt x="356" y="1943"/>
                        <a:pt x="333" y="1984"/>
                        <a:pt x="324" y="2001"/>
                      </a:cubicBezTo>
                      <a:cubicBezTo>
                        <a:pt x="322" y="2006"/>
                        <a:pt x="320" y="2022"/>
                        <a:pt x="315" y="2030"/>
                      </a:cubicBezTo>
                      <a:cubicBezTo>
                        <a:pt x="313" y="2033"/>
                        <a:pt x="297" y="2036"/>
                        <a:pt x="296" y="2039"/>
                      </a:cubicBezTo>
                      <a:cubicBezTo>
                        <a:pt x="292" y="2050"/>
                        <a:pt x="301" y="2067"/>
                        <a:pt x="296" y="2077"/>
                      </a:cubicBezTo>
                      <a:cubicBezTo>
                        <a:pt x="294" y="2082"/>
                        <a:pt x="277" y="2086"/>
                        <a:pt x="277" y="2087"/>
                      </a:cubicBezTo>
                      <a:cubicBezTo>
                        <a:pt x="272" y="2106"/>
                        <a:pt x="280" y="2131"/>
                        <a:pt x="277" y="2153"/>
                      </a:cubicBezTo>
                      <a:cubicBezTo>
                        <a:pt x="250" y="2151"/>
                        <a:pt x="258" y="2185"/>
                        <a:pt x="248" y="2201"/>
                      </a:cubicBezTo>
                      <a:cubicBezTo>
                        <a:pt x="246" y="2204"/>
                        <a:pt x="232" y="2199"/>
                        <a:pt x="229" y="2201"/>
                      </a:cubicBezTo>
                      <a:cubicBezTo>
                        <a:pt x="223" y="2207"/>
                        <a:pt x="235" y="2233"/>
                        <a:pt x="229" y="2239"/>
                      </a:cubicBezTo>
                      <a:cubicBezTo>
                        <a:pt x="227" y="2241"/>
                        <a:pt x="211" y="2237"/>
                        <a:pt x="210" y="2239"/>
                      </a:cubicBezTo>
                      <a:cubicBezTo>
                        <a:pt x="202" y="2256"/>
                        <a:pt x="216" y="2287"/>
                        <a:pt x="210" y="2306"/>
                      </a:cubicBezTo>
                      <a:cubicBezTo>
                        <a:pt x="209" y="2308"/>
                        <a:pt x="193" y="2304"/>
                        <a:pt x="191" y="2306"/>
                      </a:cubicBezTo>
                      <a:cubicBezTo>
                        <a:pt x="189" y="2307"/>
                        <a:pt x="181" y="2345"/>
                        <a:pt x="181" y="2344"/>
                      </a:cubicBezTo>
                      <a:cubicBezTo>
                        <a:pt x="173" y="2361"/>
                        <a:pt x="169" y="2377"/>
                        <a:pt x="162" y="2392"/>
                      </a:cubicBezTo>
                      <a:cubicBezTo>
                        <a:pt x="161" y="2394"/>
                        <a:pt x="145" y="2389"/>
                        <a:pt x="143" y="2392"/>
                      </a:cubicBezTo>
                      <a:cubicBezTo>
                        <a:pt x="136" y="2399"/>
                        <a:pt x="147" y="2429"/>
                        <a:pt x="143" y="2439"/>
                      </a:cubicBezTo>
                      <a:cubicBezTo>
                        <a:pt x="141" y="2444"/>
                        <a:pt x="121" y="2465"/>
                        <a:pt x="114" y="2477"/>
                      </a:cubicBezTo>
                      <a:cubicBezTo>
                        <a:pt x="84" y="2538"/>
                        <a:pt x="53" y="2597"/>
                        <a:pt x="0" y="2620"/>
                      </a:cubicBezTo>
                      <a:lnTo>
                        <a:pt x="0" y="2668"/>
                      </a:lnTo>
                      <a:lnTo>
                        <a:pt x="57" y="2735"/>
                      </a:lnTo>
                      <a:lnTo>
                        <a:pt x="76" y="2735"/>
                      </a:lnTo>
                      <a:cubicBezTo>
                        <a:pt x="102" y="2666"/>
                        <a:pt x="167" y="2635"/>
                        <a:pt x="181" y="2554"/>
                      </a:cubicBezTo>
                      <a:cubicBezTo>
                        <a:pt x="200" y="2554"/>
                        <a:pt x="193" y="2528"/>
                        <a:pt x="219" y="2535"/>
                      </a:cubicBezTo>
                      <a:cubicBezTo>
                        <a:pt x="220" y="2480"/>
                        <a:pt x="247" y="2466"/>
                        <a:pt x="267" y="2439"/>
                      </a:cubicBezTo>
                      <a:cubicBezTo>
                        <a:pt x="273" y="2431"/>
                        <a:pt x="271" y="2418"/>
                        <a:pt x="277" y="2411"/>
                      </a:cubicBezTo>
                      <a:cubicBezTo>
                        <a:pt x="283" y="2403"/>
                        <a:pt x="300" y="2400"/>
                        <a:pt x="305" y="2392"/>
                      </a:cubicBezTo>
                      <a:cubicBezTo>
                        <a:pt x="311" y="2382"/>
                        <a:pt x="310" y="2356"/>
                        <a:pt x="315" y="2344"/>
                      </a:cubicBezTo>
                      <a:cubicBezTo>
                        <a:pt x="323" y="2322"/>
                        <a:pt x="346" y="2298"/>
                        <a:pt x="353" y="2287"/>
                      </a:cubicBezTo>
                      <a:cubicBezTo>
                        <a:pt x="357" y="2280"/>
                        <a:pt x="359" y="2273"/>
                        <a:pt x="363" y="2268"/>
                      </a:cubicBezTo>
                      <a:cubicBezTo>
                        <a:pt x="382" y="2240"/>
                        <a:pt x="400" y="2222"/>
                        <a:pt x="401" y="2182"/>
                      </a:cubicBezTo>
                      <a:cubicBezTo>
                        <a:pt x="414" y="2179"/>
                        <a:pt x="419" y="2168"/>
                        <a:pt x="439" y="2173"/>
                      </a:cubicBezTo>
                      <a:cubicBezTo>
                        <a:pt x="425" y="2123"/>
                        <a:pt x="468" y="2132"/>
                        <a:pt x="458" y="2087"/>
                      </a:cubicBezTo>
                      <a:cubicBezTo>
                        <a:pt x="477" y="2094"/>
                        <a:pt x="471" y="2073"/>
                        <a:pt x="477" y="2068"/>
                      </a:cubicBezTo>
                      <a:cubicBezTo>
                        <a:pt x="482" y="2064"/>
                        <a:pt x="502" y="2063"/>
                        <a:pt x="506" y="2058"/>
                      </a:cubicBezTo>
                      <a:cubicBezTo>
                        <a:pt x="511" y="2050"/>
                        <a:pt x="502" y="2029"/>
                        <a:pt x="506" y="2020"/>
                      </a:cubicBezTo>
                      <a:cubicBezTo>
                        <a:pt x="507" y="2018"/>
                        <a:pt x="523" y="2022"/>
                        <a:pt x="525" y="2020"/>
                      </a:cubicBezTo>
                      <a:cubicBezTo>
                        <a:pt x="529" y="2016"/>
                        <a:pt x="522" y="1997"/>
                        <a:pt x="525" y="1991"/>
                      </a:cubicBezTo>
                      <a:cubicBezTo>
                        <a:pt x="528" y="1986"/>
                        <a:pt x="539" y="1980"/>
                        <a:pt x="544" y="1972"/>
                      </a:cubicBezTo>
                      <a:cubicBezTo>
                        <a:pt x="547" y="1968"/>
                        <a:pt x="542" y="1958"/>
                        <a:pt x="544" y="1953"/>
                      </a:cubicBezTo>
                      <a:cubicBezTo>
                        <a:pt x="545" y="1950"/>
                        <a:pt x="561" y="1948"/>
                        <a:pt x="563" y="1944"/>
                      </a:cubicBezTo>
                      <a:cubicBezTo>
                        <a:pt x="566" y="1936"/>
                        <a:pt x="569" y="1913"/>
                        <a:pt x="572" y="1896"/>
                      </a:cubicBezTo>
                      <a:cubicBezTo>
                        <a:pt x="574" y="1889"/>
                        <a:pt x="582" y="1883"/>
                        <a:pt x="582" y="1877"/>
                      </a:cubicBezTo>
                      <a:cubicBezTo>
                        <a:pt x="582" y="1873"/>
                        <a:pt x="567" y="1872"/>
                        <a:pt x="572" y="1858"/>
                      </a:cubicBezTo>
                      <a:cubicBezTo>
                        <a:pt x="574" y="1855"/>
                        <a:pt x="590" y="1853"/>
                        <a:pt x="592" y="1849"/>
                      </a:cubicBezTo>
                      <a:cubicBezTo>
                        <a:pt x="595" y="1841"/>
                        <a:pt x="587" y="1827"/>
                        <a:pt x="592" y="1820"/>
                      </a:cubicBezTo>
                      <a:cubicBezTo>
                        <a:pt x="599" y="1809"/>
                        <a:pt x="619" y="1800"/>
                        <a:pt x="630" y="1791"/>
                      </a:cubicBezTo>
                      <a:cubicBezTo>
                        <a:pt x="634" y="1777"/>
                        <a:pt x="624" y="1757"/>
                        <a:pt x="630" y="1744"/>
                      </a:cubicBezTo>
                      <a:cubicBezTo>
                        <a:pt x="631" y="1741"/>
                        <a:pt x="647" y="1746"/>
                        <a:pt x="649" y="1744"/>
                      </a:cubicBezTo>
                      <a:cubicBezTo>
                        <a:pt x="659" y="1734"/>
                        <a:pt x="655" y="1705"/>
                        <a:pt x="658" y="1696"/>
                      </a:cubicBezTo>
                      <a:cubicBezTo>
                        <a:pt x="662" y="1686"/>
                        <a:pt x="675" y="1684"/>
                        <a:pt x="677" y="1677"/>
                      </a:cubicBezTo>
                      <a:cubicBezTo>
                        <a:pt x="683" y="1663"/>
                        <a:pt x="672" y="1643"/>
                        <a:pt x="677" y="1629"/>
                      </a:cubicBezTo>
                      <a:cubicBezTo>
                        <a:pt x="678" y="1627"/>
                        <a:pt x="694" y="1631"/>
                        <a:pt x="696" y="1629"/>
                      </a:cubicBezTo>
                      <a:cubicBezTo>
                        <a:pt x="711" y="1615"/>
                        <a:pt x="693" y="1536"/>
                        <a:pt x="696" y="1515"/>
                      </a:cubicBezTo>
                      <a:cubicBezTo>
                        <a:pt x="698" y="1504"/>
                        <a:pt x="711" y="1490"/>
                        <a:pt x="716" y="1477"/>
                      </a:cubicBezTo>
                      <a:cubicBezTo>
                        <a:pt x="718" y="1468"/>
                        <a:pt x="713" y="1457"/>
                        <a:pt x="716" y="1448"/>
                      </a:cubicBezTo>
                      <a:cubicBezTo>
                        <a:pt x="719" y="1433"/>
                        <a:pt x="731" y="1425"/>
                        <a:pt x="735" y="1410"/>
                      </a:cubicBezTo>
                      <a:cubicBezTo>
                        <a:pt x="738" y="1395"/>
                        <a:pt x="741" y="1381"/>
                        <a:pt x="744" y="1363"/>
                      </a:cubicBezTo>
                      <a:cubicBezTo>
                        <a:pt x="748" y="1344"/>
                        <a:pt x="741" y="1327"/>
                        <a:pt x="744" y="1315"/>
                      </a:cubicBezTo>
                      <a:cubicBezTo>
                        <a:pt x="749" y="1297"/>
                        <a:pt x="771" y="1285"/>
                        <a:pt x="773" y="1267"/>
                      </a:cubicBezTo>
                      <a:cubicBezTo>
                        <a:pt x="775" y="1251"/>
                        <a:pt x="764" y="1232"/>
                        <a:pt x="763" y="1210"/>
                      </a:cubicBezTo>
                      <a:cubicBezTo>
                        <a:pt x="763" y="1198"/>
                        <a:pt x="773" y="1197"/>
                        <a:pt x="773" y="1182"/>
                      </a:cubicBezTo>
                      <a:cubicBezTo>
                        <a:pt x="772" y="1169"/>
                        <a:pt x="761" y="1168"/>
                        <a:pt x="763" y="1153"/>
                      </a:cubicBezTo>
                      <a:cubicBezTo>
                        <a:pt x="767" y="1130"/>
                        <a:pt x="780" y="1117"/>
                        <a:pt x="782" y="1096"/>
                      </a:cubicBezTo>
                      <a:cubicBezTo>
                        <a:pt x="787" y="1057"/>
                        <a:pt x="760" y="1000"/>
                        <a:pt x="811" y="972"/>
                      </a:cubicBezTo>
                      <a:cubicBezTo>
                        <a:pt x="835" y="985"/>
                        <a:pt x="845" y="991"/>
                        <a:pt x="868" y="991"/>
                      </a:cubicBezTo>
                      <a:cubicBezTo>
                        <a:pt x="933" y="991"/>
                        <a:pt x="993" y="903"/>
                        <a:pt x="1059" y="934"/>
                      </a:cubicBezTo>
                      <a:cubicBezTo>
                        <a:pt x="1030" y="988"/>
                        <a:pt x="1056" y="1044"/>
                        <a:pt x="1049" y="1124"/>
                      </a:cubicBezTo>
                      <a:cubicBezTo>
                        <a:pt x="1034" y="1146"/>
                        <a:pt x="1011" y="1144"/>
                        <a:pt x="992" y="1153"/>
                      </a:cubicBezTo>
                      <a:cubicBezTo>
                        <a:pt x="989" y="1155"/>
                        <a:pt x="987" y="1170"/>
                        <a:pt x="983" y="1172"/>
                      </a:cubicBezTo>
                      <a:cubicBezTo>
                        <a:pt x="975" y="1176"/>
                        <a:pt x="962" y="1168"/>
                        <a:pt x="954" y="1172"/>
                      </a:cubicBezTo>
                      <a:cubicBezTo>
                        <a:pt x="951" y="1174"/>
                        <a:pt x="948" y="1189"/>
                        <a:pt x="945" y="1191"/>
                      </a:cubicBezTo>
                      <a:cubicBezTo>
                        <a:pt x="902" y="1216"/>
                        <a:pt x="845" y="1208"/>
                        <a:pt x="801" y="1239"/>
                      </a:cubicBezTo>
                      <a:cubicBezTo>
                        <a:pt x="799" y="1285"/>
                        <a:pt x="827" y="1302"/>
                        <a:pt x="849" y="1324"/>
                      </a:cubicBezTo>
                      <a:cubicBezTo>
                        <a:pt x="841" y="1349"/>
                        <a:pt x="860" y="1345"/>
                        <a:pt x="868" y="1353"/>
                      </a:cubicBezTo>
                      <a:cubicBezTo>
                        <a:pt x="871" y="1356"/>
                        <a:pt x="866" y="1368"/>
                        <a:pt x="868" y="1372"/>
                      </a:cubicBezTo>
                      <a:cubicBezTo>
                        <a:pt x="874" y="1382"/>
                        <a:pt x="881" y="1383"/>
                        <a:pt x="887" y="1391"/>
                      </a:cubicBezTo>
                      <a:cubicBezTo>
                        <a:pt x="892" y="1397"/>
                        <a:pt x="891" y="1414"/>
                        <a:pt x="897" y="1420"/>
                      </a:cubicBezTo>
                      <a:cubicBezTo>
                        <a:pt x="903" y="1425"/>
                        <a:pt x="927" y="1417"/>
                        <a:pt x="935" y="1420"/>
                      </a:cubicBezTo>
                      <a:cubicBezTo>
                        <a:pt x="953" y="1427"/>
                        <a:pt x="959" y="1465"/>
                        <a:pt x="964" y="1467"/>
                      </a:cubicBezTo>
                      <a:cubicBezTo>
                        <a:pt x="978" y="1474"/>
                        <a:pt x="1011" y="1462"/>
                        <a:pt x="1021" y="1467"/>
                      </a:cubicBezTo>
                      <a:cubicBezTo>
                        <a:pt x="1039" y="1498"/>
                        <a:pt x="1035" y="1531"/>
                        <a:pt x="1049" y="1563"/>
                      </a:cubicBezTo>
                      <a:cubicBezTo>
                        <a:pt x="1056" y="1576"/>
                        <a:pt x="1062" y="1574"/>
                        <a:pt x="1069" y="1591"/>
                      </a:cubicBezTo>
                      <a:cubicBezTo>
                        <a:pt x="1073" y="1603"/>
                        <a:pt x="1071" y="1624"/>
                        <a:pt x="1078" y="1639"/>
                      </a:cubicBezTo>
                      <a:lnTo>
                        <a:pt x="1002" y="1639"/>
                      </a:lnTo>
                      <a:cubicBezTo>
                        <a:pt x="989" y="1678"/>
                        <a:pt x="1022" y="1669"/>
                        <a:pt x="1021" y="1696"/>
                      </a:cubicBezTo>
                      <a:cubicBezTo>
                        <a:pt x="1012" y="1723"/>
                        <a:pt x="1015" y="1765"/>
                        <a:pt x="1021" y="1801"/>
                      </a:cubicBezTo>
                      <a:cubicBezTo>
                        <a:pt x="1024" y="1821"/>
                        <a:pt x="1060" y="1848"/>
                        <a:pt x="1030" y="1868"/>
                      </a:cubicBezTo>
                      <a:cubicBezTo>
                        <a:pt x="1021" y="1854"/>
                        <a:pt x="998" y="1854"/>
                        <a:pt x="992" y="1849"/>
                      </a:cubicBezTo>
                      <a:cubicBezTo>
                        <a:pt x="990" y="1847"/>
                        <a:pt x="995" y="1830"/>
                        <a:pt x="992" y="1830"/>
                      </a:cubicBezTo>
                      <a:cubicBezTo>
                        <a:pt x="979" y="1824"/>
                        <a:pt x="957" y="1836"/>
                        <a:pt x="945" y="1830"/>
                      </a:cubicBezTo>
                      <a:cubicBezTo>
                        <a:pt x="920" y="1816"/>
                        <a:pt x="889" y="1762"/>
                        <a:pt x="849" y="1772"/>
                      </a:cubicBezTo>
                      <a:cubicBezTo>
                        <a:pt x="856" y="1750"/>
                        <a:pt x="819" y="1748"/>
                        <a:pt x="811" y="1744"/>
                      </a:cubicBezTo>
                      <a:cubicBezTo>
                        <a:pt x="797" y="1736"/>
                        <a:pt x="792" y="1712"/>
                        <a:pt x="763" y="1725"/>
                      </a:cubicBezTo>
                      <a:cubicBezTo>
                        <a:pt x="767" y="1748"/>
                        <a:pt x="742" y="1767"/>
                        <a:pt x="744" y="1791"/>
                      </a:cubicBezTo>
                      <a:cubicBezTo>
                        <a:pt x="746" y="1817"/>
                        <a:pt x="761" y="1811"/>
                        <a:pt x="773" y="1830"/>
                      </a:cubicBezTo>
                      <a:cubicBezTo>
                        <a:pt x="795" y="1864"/>
                        <a:pt x="786" y="1898"/>
                        <a:pt x="782" y="1925"/>
                      </a:cubicBezTo>
                      <a:cubicBezTo>
                        <a:pt x="779" y="1946"/>
                        <a:pt x="786" y="1966"/>
                        <a:pt x="782" y="1982"/>
                      </a:cubicBezTo>
                      <a:cubicBezTo>
                        <a:pt x="779" y="1999"/>
                        <a:pt x="750" y="2018"/>
                        <a:pt x="763" y="2049"/>
                      </a:cubicBezTo>
                      <a:cubicBezTo>
                        <a:pt x="725" y="2055"/>
                        <a:pt x="725" y="2099"/>
                        <a:pt x="706" y="2125"/>
                      </a:cubicBezTo>
                      <a:cubicBezTo>
                        <a:pt x="722" y="2127"/>
                        <a:pt x="715" y="2158"/>
                        <a:pt x="725" y="2173"/>
                      </a:cubicBezTo>
                      <a:cubicBezTo>
                        <a:pt x="731" y="2181"/>
                        <a:pt x="754" y="2181"/>
                        <a:pt x="763" y="2192"/>
                      </a:cubicBezTo>
                      <a:cubicBezTo>
                        <a:pt x="776" y="2206"/>
                        <a:pt x="777" y="2234"/>
                        <a:pt x="782" y="2239"/>
                      </a:cubicBezTo>
                      <a:cubicBezTo>
                        <a:pt x="787" y="2244"/>
                        <a:pt x="805" y="2236"/>
                        <a:pt x="811" y="2239"/>
                      </a:cubicBezTo>
                      <a:cubicBezTo>
                        <a:pt x="823" y="2245"/>
                        <a:pt x="806" y="2256"/>
                        <a:pt x="830" y="2258"/>
                      </a:cubicBezTo>
                      <a:cubicBezTo>
                        <a:pt x="863" y="2261"/>
                        <a:pt x="869" y="2245"/>
                        <a:pt x="906" y="2230"/>
                      </a:cubicBezTo>
                      <a:cubicBezTo>
                        <a:pt x="977" y="2243"/>
                        <a:pt x="994" y="2203"/>
                        <a:pt x="1049" y="2201"/>
                      </a:cubicBezTo>
                      <a:cubicBezTo>
                        <a:pt x="1058" y="2276"/>
                        <a:pt x="1046" y="2338"/>
                        <a:pt x="1049" y="2430"/>
                      </a:cubicBezTo>
                      <a:cubicBezTo>
                        <a:pt x="997" y="2417"/>
                        <a:pt x="971" y="2445"/>
                        <a:pt x="945" y="2449"/>
                      </a:cubicBezTo>
                      <a:cubicBezTo>
                        <a:pt x="869" y="2459"/>
                        <a:pt x="781" y="2445"/>
                        <a:pt x="706" y="2458"/>
                      </a:cubicBezTo>
                      <a:cubicBezTo>
                        <a:pt x="694" y="2461"/>
                        <a:pt x="697" y="2474"/>
                        <a:pt x="687" y="2477"/>
                      </a:cubicBezTo>
                      <a:cubicBezTo>
                        <a:pt x="657" y="2489"/>
                        <a:pt x="597" y="2484"/>
                        <a:pt x="563" y="2496"/>
                      </a:cubicBezTo>
                      <a:cubicBezTo>
                        <a:pt x="552" y="2500"/>
                        <a:pt x="553" y="2513"/>
                        <a:pt x="544" y="2516"/>
                      </a:cubicBezTo>
                      <a:cubicBezTo>
                        <a:pt x="529" y="2520"/>
                        <a:pt x="484" y="2499"/>
                        <a:pt x="487" y="2535"/>
                      </a:cubicBezTo>
                      <a:cubicBezTo>
                        <a:pt x="498" y="2567"/>
                        <a:pt x="533" y="2590"/>
                        <a:pt x="553" y="2601"/>
                      </a:cubicBezTo>
                      <a:cubicBezTo>
                        <a:pt x="583" y="2618"/>
                        <a:pt x="600" y="2631"/>
                        <a:pt x="630" y="2639"/>
                      </a:cubicBezTo>
                      <a:cubicBezTo>
                        <a:pt x="640" y="2642"/>
                        <a:pt x="634" y="2656"/>
                        <a:pt x="639" y="2658"/>
                      </a:cubicBezTo>
                      <a:cubicBezTo>
                        <a:pt x="648" y="2662"/>
                        <a:pt x="679" y="2651"/>
                        <a:pt x="696" y="2658"/>
                      </a:cubicBezTo>
                      <a:cubicBezTo>
                        <a:pt x="699" y="2660"/>
                        <a:pt x="694" y="2675"/>
                        <a:pt x="696" y="2678"/>
                      </a:cubicBezTo>
                      <a:cubicBezTo>
                        <a:pt x="705" y="2686"/>
                        <a:pt x="773" y="2679"/>
                        <a:pt x="782" y="2678"/>
                      </a:cubicBezTo>
                      <a:cubicBezTo>
                        <a:pt x="790" y="2676"/>
                        <a:pt x="802" y="2661"/>
                        <a:pt x="821" y="2658"/>
                      </a:cubicBezTo>
                      <a:cubicBezTo>
                        <a:pt x="832" y="2657"/>
                        <a:pt x="848" y="2662"/>
                        <a:pt x="859" y="2658"/>
                      </a:cubicBezTo>
                      <a:cubicBezTo>
                        <a:pt x="874" y="2654"/>
                        <a:pt x="867" y="2643"/>
                        <a:pt x="887" y="2639"/>
                      </a:cubicBezTo>
                      <a:cubicBezTo>
                        <a:pt x="916" y="2634"/>
                        <a:pt x="959" y="2648"/>
                        <a:pt x="992" y="2639"/>
                      </a:cubicBezTo>
                      <a:cubicBezTo>
                        <a:pt x="1008" y="2635"/>
                        <a:pt x="1016" y="2622"/>
                        <a:pt x="1030" y="2620"/>
                      </a:cubicBezTo>
                      <a:cubicBezTo>
                        <a:pt x="1075" y="2616"/>
                        <a:pt x="1149" y="2630"/>
                        <a:pt x="1164" y="2611"/>
                      </a:cubicBezTo>
                      <a:cubicBezTo>
                        <a:pt x="1186" y="2583"/>
                        <a:pt x="1343" y="2601"/>
                        <a:pt x="1412" y="2601"/>
                      </a:cubicBezTo>
                      <a:cubicBezTo>
                        <a:pt x="1492" y="2601"/>
                        <a:pt x="1586" y="2591"/>
                        <a:pt x="1641" y="2601"/>
                      </a:cubicBezTo>
                      <a:cubicBezTo>
                        <a:pt x="1663" y="2605"/>
                        <a:pt x="1675" y="2636"/>
                        <a:pt x="1698" y="2620"/>
                      </a:cubicBezTo>
                      <a:cubicBezTo>
                        <a:pt x="1746" y="2589"/>
                        <a:pt x="1888" y="2593"/>
                        <a:pt x="1937" y="2620"/>
                      </a:cubicBezTo>
                      <a:cubicBezTo>
                        <a:pt x="1958" y="2598"/>
                        <a:pt x="1961" y="2564"/>
                        <a:pt x="1956" y="2535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8" name="群組 17"/>
            <p:cNvGrpSpPr/>
            <p:nvPr userDrawn="1"/>
          </p:nvGrpSpPr>
          <p:grpSpPr>
            <a:xfrm>
              <a:off x="1082725" y="5118310"/>
              <a:ext cx="1344462" cy="991803"/>
              <a:chOff x="1269517" y="5191200"/>
              <a:chExt cx="1381157" cy="1018872"/>
            </a:xfrm>
          </p:grpSpPr>
          <p:sp>
            <p:nvSpPr>
              <p:cNvPr id="210" name="Freeform 9"/>
              <p:cNvSpPr>
                <a:spLocks noEditPoints="1"/>
              </p:cNvSpPr>
              <p:nvPr userDrawn="1"/>
            </p:nvSpPr>
            <p:spPr bwMode="auto">
              <a:xfrm>
                <a:off x="1320818" y="6028985"/>
                <a:ext cx="1278555" cy="181087"/>
              </a:xfrm>
              <a:custGeom>
                <a:avLst/>
                <a:gdLst>
                  <a:gd name="T0" fmla="*/ 11 w 7464"/>
                  <a:gd name="T1" fmla="*/ 512 h 1061"/>
                  <a:gd name="T2" fmla="*/ 133 w 7464"/>
                  <a:gd name="T3" fmla="*/ 512 h 1061"/>
                  <a:gd name="T4" fmla="*/ 959 w 7464"/>
                  <a:gd name="T5" fmla="*/ 1032 h 1061"/>
                  <a:gd name="T6" fmla="*/ 793 w 7464"/>
                  <a:gd name="T7" fmla="*/ 393 h 1061"/>
                  <a:gd name="T8" fmla="*/ 459 w 7464"/>
                  <a:gd name="T9" fmla="*/ 1032 h 1061"/>
                  <a:gd name="T10" fmla="*/ 572 w 7464"/>
                  <a:gd name="T11" fmla="*/ 294 h 1061"/>
                  <a:gd name="T12" fmla="*/ 833 w 7464"/>
                  <a:gd name="T13" fmla="*/ 285 h 1061"/>
                  <a:gd name="T14" fmla="*/ 1096 w 7464"/>
                  <a:gd name="T15" fmla="*/ 596 h 1061"/>
                  <a:gd name="T16" fmla="*/ 2007 w 7464"/>
                  <a:gd name="T17" fmla="*/ 1032 h 1061"/>
                  <a:gd name="T18" fmla="*/ 1838 w 7464"/>
                  <a:gd name="T19" fmla="*/ 436 h 1061"/>
                  <a:gd name="T20" fmla="*/ 1507 w 7464"/>
                  <a:gd name="T21" fmla="*/ 1032 h 1061"/>
                  <a:gd name="T22" fmla="*/ 1348 w 7464"/>
                  <a:gd name="T23" fmla="*/ 314 h 1061"/>
                  <a:gd name="T24" fmla="*/ 1502 w 7464"/>
                  <a:gd name="T25" fmla="*/ 387 h 1061"/>
                  <a:gd name="T26" fmla="*/ 2007 w 7464"/>
                  <a:gd name="T27" fmla="*/ 540 h 1061"/>
                  <a:gd name="T28" fmla="*/ 2007 w 7464"/>
                  <a:gd name="T29" fmla="*/ 1032 h 1061"/>
                  <a:gd name="T30" fmla="*/ 2592 w 7464"/>
                  <a:gd name="T31" fmla="*/ 1061 h 1061"/>
                  <a:gd name="T32" fmla="*/ 2360 w 7464"/>
                  <a:gd name="T33" fmla="*/ 387 h 1061"/>
                  <a:gd name="T34" fmla="*/ 2966 w 7464"/>
                  <a:gd name="T35" fmla="*/ 649 h 1061"/>
                  <a:gd name="T36" fmla="*/ 2605 w 7464"/>
                  <a:gd name="T37" fmla="*/ 373 h 1061"/>
                  <a:gd name="T38" fmla="*/ 2438 w 7464"/>
                  <a:gd name="T39" fmla="*/ 874 h 1061"/>
                  <a:gd name="T40" fmla="*/ 2835 w 7464"/>
                  <a:gd name="T41" fmla="*/ 675 h 1061"/>
                  <a:gd name="T42" fmla="*/ 3515 w 7464"/>
                  <a:gd name="T43" fmla="*/ 1032 h 1061"/>
                  <a:gd name="T44" fmla="*/ 3142 w 7464"/>
                  <a:gd name="T45" fmla="*/ 310 h 1061"/>
                  <a:gd name="T46" fmla="*/ 3487 w 7464"/>
                  <a:gd name="T47" fmla="*/ 889 h 1061"/>
                  <a:gd name="T48" fmla="*/ 3681 w 7464"/>
                  <a:gd name="T49" fmla="*/ 310 h 1061"/>
                  <a:gd name="T50" fmla="*/ 4474 w 7464"/>
                  <a:gd name="T51" fmla="*/ 1036 h 1061"/>
                  <a:gd name="T52" fmla="*/ 4203 w 7464"/>
                  <a:gd name="T53" fmla="*/ 1050 h 1061"/>
                  <a:gd name="T54" fmla="*/ 4089 w 7464"/>
                  <a:gd name="T55" fmla="*/ 665 h 1061"/>
                  <a:gd name="T56" fmla="*/ 4408 w 7464"/>
                  <a:gd name="T57" fmla="*/ 424 h 1061"/>
                  <a:gd name="T58" fmla="*/ 4036 w 7464"/>
                  <a:gd name="T59" fmla="*/ 318 h 1061"/>
                  <a:gd name="T60" fmla="*/ 4580 w 7464"/>
                  <a:gd name="T61" fmla="*/ 531 h 1061"/>
                  <a:gd name="T62" fmla="*/ 4593 w 7464"/>
                  <a:gd name="T63" fmla="*/ 1032 h 1061"/>
                  <a:gd name="T64" fmla="*/ 4238 w 7464"/>
                  <a:gd name="T65" fmla="*/ 698 h 1061"/>
                  <a:gd name="T66" fmla="*/ 4459 w 7464"/>
                  <a:gd name="T67" fmla="*/ 884 h 1061"/>
                  <a:gd name="T68" fmla="*/ 5147 w 7464"/>
                  <a:gd name="T69" fmla="*/ 1048 h 1061"/>
                  <a:gd name="T70" fmla="*/ 4912 w 7464"/>
                  <a:gd name="T71" fmla="*/ 426 h 1061"/>
                  <a:gd name="T72" fmla="*/ 4920 w 7464"/>
                  <a:gd name="T73" fmla="*/ 325 h 1061"/>
                  <a:gd name="T74" fmla="*/ 5034 w 7464"/>
                  <a:gd name="T75" fmla="*/ 325 h 1061"/>
                  <a:gd name="T76" fmla="*/ 5028 w 7464"/>
                  <a:gd name="T77" fmla="*/ 426 h 1061"/>
                  <a:gd name="T78" fmla="*/ 5182 w 7464"/>
                  <a:gd name="T79" fmla="*/ 942 h 1061"/>
                  <a:gd name="T80" fmla="*/ 5479 w 7464"/>
                  <a:gd name="T81" fmla="*/ 1032 h 1061"/>
                  <a:gd name="T82" fmla="*/ 5615 w 7464"/>
                  <a:gd name="T83" fmla="*/ 296 h 1061"/>
                  <a:gd name="T84" fmla="*/ 5648 w 7464"/>
                  <a:gd name="T85" fmla="*/ 83 h 1061"/>
                  <a:gd name="T86" fmla="*/ 5492 w 7464"/>
                  <a:gd name="T87" fmla="*/ 154 h 1061"/>
                  <a:gd name="T88" fmla="*/ 5568 w 7464"/>
                  <a:gd name="T89" fmla="*/ 0 h 1061"/>
                  <a:gd name="T90" fmla="*/ 6578 w 7464"/>
                  <a:gd name="T91" fmla="*/ 649 h 1061"/>
                  <a:gd name="T92" fmla="*/ 5961 w 7464"/>
                  <a:gd name="T93" fmla="*/ 965 h 1061"/>
                  <a:gd name="T94" fmla="*/ 6235 w 7464"/>
                  <a:gd name="T95" fmla="*/ 277 h 1061"/>
                  <a:gd name="T96" fmla="*/ 6447 w 7464"/>
                  <a:gd name="T97" fmla="*/ 675 h 1061"/>
                  <a:gd name="T98" fmla="*/ 6049 w 7464"/>
                  <a:gd name="T99" fmla="*/ 460 h 1061"/>
                  <a:gd name="T100" fmla="*/ 6221 w 7464"/>
                  <a:gd name="T101" fmla="*/ 965 h 1061"/>
                  <a:gd name="T102" fmla="*/ 7464 w 7464"/>
                  <a:gd name="T103" fmla="*/ 1032 h 1061"/>
                  <a:gd name="T104" fmla="*/ 7295 w 7464"/>
                  <a:gd name="T105" fmla="*/ 436 h 1061"/>
                  <a:gd name="T106" fmla="*/ 6964 w 7464"/>
                  <a:gd name="T107" fmla="*/ 1032 h 1061"/>
                  <a:gd name="T108" fmla="*/ 6805 w 7464"/>
                  <a:gd name="T109" fmla="*/ 314 h 1061"/>
                  <a:gd name="T110" fmla="*/ 6959 w 7464"/>
                  <a:gd name="T111" fmla="*/ 387 h 1061"/>
                  <a:gd name="T112" fmla="*/ 7464 w 7464"/>
                  <a:gd name="T113" fmla="*/ 540 h 1061"/>
                  <a:gd name="T114" fmla="*/ 7464 w 7464"/>
                  <a:gd name="T115" fmla="*/ 1032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464" h="1061">
                    <a:moveTo>
                      <a:pt x="144" y="1032"/>
                    </a:moveTo>
                    <a:lnTo>
                      <a:pt x="0" y="1032"/>
                    </a:lnTo>
                    <a:cubicBezTo>
                      <a:pt x="8" y="868"/>
                      <a:pt x="11" y="694"/>
                      <a:pt x="11" y="512"/>
                    </a:cubicBezTo>
                    <a:cubicBezTo>
                      <a:pt x="11" y="333"/>
                      <a:pt x="8" y="177"/>
                      <a:pt x="0" y="43"/>
                    </a:cubicBezTo>
                    <a:lnTo>
                      <a:pt x="144" y="43"/>
                    </a:lnTo>
                    <a:cubicBezTo>
                      <a:pt x="137" y="181"/>
                      <a:pt x="133" y="338"/>
                      <a:pt x="133" y="512"/>
                    </a:cubicBezTo>
                    <a:cubicBezTo>
                      <a:pt x="133" y="695"/>
                      <a:pt x="137" y="869"/>
                      <a:pt x="144" y="1032"/>
                    </a:cubicBezTo>
                    <a:close/>
                    <a:moveTo>
                      <a:pt x="1097" y="1032"/>
                    </a:moveTo>
                    <a:lnTo>
                      <a:pt x="959" y="1032"/>
                    </a:lnTo>
                    <a:cubicBezTo>
                      <a:pt x="970" y="898"/>
                      <a:pt x="976" y="753"/>
                      <a:pt x="976" y="596"/>
                    </a:cubicBezTo>
                    <a:cubicBezTo>
                      <a:pt x="976" y="518"/>
                      <a:pt x="960" y="465"/>
                      <a:pt x="928" y="436"/>
                    </a:cubicBezTo>
                    <a:cubicBezTo>
                      <a:pt x="897" y="407"/>
                      <a:pt x="852" y="393"/>
                      <a:pt x="793" y="393"/>
                    </a:cubicBezTo>
                    <a:cubicBezTo>
                      <a:pt x="721" y="393"/>
                      <a:pt x="655" y="419"/>
                      <a:pt x="594" y="471"/>
                    </a:cubicBezTo>
                    <a:cubicBezTo>
                      <a:pt x="594" y="644"/>
                      <a:pt x="595" y="831"/>
                      <a:pt x="597" y="1032"/>
                    </a:cubicBezTo>
                    <a:lnTo>
                      <a:pt x="459" y="1032"/>
                    </a:lnTo>
                    <a:cubicBezTo>
                      <a:pt x="468" y="859"/>
                      <a:pt x="472" y="735"/>
                      <a:pt x="472" y="658"/>
                    </a:cubicBezTo>
                    <a:cubicBezTo>
                      <a:pt x="472" y="540"/>
                      <a:pt x="461" y="425"/>
                      <a:pt x="438" y="314"/>
                    </a:cubicBezTo>
                    <a:lnTo>
                      <a:pt x="572" y="294"/>
                    </a:lnTo>
                    <a:lnTo>
                      <a:pt x="586" y="387"/>
                    </a:lnTo>
                    <a:lnTo>
                      <a:pt x="593" y="387"/>
                    </a:lnTo>
                    <a:cubicBezTo>
                      <a:pt x="668" y="319"/>
                      <a:pt x="748" y="285"/>
                      <a:pt x="833" y="285"/>
                    </a:cubicBezTo>
                    <a:cubicBezTo>
                      <a:pt x="917" y="285"/>
                      <a:pt x="982" y="304"/>
                      <a:pt x="1028" y="341"/>
                    </a:cubicBezTo>
                    <a:cubicBezTo>
                      <a:pt x="1074" y="378"/>
                      <a:pt x="1097" y="444"/>
                      <a:pt x="1097" y="540"/>
                    </a:cubicBezTo>
                    <a:cubicBezTo>
                      <a:pt x="1097" y="549"/>
                      <a:pt x="1097" y="568"/>
                      <a:pt x="1096" y="596"/>
                    </a:cubicBezTo>
                    <a:cubicBezTo>
                      <a:pt x="1095" y="625"/>
                      <a:pt x="1094" y="644"/>
                      <a:pt x="1094" y="653"/>
                    </a:cubicBezTo>
                    <a:cubicBezTo>
                      <a:pt x="1094" y="738"/>
                      <a:pt x="1095" y="864"/>
                      <a:pt x="1097" y="1032"/>
                    </a:cubicBezTo>
                    <a:close/>
                    <a:moveTo>
                      <a:pt x="2007" y="1032"/>
                    </a:moveTo>
                    <a:lnTo>
                      <a:pt x="1869" y="1032"/>
                    </a:lnTo>
                    <a:cubicBezTo>
                      <a:pt x="1880" y="898"/>
                      <a:pt x="1885" y="753"/>
                      <a:pt x="1885" y="596"/>
                    </a:cubicBezTo>
                    <a:cubicBezTo>
                      <a:pt x="1885" y="518"/>
                      <a:pt x="1869" y="465"/>
                      <a:pt x="1838" y="436"/>
                    </a:cubicBezTo>
                    <a:cubicBezTo>
                      <a:pt x="1806" y="407"/>
                      <a:pt x="1761" y="393"/>
                      <a:pt x="1702" y="393"/>
                    </a:cubicBezTo>
                    <a:cubicBezTo>
                      <a:pt x="1630" y="393"/>
                      <a:pt x="1564" y="419"/>
                      <a:pt x="1503" y="471"/>
                    </a:cubicBezTo>
                    <a:cubicBezTo>
                      <a:pt x="1503" y="644"/>
                      <a:pt x="1504" y="831"/>
                      <a:pt x="1507" y="1032"/>
                    </a:cubicBezTo>
                    <a:lnTo>
                      <a:pt x="1368" y="1032"/>
                    </a:lnTo>
                    <a:cubicBezTo>
                      <a:pt x="1377" y="859"/>
                      <a:pt x="1381" y="735"/>
                      <a:pt x="1381" y="658"/>
                    </a:cubicBezTo>
                    <a:cubicBezTo>
                      <a:pt x="1381" y="540"/>
                      <a:pt x="1370" y="425"/>
                      <a:pt x="1348" y="314"/>
                    </a:cubicBezTo>
                    <a:lnTo>
                      <a:pt x="1481" y="294"/>
                    </a:lnTo>
                    <a:lnTo>
                      <a:pt x="1496" y="387"/>
                    </a:lnTo>
                    <a:lnTo>
                      <a:pt x="1502" y="387"/>
                    </a:lnTo>
                    <a:cubicBezTo>
                      <a:pt x="1577" y="319"/>
                      <a:pt x="1657" y="285"/>
                      <a:pt x="1743" y="285"/>
                    </a:cubicBezTo>
                    <a:cubicBezTo>
                      <a:pt x="1827" y="285"/>
                      <a:pt x="1892" y="304"/>
                      <a:pt x="1938" y="341"/>
                    </a:cubicBezTo>
                    <a:cubicBezTo>
                      <a:pt x="1984" y="378"/>
                      <a:pt x="2007" y="444"/>
                      <a:pt x="2007" y="540"/>
                    </a:cubicBezTo>
                    <a:cubicBezTo>
                      <a:pt x="2007" y="549"/>
                      <a:pt x="2006" y="568"/>
                      <a:pt x="2005" y="596"/>
                    </a:cubicBezTo>
                    <a:cubicBezTo>
                      <a:pt x="2004" y="625"/>
                      <a:pt x="2004" y="644"/>
                      <a:pt x="2004" y="653"/>
                    </a:cubicBezTo>
                    <a:cubicBezTo>
                      <a:pt x="2004" y="738"/>
                      <a:pt x="2005" y="864"/>
                      <a:pt x="2007" y="1032"/>
                    </a:cubicBezTo>
                    <a:close/>
                    <a:moveTo>
                      <a:pt x="2966" y="649"/>
                    </a:moveTo>
                    <a:cubicBezTo>
                      <a:pt x="2966" y="778"/>
                      <a:pt x="2929" y="880"/>
                      <a:pt x="2854" y="952"/>
                    </a:cubicBezTo>
                    <a:cubicBezTo>
                      <a:pt x="2780" y="1025"/>
                      <a:pt x="2693" y="1061"/>
                      <a:pt x="2592" y="1061"/>
                    </a:cubicBezTo>
                    <a:cubicBezTo>
                      <a:pt x="2498" y="1061"/>
                      <a:pt x="2417" y="1029"/>
                      <a:pt x="2349" y="965"/>
                    </a:cubicBezTo>
                    <a:cubicBezTo>
                      <a:pt x="2282" y="900"/>
                      <a:pt x="2248" y="810"/>
                      <a:pt x="2248" y="693"/>
                    </a:cubicBezTo>
                    <a:cubicBezTo>
                      <a:pt x="2248" y="562"/>
                      <a:pt x="2285" y="460"/>
                      <a:pt x="2360" y="387"/>
                    </a:cubicBezTo>
                    <a:cubicBezTo>
                      <a:pt x="2434" y="314"/>
                      <a:pt x="2522" y="277"/>
                      <a:pt x="2623" y="277"/>
                    </a:cubicBezTo>
                    <a:cubicBezTo>
                      <a:pt x="2717" y="277"/>
                      <a:pt x="2798" y="309"/>
                      <a:pt x="2865" y="374"/>
                    </a:cubicBezTo>
                    <a:cubicBezTo>
                      <a:pt x="2932" y="439"/>
                      <a:pt x="2966" y="531"/>
                      <a:pt x="2966" y="649"/>
                    </a:cubicBezTo>
                    <a:close/>
                    <a:moveTo>
                      <a:pt x="2835" y="675"/>
                    </a:moveTo>
                    <a:cubicBezTo>
                      <a:pt x="2835" y="596"/>
                      <a:pt x="2815" y="526"/>
                      <a:pt x="2775" y="465"/>
                    </a:cubicBezTo>
                    <a:cubicBezTo>
                      <a:pt x="2735" y="403"/>
                      <a:pt x="2679" y="373"/>
                      <a:pt x="2605" y="373"/>
                    </a:cubicBezTo>
                    <a:cubicBezTo>
                      <a:pt x="2533" y="373"/>
                      <a:pt x="2476" y="402"/>
                      <a:pt x="2437" y="460"/>
                    </a:cubicBezTo>
                    <a:cubicBezTo>
                      <a:pt x="2398" y="518"/>
                      <a:pt x="2378" y="586"/>
                      <a:pt x="2378" y="663"/>
                    </a:cubicBezTo>
                    <a:cubicBezTo>
                      <a:pt x="2378" y="742"/>
                      <a:pt x="2398" y="812"/>
                      <a:pt x="2438" y="874"/>
                    </a:cubicBezTo>
                    <a:cubicBezTo>
                      <a:pt x="2478" y="935"/>
                      <a:pt x="2534" y="965"/>
                      <a:pt x="2609" y="965"/>
                    </a:cubicBezTo>
                    <a:cubicBezTo>
                      <a:pt x="2681" y="965"/>
                      <a:pt x="2737" y="936"/>
                      <a:pt x="2776" y="878"/>
                    </a:cubicBezTo>
                    <a:cubicBezTo>
                      <a:pt x="2815" y="819"/>
                      <a:pt x="2835" y="752"/>
                      <a:pt x="2835" y="675"/>
                    </a:cubicBezTo>
                    <a:close/>
                    <a:moveTo>
                      <a:pt x="3822" y="310"/>
                    </a:moveTo>
                    <a:cubicBezTo>
                      <a:pt x="3822" y="335"/>
                      <a:pt x="3771" y="455"/>
                      <a:pt x="3669" y="669"/>
                    </a:cubicBezTo>
                    <a:cubicBezTo>
                      <a:pt x="3566" y="883"/>
                      <a:pt x="3515" y="1004"/>
                      <a:pt x="3515" y="1032"/>
                    </a:cubicBezTo>
                    <a:lnTo>
                      <a:pt x="3413" y="1032"/>
                    </a:lnTo>
                    <a:cubicBezTo>
                      <a:pt x="3413" y="996"/>
                      <a:pt x="3368" y="872"/>
                      <a:pt x="3278" y="660"/>
                    </a:cubicBezTo>
                    <a:cubicBezTo>
                      <a:pt x="3187" y="448"/>
                      <a:pt x="3142" y="331"/>
                      <a:pt x="3142" y="310"/>
                    </a:cubicBezTo>
                    <a:lnTo>
                      <a:pt x="3289" y="310"/>
                    </a:lnTo>
                    <a:cubicBezTo>
                      <a:pt x="3289" y="335"/>
                      <a:pt x="3322" y="431"/>
                      <a:pt x="3388" y="600"/>
                    </a:cubicBezTo>
                    <a:cubicBezTo>
                      <a:pt x="3454" y="768"/>
                      <a:pt x="3487" y="864"/>
                      <a:pt x="3487" y="889"/>
                    </a:cubicBezTo>
                    <a:lnTo>
                      <a:pt x="3494" y="889"/>
                    </a:lnTo>
                    <a:cubicBezTo>
                      <a:pt x="3494" y="865"/>
                      <a:pt x="3525" y="773"/>
                      <a:pt x="3587" y="610"/>
                    </a:cubicBezTo>
                    <a:cubicBezTo>
                      <a:pt x="3650" y="448"/>
                      <a:pt x="3681" y="348"/>
                      <a:pt x="3681" y="310"/>
                    </a:cubicBezTo>
                    <a:lnTo>
                      <a:pt x="3822" y="310"/>
                    </a:lnTo>
                    <a:close/>
                    <a:moveTo>
                      <a:pt x="4593" y="1032"/>
                    </a:moveTo>
                    <a:lnTo>
                      <a:pt x="4474" y="1036"/>
                    </a:lnTo>
                    <a:cubicBezTo>
                      <a:pt x="4468" y="1011"/>
                      <a:pt x="4465" y="988"/>
                      <a:pt x="4465" y="965"/>
                    </a:cubicBezTo>
                    <a:lnTo>
                      <a:pt x="4458" y="965"/>
                    </a:lnTo>
                    <a:cubicBezTo>
                      <a:pt x="4395" y="1022"/>
                      <a:pt x="4311" y="1050"/>
                      <a:pt x="4203" y="1050"/>
                    </a:cubicBezTo>
                    <a:cubicBezTo>
                      <a:pt x="4145" y="1050"/>
                      <a:pt x="4095" y="1033"/>
                      <a:pt x="4053" y="999"/>
                    </a:cubicBezTo>
                    <a:cubicBezTo>
                      <a:pt x="4011" y="965"/>
                      <a:pt x="3990" y="916"/>
                      <a:pt x="3990" y="853"/>
                    </a:cubicBezTo>
                    <a:cubicBezTo>
                      <a:pt x="3990" y="775"/>
                      <a:pt x="4023" y="713"/>
                      <a:pt x="4089" y="665"/>
                    </a:cubicBezTo>
                    <a:cubicBezTo>
                      <a:pt x="4155" y="618"/>
                      <a:pt x="4277" y="593"/>
                      <a:pt x="4455" y="591"/>
                    </a:cubicBezTo>
                    <a:cubicBezTo>
                      <a:pt x="4457" y="578"/>
                      <a:pt x="4458" y="564"/>
                      <a:pt x="4458" y="549"/>
                    </a:cubicBezTo>
                    <a:cubicBezTo>
                      <a:pt x="4458" y="486"/>
                      <a:pt x="4441" y="445"/>
                      <a:pt x="4408" y="424"/>
                    </a:cubicBezTo>
                    <a:cubicBezTo>
                      <a:pt x="4375" y="403"/>
                      <a:pt x="4324" y="393"/>
                      <a:pt x="4257" y="393"/>
                    </a:cubicBezTo>
                    <a:cubicBezTo>
                      <a:pt x="4178" y="393"/>
                      <a:pt x="4100" y="403"/>
                      <a:pt x="4023" y="423"/>
                    </a:cubicBezTo>
                    <a:lnTo>
                      <a:pt x="4036" y="318"/>
                    </a:lnTo>
                    <a:cubicBezTo>
                      <a:pt x="4112" y="296"/>
                      <a:pt x="4199" y="285"/>
                      <a:pt x="4297" y="285"/>
                    </a:cubicBezTo>
                    <a:cubicBezTo>
                      <a:pt x="4387" y="285"/>
                      <a:pt x="4457" y="304"/>
                      <a:pt x="4506" y="341"/>
                    </a:cubicBezTo>
                    <a:cubicBezTo>
                      <a:pt x="4555" y="378"/>
                      <a:pt x="4580" y="442"/>
                      <a:pt x="4580" y="531"/>
                    </a:cubicBezTo>
                    <a:cubicBezTo>
                      <a:pt x="4580" y="555"/>
                      <a:pt x="4579" y="598"/>
                      <a:pt x="4576" y="661"/>
                    </a:cubicBezTo>
                    <a:cubicBezTo>
                      <a:pt x="4574" y="723"/>
                      <a:pt x="4573" y="765"/>
                      <a:pt x="4573" y="786"/>
                    </a:cubicBezTo>
                    <a:cubicBezTo>
                      <a:pt x="4573" y="878"/>
                      <a:pt x="4580" y="960"/>
                      <a:pt x="4593" y="1032"/>
                    </a:cubicBezTo>
                    <a:close/>
                    <a:moveTo>
                      <a:pt x="4459" y="884"/>
                    </a:moveTo>
                    <a:cubicBezTo>
                      <a:pt x="4457" y="807"/>
                      <a:pt x="4455" y="738"/>
                      <a:pt x="4455" y="677"/>
                    </a:cubicBezTo>
                    <a:cubicBezTo>
                      <a:pt x="4360" y="677"/>
                      <a:pt x="4288" y="684"/>
                      <a:pt x="4238" y="698"/>
                    </a:cubicBezTo>
                    <a:cubicBezTo>
                      <a:pt x="4155" y="724"/>
                      <a:pt x="4114" y="772"/>
                      <a:pt x="4114" y="843"/>
                    </a:cubicBezTo>
                    <a:cubicBezTo>
                      <a:pt x="4114" y="912"/>
                      <a:pt x="4162" y="947"/>
                      <a:pt x="4259" y="947"/>
                    </a:cubicBezTo>
                    <a:cubicBezTo>
                      <a:pt x="4343" y="947"/>
                      <a:pt x="4409" y="926"/>
                      <a:pt x="4459" y="884"/>
                    </a:cubicBezTo>
                    <a:close/>
                    <a:moveTo>
                      <a:pt x="5270" y="927"/>
                    </a:moveTo>
                    <a:lnTo>
                      <a:pt x="5260" y="1026"/>
                    </a:lnTo>
                    <a:cubicBezTo>
                      <a:pt x="5221" y="1040"/>
                      <a:pt x="5183" y="1048"/>
                      <a:pt x="5147" y="1048"/>
                    </a:cubicBezTo>
                    <a:cubicBezTo>
                      <a:pt x="5056" y="1048"/>
                      <a:pt x="4994" y="1024"/>
                      <a:pt x="4961" y="978"/>
                    </a:cubicBezTo>
                    <a:cubicBezTo>
                      <a:pt x="4927" y="932"/>
                      <a:pt x="4910" y="849"/>
                      <a:pt x="4910" y="729"/>
                    </a:cubicBezTo>
                    <a:cubicBezTo>
                      <a:pt x="4910" y="652"/>
                      <a:pt x="4911" y="551"/>
                      <a:pt x="4912" y="426"/>
                    </a:cubicBezTo>
                    <a:cubicBezTo>
                      <a:pt x="4884" y="426"/>
                      <a:pt x="4842" y="428"/>
                      <a:pt x="4787" y="431"/>
                    </a:cubicBezTo>
                    <a:lnTo>
                      <a:pt x="4791" y="321"/>
                    </a:lnTo>
                    <a:cubicBezTo>
                      <a:pt x="4839" y="324"/>
                      <a:pt x="4882" y="325"/>
                      <a:pt x="4920" y="325"/>
                    </a:cubicBezTo>
                    <a:cubicBezTo>
                      <a:pt x="4920" y="295"/>
                      <a:pt x="4923" y="223"/>
                      <a:pt x="4928" y="109"/>
                    </a:cubicBezTo>
                    <a:lnTo>
                      <a:pt x="5047" y="97"/>
                    </a:lnTo>
                    <a:cubicBezTo>
                      <a:pt x="5039" y="203"/>
                      <a:pt x="5034" y="280"/>
                      <a:pt x="5034" y="325"/>
                    </a:cubicBezTo>
                    <a:cubicBezTo>
                      <a:pt x="5084" y="325"/>
                      <a:pt x="5157" y="323"/>
                      <a:pt x="5253" y="318"/>
                    </a:cubicBezTo>
                    <a:lnTo>
                      <a:pt x="5247" y="431"/>
                    </a:lnTo>
                    <a:cubicBezTo>
                      <a:pt x="5157" y="428"/>
                      <a:pt x="5083" y="426"/>
                      <a:pt x="5028" y="426"/>
                    </a:cubicBezTo>
                    <a:cubicBezTo>
                      <a:pt x="5027" y="503"/>
                      <a:pt x="5027" y="589"/>
                      <a:pt x="5027" y="685"/>
                    </a:cubicBezTo>
                    <a:cubicBezTo>
                      <a:pt x="5027" y="789"/>
                      <a:pt x="5038" y="858"/>
                      <a:pt x="5060" y="891"/>
                    </a:cubicBezTo>
                    <a:cubicBezTo>
                      <a:pt x="5082" y="925"/>
                      <a:pt x="5123" y="942"/>
                      <a:pt x="5182" y="942"/>
                    </a:cubicBezTo>
                    <a:cubicBezTo>
                      <a:pt x="5202" y="942"/>
                      <a:pt x="5231" y="937"/>
                      <a:pt x="5270" y="927"/>
                    </a:cubicBezTo>
                    <a:close/>
                    <a:moveTo>
                      <a:pt x="5616" y="1032"/>
                    </a:moveTo>
                    <a:lnTo>
                      <a:pt x="5479" y="1032"/>
                    </a:lnTo>
                    <a:cubicBezTo>
                      <a:pt x="5486" y="930"/>
                      <a:pt x="5490" y="815"/>
                      <a:pt x="5490" y="685"/>
                    </a:cubicBezTo>
                    <a:cubicBezTo>
                      <a:pt x="5490" y="538"/>
                      <a:pt x="5481" y="416"/>
                      <a:pt x="5463" y="316"/>
                    </a:cubicBezTo>
                    <a:lnTo>
                      <a:pt x="5615" y="296"/>
                    </a:lnTo>
                    <a:cubicBezTo>
                      <a:pt x="5609" y="402"/>
                      <a:pt x="5606" y="531"/>
                      <a:pt x="5606" y="685"/>
                    </a:cubicBezTo>
                    <a:cubicBezTo>
                      <a:pt x="5606" y="806"/>
                      <a:pt x="5609" y="922"/>
                      <a:pt x="5616" y="1032"/>
                    </a:cubicBezTo>
                    <a:close/>
                    <a:moveTo>
                      <a:pt x="5648" y="83"/>
                    </a:moveTo>
                    <a:cubicBezTo>
                      <a:pt x="5648" y="108"/>
                      <a:pt x="5640" y="131"/>
                      <a:pt x="5623" y="150"/>
                    </a:cubicBezTo>
                    <a:cubicBezTo>
                      <a:pt x="5606" y="169"/>
                      <a:pt x="5583" y="178"/>
                      <a:pt x="5553" y="178"/>
                    </a:cubicBezTo>
                    <a:cubicBezTo>
                      <a:pt x="5527" y="178"/>
                      <a:pt x="5507" y="170"/>
                      <a:pt x="5492" y="154"/>
                    </a:cubicBezTo>
                    <a:cubicBezTo>
                      <a:pt x="5478" y="137"/>
                      <a:pt x="5471" y="117"/>
                      <a:pt x="5471" y="94"/>
                    </a:cubicBezTo>
                    <a:cubicBezTo>
                      <a:pt x="5471" y="69"/>
                      <a:pt x="5479" y="47"/>
                      <a:pt x="5496" y="28"/>
                    </a:cubicBezTo>
                    <a:cubicBezTo>
                      <a:pt x="5514" y="9"/>
                      <a:pt x="5537" y="0"/>
                      <a:pt x="5568" y="0"/>
                    </a:cubicBezTo>
                    <a:cubicBezTo>
                      <a:pt x="5592" y="0"/>
                      <a:pt x="5612" y="8"/>
                      <a:pt x="5627" y="25"/>
                    </a:cubicBezTo>
                    <a:cubicBezTo>
                      <a:pt x="5641" y="41"/>
                      <a:pt x="5648" y="60"/>
                      <a:pt x="5648" y="83"/>
                    </a:cubicBezTo>
                    <a:close/>
                    <a:moveTo>
                      <a:pt x="6578" y="649"/>
                    </a:moveTo>
                    <a:cubicBezTo>
                      <a:pt x="6578" y="778"/>
                      <a:pt x="6541" y="880"/>
                      <a:pt x="6466" y="952"/>
                    </a:cubicBezTo>
                    <a:cubicBezTo>
                      <a:pt x="6392" y="1025"/>
                      <a:pt x="6304" y="1061"/>
                      <a:pt x="6204" y="1061"/>
                    </a:cubicBezTo>
                    <a:cubicBezTo>
                      <a:pt x="6110" y="1061"/>
                      <a:pt x="6029" y="1029"/>
                      <a:pt x="5961" y="965"/>
                    </a:cubicBezTo>
                    <a:cubicBezTo>
                      <a:pt x="5894" y="900"/>
                      <a:pt x="5860" y="810"/>
                      <a:pt x="5860" y="693"/>
                    </a:cubicBezTo>
                    <a:cubicBezTo>
                      <a:pt x="5860" y="562"/>
                      <a:pt x="5897" y="460"/>
                      <a:pt x="5972" y="387"/>
                    </a:cubicBezTo>
                    <a:cubicBezTo>
                      <a:pt x="6046" y="314"/>
                      <a:pt x="6134" y="277"/>
                      <a:pt x="6235" y="277"/>
                    </a:cubicBezTo>
                    <a:cubicBezTo>
                      <a:pt x="6329" y="277"/>
                      <a:pt x="6410" y="309"/>
                      <a:pt x="6477" y="374"/>
                    </a:cubicBezTo>
                    <a:cubicBezTo>
                      <a:pt x="6544" y="439"/>
                      <a:pt x="6578" y="531"/>
                      <a:pt x="6578" y="649"/>
                    </a:cubicBezTo>
                    <a:close/>
                    <a:moveTo>
                      <a:pt x="6447" y="675"/>
                    </a:moveTo>
                    <a:cubicBezTo>
                      <a:pt x="6447" y="596"/>
                      <a:pt x="6427" y="526"/>
                      <a:pt x="6387" y="465"/>
                    </a:cubicBezTo>
                    <a:cubicBezTo>
                      <a:pt x="6347" y="403"/>
                      <a:pt x="6291" y="373"/>
                      <a:pt x="6217" y="373"/>
                    </a:cubicBezTo>
                    <a:cubicBezTo>
                      <a:pt x="6145" y="373"/>
                      <a:pt x="6088" y="402"/>
                      <a:pt x="6049" y="460"/>
                    </a:cubicBezTo>
                    <a:cubicBezTo>
                      <a:pt x="6010" y="518"/>
                      <a:pt x="5990" y="586"/>
                      <a:pt x="5990" y="663"/>
                    </a:cubicBezTo>
                    <a:cubicBezTo>
                      <a:pt x="5990" y="742"/>
                      <a:pt x="6010" y="812"/>
                      <a:pt x="6050" y="874"/>
                    </a:cubicBezTo>
                    <a:cubicBezTo>
                      <a:pt x="6090" y="935"/>
                      <a:pt x="6146" y="965"/>
                      <a:pt x="6221" y="965"/>
                    </a:cubicBezTo>
                    <a:cubicBezTo>
                      <a:pt x="6293" y="965"/>
                      <a:pt x="6349" y="936"/>
                      <a:pt x="6388" y="878"/>
                    </a:cubicBezTo>
                    <a:cubicBezTo>
                      <a:pt x="6427" y="819"/>
                      <a:pt x="6447" y="752"/>
                      <a:pt x="6447" y="675"/>
                    </a:cubicBezTo>
                    <a:close/>
                    <a:moveTo>
                      <a:pt x="7464" y="1032"/>
                    </a:moveTo>
                    <a:lnTo>
                      <a:pt x="7326" y="1032"/>
                    </a:lnTo>
                    <a:cubicBezTo>
                      <a:pt x="7337" y="898"/>
                      <a:pt x="7342" y="753"/>
                      <a:pt x="7342" y="596"/>
                    </a:cubicBezTo>
                    <a:cubicBezTo>
                      <a:pt x="7342" y="518"/>
                      <a:pt x="7326" y="465"/>
                      <a:pt x="7295" y="436"/>
                    </a:cubicBezTo>
                    <a:cubicBezTo>
                      <a:pt x="7263" y="407"/>
                      <a:pt x="7218" y="393"/>
                      <a:pt x="7159" y="393"/>
                    </a:cubicBezTo>
                    <a:cubicBezTo>
                      <a:pt x="7088" y="393"/>
                      <a:pt x="7021" y="419"/>
                      <a:pt x="6961" y="471"/>
                    </a:cubicBezTo>
                    <a:cubicBezTo>
                      <a:pt x="6961" y="644"/>
                      <a:pt x="6962" y="831"/>
                      <a:pt x="6964" y="1032"/>
                    </a:cubicBezTo>
                    <a:lnTo>
                      <a:pt x="6825" y="1032"/>
                    </a:lnTo>
                    <a:cubicBezTo>
                      <a:pt x="6834" y="859"/>
                      <a:pt x="6838" y="735"/>
                      <a:pt x="6838" y="658"/>
                    </a:cubicBezTo>
                    <a:cubicBezTo>
                      <a:pt x="6838" y="540"/>
                      <a:pt x="6827" y="425"/>
                      <a:pt x="6805" y="314"/>
                    </a:cubicBezTo>
                    <a:lnTo>
                      <a:pt x="6939" y="294"/>
                    </a:lnTo>
                    <a:lnTo>
                      <a:pt x="6953" y="387"/>
                    </a:lnTo>
                    <a:lnTo>
                      <a:pt x="6959" y="387"/>
                    </a:lnTo>
                    <a:cubicBezTo>
                      <a:pt x="7034" y="319"/>
                      <a:pt x="7114" y="285"/>
                      <a:pt x="7200" y="285"/>
                    </a:cubicBezTo>
                    <a:cubicBezTo>
                      <a:pt x="7284" y="285"/>
                      <a:pt x="7349" y="304"/>
                      <a:pt x="7395" y="341"/>
                    </a:cubicBezTo>
                    <a:cubicBezTo>
                      <a:pt x="7441" y="378"/>
                      <a:pt x="7464" y="444"/>
                      <a:pt x="7464" y="540"/>
                    </a:cubicBezTo>
                    <a:cubicBezTo>
                      <a:pt x="7464" y="549"/>
                      <a:pt x="7463" y="568"/>
                      <a:pt x="7462" y="596"/>
                    </a:cubicBezTo>
                    <a:cubicBezTo>
                      <a:pt x="7461" y="625"/>
                      <a:pt x="7461" y="644"/>
                      <a:pt x="7461" y="653"/>
                    </a:cubicBezTo>
                    <a:cubicBezTo>
                      <a:pt x="7461" y="738"/>
                      <a:pt x="7462" y="864"/>
                      <a:pt x="7464" y="1032"/>
                    </a:cubicBezTo>
                    <a:close/>
                  </a:path>
                </a:pathLst>
              </a:custGeom>
              <a:solidFill>
                <a:srgbClr val="039FC5"/>
              </a:solidFill>
              <a:ln>
                <a:noFill/>
              </a:ln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1800" u="sng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1" name="群組 210"/>
              <p:cNvGrpSpPr/>
              <p:nvPr userDrawn="1"/>
            </p:nvGrpSpPr>
            <p:grpSpPr>
              <a:xfrm>
                <a:off x="1269517" y="5191200"/>
                <a:ext cx="1381157" cy="644987"/>
                <a:chOff x="676171" y="3928662"/>
                <a:chExt cx="1584334" cy="739606"/>
              </a:xfrm>
            </p:grpSpPr>
            <p:sp>
              <p:nvSpPr>
                <p:cNvPr id="212" name="Freeform 24"/>
                <p:cNvSpPr>
                  <a:spLocks noEditPoints="1"/>
                </p:cNvSpPr>
                <p:nvPr/>
              </p:nvSpPr>
              <p:spPr bwMode="auto">
                <a:xfrm>
                  <a:off x="676171" y="3928662"/>
                  <a:ext cx="679549" cy="739606"/>
                </a:xfrm>
                <a:custGeom>
                  <a:avLst/>
                  <a:gdLst>
                    <a:gd name="T0" fmla="*/ 744 w 2310"/>
                    <a:gd name="T1" fmla="*/ 1467 h 2514"/>
                    <a:gd name="T2" fmla="*/ 1469 w 2310"/>
                    <a:gd name="T3" fmla="*/ 848 h 2514"/>
                    <a:gd name="T4" fmla="*/ 1650 w 2310"/>
                    <a:gd name="T5" fmla="*/ 1010 h 2514"/>
                    <a:gd name="T6" fmla="*/ 1660 w 2310"/>
                    <a:gd name="T7" fmla="*/ 1372 h 2514"/>
                    <a:gd name="T8" fmla="*/ 1679 w 2310"/>
                    <a:gd name="T9" fmla="*/ 1648 h 2514"/>
                    <a:gd name="T10" fmla="*/ 1412 w 2310"/>
                    <a:gd name="T11" fmla="*/ 1476 h 2514"/>
                    <a:gd name="T12" fmla="*/ 1889 w 2310"/>
                    <a:gd name="T13" fmla="*/ 2457 h 2514"/>
                    <a:gd name="T14" fmla="*/ 1679 w 2310"/>
                    <a:gd name="T15" fmla="*/ 2114 h 2514"/>
                    <a:gd name="T16" fmla="*/ 1956 w 2310"/>
                    <a:gd name="T17" fmla="*/ 2000 h 2514"/>
                    <a:gd name="T18" fmla="*/ 1946 w 2310"/>
                    <a:gd name="T19" fmla="*/ 1714 h 2514"/>
                    <a:gd name="T20" fmla="*/ 1946 w 2310"/>
                    <a:gd name="T21" fmla="*/ 1514 h 2514"/>
                    <a:gd name="T22" fmla="*/ 1965 w 2310"/>
                    <a:gd name="T23" fmla="*/ 514 h 2514"/>
                    <a:gd name="T24" fmla="*/ 1994 w 2310"/>
                    <a:gd name="T25" fmla="*/ 0 h 2514"/>
                    <a:gd name="T26" fmla="*/ 2280 w 2310"/>
                    <a:gd name="T27" fmla="*/ 381 h 2514"/>
                    <a:gd name="T28" fmla="*/ 2261 w 2310"/>
                    <a:gd name="T29" fmla="*/ 1486 h 2514"/>
                    <a:gd name="T30" fmla="*/ 2242 w 2310"/>
                    <a:gd name="T31" fmla="*/ 2067 h 2514"/>
                    <a:gd name="T32" fmla="*/ 2204 w 2310"/>
                    <a:gd name="T33" fmla="*/ 2353 h 2514"/>
                    <a:gd name="T34" fmla="*/ 1965 w 2310"/>
                    <a:gd name="T35" fmla="*/ 2514 h 2514"/>
                    <a:gd name="T36" fmla="*/ 735 w 2310"/>
                    <a:gd name="T37" fmla="*/ 2076 h 2514"/>
                    <a:gd name="T38" fmla="*/ 572 w 2310"/>
                    <a:gd name="T39" fmla="*/ 1076 h 2514"/>
                    <a:gd name="T40" fmla="*/ 706 w 2310"/>
                    <a:gd name="T41" fmla="*/ 848 h 2514"/>
                    <a:gd name="T42" fmla="*/ 992 w 2310"/>
                    <a:gd name="T43" fmla="*/ 686 h 2514"/>
                    <a:gd name="T44" fmla="*/ 1212 w 2310"/>
                    <a:gd name="T45" fmla="*/ 552 h 2514"/>
                    <a:gd name="T46" fmla="*/ 916 w 2310"/>
                    <a:gd name="T47" fmla="*/ 171 h 2514"/>
                    <a:gd name="T48" fmla="*/ 716 w 2310"/>
                    <a:gd name="T49" fmla="*/ 95 h 2514"/>
                    <a:gd name="T50" fmla="*/ 553 w 2310"/>
                    <a:gd name="T51" fmla="*/ 381 h 2514"/>
                    <a:gd name="T52" fmla="*/ 420 w 2310"/>
                    <a:gd name="T53" fmla="*/ 552 h 2514"/>
                    <a:gd name="T54" fmla="*/ 229 w 2310"/>
                    <a:gd name="T55" fmla="*/ 829 h 2514"/>
                    <a:gd name="T56" fmla="*/ 86 w 2310"/>
                    <a:gd name="T57" fmla="*/ 1029 h 2514"/>
                    <a:gd name="T58" fmla="*/ 0 w 2310"/>
                    <a:gd name="T59" fmla="*/ 1238 h 2514"/>
                    <a:gd name="T60" fmla="*/ 124 w 2310"/>
                    <a:gd name="T61" fmla="*/ 1295 h 2514"/>
                    <a:gd name="T62" fmla="*/ 372 w 2310"/>
                    <a:gd name="T63" fmla="*/ 1229 h 2514"/>
                    <a:gd name="T64" fmla="*/ 563 w 2310"/>
                    <a:gd name="T65" fmla="*/ 1267 h 2514"/>
                    <a:gd name="T66" fmla="*/ 773 w 2310"/>
                    <a:gd name="T67" fmla="*/ 1267 h 2514"/>
                    <a:gd name="T68" fmla="*/ 487 w 2310"/>
                    <a:gd name="T69" fmla="*/ 1343 h 2514"/>
                    <a:gd name="T70" fmla="*/ 410 w 2310"/>
                    <a:gd name="T71" fmla="*/ 1772 h 2514"/>
                    <a:gd name="T72" fmla="*/ 238 w 2310"/>
                    <a:gd name="T73" fmla="*/ 2134 h 2514"/>
                    <a:gd name="T74" fmla="*/ 363 w 2310"/>
                    <a:gd name="T75" fmla="*/ 2153 h 2514"/>
                    <a:gd name="T76" fmla="*/ 773 w 2310"/>
                    <a:gd name="T77" fmla="*/ 2381 h 2514"/>
                    <a:gd name="T78" fmla="*/ 925 w 2310"/>
                    <a:gd name="T79" fmla="*/ 2334 h 2514"/>
                    <a:gd name="T80" fmla="*/ 1145 w 2310"/>
                    <a:gd name="T81" fmla="*/ 1991 h 2514"/>
                    <a:gd name="T82" fmla="*/ 811 w 2310"/>
                    <a:gd name="T83" fmla="*/ 1848 h 2514"/>
                    <a:gd name="T84" fmla="*/ 735 w 2310"/>
                    <a:gd name="T85" fmla="*/ 1886 h 2514"/>
                    <a:gd name="T86" fmla="*/ 525 w 2310"/>
                    <a:gd name="T87" fmla="*/ 1953 h 2514"/>
                    <a:gd name="T88" fmla="*/ 763 w 2310"/>
                    <a:gd name="T89" fmla="*/ 1753 h 2514"/>
                    <a:gd name="T90" fmla="*/ 897 w 2310"/>
                    <a:gd name="T91" fmla="*/ 1705 h 2514"/>
                    <a:gd name="T92" fmla="*/ 1059 w 2310"/>
                    <a:gd name="T93" fmla="*/ 1448 h 2514"/>
                    <a:gd name="T94" fmla="*/ 1107 w 2310"/>
                    <a:gd name="T95" fmla="*/ 1267 h 2514"/>
                    <a:gd name="T96" fmla="*/ 1021 w 2310"/>
                    <a:gd name="T97" fmla="*/ 867 h 2514"/>
                    <a:gd name="T98" fmla="*/ 887 w 2310"/>
                    <a:gd name="T99" fmla="*/ 638 h 25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310" h="2514">
                      <a:moveTo>
                        <a:pt x="801" y="1524"/>
                      </a:moveTo>
                      <a:cubicBezTo>
                        <a:pt x="726" y="1534"/>
                        <a:pt x="691" y="1586"/>
                        <a:pt x="611" y="1591"/>
                      </a:cubicBezTo>
                      <a:cubicBezTo>
                        <a:pt x="605" y="1560"/>
                        <a:pt x="617" y="1546"/>
                        <a:pt x="620" y="1524"/>
                      </a:cubicBezTo>
                      <a:cubicBezTo>
                        <a:pt x="682" y="1525"/>
                        <a:pt x="729" y="1512"/>
                        <a:pt x="744" y="1467"/>
                      </a:cubicBezTo>
                      <a:lnTo>
                        <a:pt x="792" y="1467"/>
                      </a:lnTo>
                      <a:cubicBezTo>
                        <a:pt x="785" y="1496"/>
                        <a:pt x="808" y="1495"/>
                        <a:pt x="801" y="1524"/>
                      </a:cubicBezTo>
                      <a:close/>
                      <a:moveTo>
                        <a:pt x="1441" y="829"/>
                      </a:moveTo>
                      <a:cubicBezTo>
                        <a:pt x="1460" y="821"/>
                        <a:pt x="1462" y="845"/>
                        <a:pt x="1469" y="848"/>
                      </a:cubicBezTo>
                      <a:cubicBezTo>
                        <a:pt x="1476" y="851"/>
                        <a:pt x="1491" y="843"/>
                        <a:pt x="1498" y="848"/>
                      </a:cubicBezTo>
                      <a:cubicBezTo>
                        <a:pt x="1508" y="854"/>
                        <a:pt x="1525" y="883"/>
                        <a:pt x="1546" y="905"/>
                      </a:cubicBezTo>
                      <a:cubicBezTo>
                        <a:pt x="1562" y="922"/>
                        <a:pt x="1586" y="935"/>
                        <a:pt x="1603" y="952"/>
                      </a:cubicBezTo>
                      <a:cubicBezTo>
                        <a:pt x="1624" y="973"/>
                        <a:pt x="1628" y="987"/>
                        <a:pt x="1650" y="1010"/>
                      </a:cubicBezTo>
                      <a:cubicBezTo>
                        <a:pt x="1694" y="1054"/>
                        <a:pt x="1718" y="1062"/>
                        <a:pt x="1689" y="1143"/>
                      </a:cubicBezTo>
                      <a:cubicBezTo>
                        <a:pt x="1686" y="1165"/>
                        <a:pt x="1656" y="1161"/>
                        <a:pt x="1660" y="1191"/>
                      </a:cubicBezTo>
                      <a:cubicBezTo>
                        <a:pt x="1670" y="1235"/>
                        <a:pt x="1651" y="1275"/>
                        <a:pt x="1650" y="1314"/>
                      </a:cubicBezTo>
                      <a:cubicBezTo>
                        <a:pt x="1650" y="1335"/>
                        <a:pt x="1661" y="1352"/>
                        <a:pt x="1660" y="1372"/>
                      </a:cubicBezTo>
                      <a:cubicBezTo>
                        <a:pt x="1658" y="1394"/>
                        <a:pt x="1640" y="1418"/>
                        <a:pt x="1641" y="1438"/>
                      </a:cubicBezTo>
                      <a:cubicBezTo>
                        <a:pt x="1642" y="1468"/>
                        <a:pt x="1666" y="1498"/>
                        <a:pt x="1670" y="1524"/>
                      </a:cubicBezTo>
                      <a:cubicBezTo>
                        <a:pt x="1672" y="1537"/>
                        <a:pt x="1660" y="1557"/>
                        <a:pt x="1660" y="1572"/>
                      </a:cubicBezTo>
                      <a:cubicBezTo>
                        <a:pt x="1659" y="1603"/>
                        <a:pt x="1671" y="1617"/>
                        <a:pt x="1679" y="1648"/>
                      </a:cubicBezTo>
                      <a:cubicBezTo>
                        <a:pt x="1630" y="1699"/>
                        <a:pt x="1589" y="1772"/>
                        <a:pt x="1507" y="1724"/>
                      </a:cubicBezTo>
                      <a:cubicBezTo>
                        <a:pt x="1503" y="1722"/>
                        <a:pt x="1501" y="1707"/>
                        <a:pt x="1498" y="1705"/>
                      </a:cubicBezTo>
                      <a:cubicBezTo>
                        <a:pt x="1475" y="1694"/>
                        <a:pt x="1463" y="1699"/>
                        <a:pt x="1441" y="1676"/>
                      </a:cubicBezTo>
                      <a:cubicBezTo>
                        <a:pt x="1404" y="1640"/>
                        <a:pt x="1405" y="1562"/>
                        <a:pt x="1412" y="1476"/>
                      </a:cubicBezTo>
                      <a:cubicBezTo>
                        <a:pt x="1421" y="1361"/>
                        <a:pt x="1412" y="1168"/>
                        <a:pt x="1412" y="1057"/>
                      </a:cubicBezTo>
                      <a:cubicBezTo>
                        <a:pt x="1412" y="954"/>
                        <a:pt x="1404" y="891"/>
                        <a:pt x="1441" y="829"/>
                      </a:cubicBezTo>
                      <a:close/>
                      <a:moveTo>
                        <a:pt x="1965" y="2514"/>
                      </a:moveTo>
                      <a:cubicBezTo>
                        <a:pt x="1965" y="2470"/>
                        <a:pt x="1902" y="2489"/>
                        <a:pt x="1889" y="2457"/>
                      </a:cubicBezTo>
                      <a:cubicBezTo>
                        <a:pt x="1872" y="2430"/>
                        <a:pt x="1867" y="2404"/>
                        <a:pt x="1851" y="2381"/>
                      </a:cubicBezTo>
                      <a:cubicBezTo>
                        <a:pt x="1819" y="2336"/>
                        <a:pt x="1750" y="2317"/>
                        <a:pt x="1755" y="2238"/>
                      </a:cubicBezTo>
                      <a:cubicBezTo>
                        <a:pt x="1716" y="2235"/>
                        <a:pt x="1717" y="2192"/>
                        <a:pt x="1708" y="2172"/>
                      </a:cubicBezTo>
                      <a:cubicBezTo>
                        <a:pt x="1701" y="2157"/>
                        <a:pt x="1660" y="2144"/>
                        <a:pt x="1679" y="2114"/>
                      </a:cubicBezTo>
                      <a:cubicBezTo>
                        <a:pt x="1708" y="2090"/>
                        <a:pt x="1729" y="2135"/>
                        <a:pt x="1755" y="2143"/>
                      </a:cubicBezTo>
                      <a:cubicBezTo>
                        <a:pt x="1771" y="2136"/>
                        <a:pt x="1753" y="2096"/>
                        <a:pt x="1784" y="2105"/>
                      </a:cubicBezTo>
                      <a:cubicBezTo>
                        <a:pt x="1822" y="2133"/>
                        <a:pt x="1871" y="2193"/>
                        <a:pt x="1937" y="2162"/>
                      </a:cubicBezTo>
                      <a:cubicBezTo>
                        <a:pt x="1969" y="2112"/>
                        <a:pt x="1957" y="2055"/>
                        <a:pt x="1956" y="2000"/>
                      </a:cubicBezTo>
                      <a:cubicBezTo>
                        <a:pt x="1955" y="1978"/>
                        <a:pt x="1965" y="1958"/>
                        <a:pt x="1965" y="1933"/>
                      </a:cubicBezTo>
                      <a:cubicBezTo>
                        <a:pt x="1966" y="1916"/>
                        <a:pt x="1955" y="1894"/>
                        <a:pt x="1956" y="1876"/>
                      </a:cubicBezTo>
                      <a:cubicBezTo>
                        <a:pt x="1956" y="1856"/>
                        <a:pt x="1966" y="1834"/>
                        <a:pt x="1965" y="1819"/>
                      </a:cubicBezTo>
                      <a:cubicBezTo>
                        <a:pt x="1963" y="1782"/>
                        <a:pt x="1945" y="1749"/>
                        <a:pt x="1946" y="1714"/>
                      </a:cubicBezTo>
                      <a:cubicBezTo>
                        <a:pt x="1947" y="1683"/>
                        <a:pt x="1966" y="1649"/>
                        <a:pt x="1965" y="1619"/>
                      </a:cubicBezTo>
                      <a:cubicBezTo>
                        <a:pt x="1965" y="1601"/>
                        <a:pt x="1949" y="1574"/>
                        <a:pt x="1946" y="1552"/>
                      </a:cubicBezTo>
                      <a:cubicBezTo>
                        <a:pt x="1945" y="1543"/>
                        <a:pt x="1956" y="1536"/>
                        <a:pt x="1956" y="1533"/>
                      </a:cubicBezTo>
                      <a:cubicBezTo>
                        <a:pt x="1956" y="1524"/>
                        <a:pt x="1946" y="1522"/>
                        <a:pt x="1946" y="1514"/>
                      </a:cubicBezTo>
                      <a:cubicBezTo>
                        <a:pt x="1944" y="1425"/>
                        <a:pt x="1962" y="1374"/>
                        <a:pt x="1965" y="1286"/>
                      </a:cubicBezTo>
                      <a:cubicBezTo>
                        <a:pt x="1966" y="1267"/>
                        <a:pt x="1956" y="1249"/>
                        <a:pt x="1956" y="1229"/>
                      </a:cubicBezTo>
                      <a:cubicBezTo>
                        <a:pt x="1956" y="1074"/>
                        <a:pt x="1967" y="855"/>
                        <a:pt x="1975" y="638"/>
                      </a:cubicBezTo>
                      <a:cubicBezTo>
                        <a:pt x="1976" y="597"/>
                        <a:pt x="1965" y="557"/>
                        <a:pt x="1965" y="514"/>
                      </a:cubicBezTo>
                      <a:cubicBezTo>
                        <a:pt x="1965" y="421"/>
                        <a:pt x="1973" y="331"/>
                        <a:pt x="1975" y="257"/>
                      </a:cubicBezTo>
                      <a:cubicBezTo>
                        <a:pt x="1976" y="208"/>
                        <a:pt x="1984" y="163"/>
                        <a:pt x="1984" y="124"/>
                      </a:cubicBezTo>
                      <a:cubicBezTo>
                        <a:pt x="1985" y="72"/>
                        <a:pt x="1968" y="46"/>
                        <a:pt x="1984" y="10"/>
                      </a:cubicBezTo>
                      <a:cubicBezTo>
                        <a:pt x="1986" y="7"/>
                        <a:pt x="1999" y="10"/>
                        <a:pt x="1994" y="0"/>
                      </a:cubicBezTo>
                      <a:lnTo>
                        <a:pt x="2061" y="0"/>
                      </a:lnTo>
                      <a:cubicBezTo>
                        <a:pt x="2117" y="26"/>
                        <a:pt x="2259" y="123"/>
                        <a:pt x="2290" y="200"/>
                      </a:cubicBezTo>
                      <a:cubicBezTo>
                        <a:pt x="2310" y="251"/>
                        <a:pt x="2279" y="280"/>
                        <a:pt x="2271" y="343"/>
                      </a:cubicBezTo>
                      <a:cubicBezTo>
                        <a:pt x="2268" y="359"/>
                        <a:pt x="2280" y="364"/>
                        <a:pt x="2280" y="381"/>
                      </a:cubicBezTo>
                      <a:cubicBezTo>
                        <a:pt x="2280" y="406"/>
                        <a:pt x="2264" y="455"/>
                        <a:pt x="2261" y="495"/>
                      </a:cubicBezTo>
                      <a:cubicBezTo>
                        <a:pt x="2259" y="521"/>
                        <a:pt x="2270" y="544"/>
                        <a:pt x="2271" y="571"/>
                      </a:cubicBezTo>
                      <a:cubicBezTo>
                        <a:pt x="2271" y="586"/>
                        <a:pt x="2261" y="603"/>
                        <a:pt x="2261" y="619"/>
                      </a:cubicBezTo>
                      <a:cubicBezTo>
                        <a:pt x="2265" y="852"/>
                        <a:pt x="2280" y="1210"/>
                        <a:pt x="2261" y="1486"/>
                      </a:cubicBezTo>
                      <a:cubicBezTo>
                        <a:pt x="2259" y="1522"/>
                        <a:pt x="2239" y="1538"/>
                        <a:pt x="2242" y="1562"/>
                      </a:cubicBezTo>
                      <a:cubicBezTo>
                        <a:pt x="2244" y="1583"/>
                        <a:pt x="2262" y="1648"/>
                        <a:pt x="2261" y="1686"/>
                      </a:cubicBezTo>
                      <a:cubicBezTo>
                        <a:pt x="2260" y="1708"/>
                        <a:pt x="2246" y="1728"/>
                        <a:pt x="2242" y="1753"/>
                      </a:cubicBezTo>
                      <a:cubicBezTo>
                        <a:pt x="2227" y="1848"/>
                        <a:pt x="2253" y="1976"/>
                        <a:pt x="2242" y="2067"/>
                      </a:cubicBezTo>
                      <a:cubicBezTo>
                        <a:pt x="2239" y="2092"/>
                        <a:pt x="2241" y="2108"/>
                        <a:pt x="2223" y="2124"/>
                      </a:cubicBezTo>
                      <a:cubicBezTo>
                        <a:pt x="2229" y="2159"/>
                        <a:pt x="2251" y="2180"/>
                        <a:pt x="2232" y="2219"/>
                      </a:cubicBezTo>
                      <a:cubicBezTo>
                        <a:pt x="2222" y="2243"/>
                        <a:pt x="2238" y="2264"/>
                        <a:pt x="2204" y="2276"/>
                      </a:cubicBezTo>
                      <a:lnTo>
                        <a:pt x="2204" y="2353"/>
                      </a:lnTo>
                      <a:cubicBezTo>
                        <a:pt x="2173" y="2389"/>
                        <a:pt x="2127" y="2404"/>
                        <a:pt x="2089" y="2429"/>
                      </a:cubicBezTo>
                      <a:cubicBezTo>
                        <a:pt x="2072" y="2440"/>
                        <a:pt x="2059" y="2465"/>
                        <a:pt x="2042" y="2476"/>
                      </a:cubicBezTo>
                      <a:cubicBezTo>
                        <a:pt x="2021" y="2490"/>
                        <a:pt x="1978" y="2477"/>
                        <a:pt x="1984" y="2514"/>
                      </a:cubicBezTo>
                      <a:lnTo>
                        <a:pt x="1965" y="2514"/>
                      </a:lnTo>
                      <a:close/>
                      <a:moveTo>
                        <a:pt x="611" y="2095"/>
                      </a:moveTo>
                      <a:cubicBezTo>
                        <a:pt x="618" y="2029"/>
                        <a:pt x="708" y="2055"/>
                        <a:pt x="763" y="2019"/>
                      </a:cubicBezTo>
                      <a:cubicBezTo>
                        <a:pt x="772" y="2019"/>
                        <a:pt x="771" y="2031"/>
                        <a:pt x="773" y="2038"/>
                      </a:cubicBezTo>
                      <a:cubicBezTo>
                        <a:pt x="772" y="2062"/>
                        <a:pt x="759" y="2075"/>
                        <a:pt x="735" y="2076"/>
                      </a:cubicBezTo>
                      <a:cubicBezTo>
                        <a:pt x="734" y="2189"/>
                        <a:pt x="602" y="2177"/>
                        <a:pt x="611" y="2095"/>
                      </a:cubicBezTo>
                      <a:close/>
                      <a:moveTo>
                        <a:pt x="658" y="1029"/>
                      </a:moveTo>
                      <a:cubicBezTo>
                        <a:pt x="645" y="1036"/>
                        <a:pt x="627" y="1051"/>
                        <a:pt x="611" y="1067"/>
                      </a:cubicBezTo>
                      <a:cubicBezTo>
                        <a:pt x="600" y="1077"/>
                        <a:pt x="588" y="1069"/>
                        <a:pt x="572" y="1076"/>
                      </a:cubicBezTo>
                      <a:cubicBezTo>
                        <a:pt x="564" y="1080"/>
                        <a:pt x="556" y="1119"/>
                        <a:pt x="534" y="1095"/>
                      </a:cubicBezTo>
                      <a:cubicBezTo>
                        <a:pt x="518" y="1085"/>
                        <a:pt x="533" y="1073"/>
                        <a:pt x="534" y="1067"/>
                      </a:cubicBezTo>
                      <a:cubicBezTo>
                        <a:pt x="550" y="1010"/>
                        <a:pt x="602" y="979"/>
                        <a:pt x="639" y="924"/>
                      </a:cubicBezTo>
                      <a:cubicBezTo>
                        <a:pt x="655" y="901"/>
                        <a:pt x="688" y="875"/>
                        <a:pt x="706" y="848"/>
                      </a:cubicBezTo>
                      <a:cubicBezTo>
                        <a:pt x="741" y="848"/>
                        <a:pt x="743" y="881"/>
                        <a:pt x="763" y="895"/>
                      </a:cubicBezTo>
                      <a:cubicBezTo>
                        <a:pt x="769" y="921"/>
                        <a:pt x="803" y="919"/>
                        <a:pt x="801" y="952"/>
                      </a:cubicBezTo>
                      <a:cubicBezTo>
                        <a:pt x="755" y="978"/>
                        <a:pt x="707" y="1000"/>
                        <a:pt x="658" y="1029"/>
                      </a:cubicBezTo>
                      <a:close/>
                      <a:moveTo>
                        <a:pt x="992" y="686"/>
                      </a:moveTo>
                      <a:cubicBezTo>
                        <a:pt x="1026" y="684"/>
                        <a:pt x="1024" y="718"/>
                        <a:pt x="1049" y="724"/>
                      </a:cubicBezTo>
                      <a:cubicBezTo>
                        <a:pt x="1145" y="731"/>
                        <a:pt x="1228" y="800"/>
                        <a:pt x="1297" y="733"/>
                      </a:cubicBezTo>
                      <a:cubicBezTo>
                        <a:pt x="1286" y="693"/>
                        <a:pt x="1292" y="651"/>
                        <a:pt x="1278" y="619"/>
                      </a:cubicBezTo>
                      <a:cubicBezTo>
                        <a:pt x="1262" y="581"/>
                        <a:pt x="1233" y="576"/>
                        <a:pt x="1212" y="552"/>
                      </a:cubicBezTo>
                      <a:cubicBezTo>
                        <a:pt x="1187" y="526"/>
                        <a:pt x="1174" y="489"/>
                        <a:pt x="1154" y="476"/>
                      </a:cubicBezTo>
                      <a:cubicBezTo>
                        <a:pt x="1131" y="461"/>
                        <a:pt x="1100" y="462"/>
                        <a:pt x="1078" y="448"/>
                      </a:cubicBezTo>
                      <a:cubicBezTo>
                        <a:pt x="1049" y="407"/>
                        <a:pt x="1059" y="327"/>
                        <a:pt x="1040" y="276"/>
                      </a:cubicBezTo>
                      <a:cubicBezTo>
                        <a:pt x="991" y="246"/>
                        <a:pt x="953" y="204"/>
                        <a:pt x="916" y="171"/>
                      </a:cubicBezTo>
                      <a:cubicBezTo>
                        <a:pt x="886" y="146"/>
                        <a:pt x="881" y="141"/>
                        <a:pt x="849" y="133"/>
                      </a:cubicBezTo>
                      <a:cubicBezTo>
                        <a:pt x="838" y="131"/>
                        <a:pt x="836" y="116"/>
                        <a:pt x="830" y="114"/>
                      </a:cubicBezTo>
                      <a:cubicBezTo>
                        <a:pt x="810" y="109"/>
                        <a:pt x="786" y="119"/>
                        <a:pt x="763" y="114"/>
                      </a:cubicBezTo>
                      <a:cubicBezTo>
                        <a:pt x="745" y="110"/>
                        <a:pt x="738" y="84"/>
                        <a:pt x="716" y="95"/>
                      </a:cubicBezTo>
                      <a:cubicBezTo>
                        <a:pt x="712" y="107"/>
                        <a:pt x="703" y="115"/>
                        <a:pt x="687" y="114"/>
                      </a:cubicBezTo>
                      <a:cubicBezTo>
                        <a:pt x="667" y="150"/>
                        <a:pt x="691" y="174"/>
                        <a:pt x="687" y="219"/>
                      </a:cubicBezTo>
                      <a:cubicBezTo>
                        <a:pt x="663" y="244"/>
                        <a:pt x="635" y="274"/>
                        <a:pt x="620" y="295"/>
                      </a:cubicBezTo>
                      <a:cubicBezTo>
                        <a:pt x="594" y="334"/>
                        <a:pt x="577" y="350"/>
                        <a:pt x="553" y="381"/>
                      </a:cubicBezTo>
                      <a:cubicBezTo>
                        <a:pt x="550" y="385"/>
                        <a:pt x="555" y="395"/>
                        <a:pt x="553" y="400"/>
                      </a:cubicBezTo>
                      <a:cubicBezTo>
                        <a:pt x="546" y="417"/>
                        <a:pt x="517" y="424"/>
                        <a:pt x="506" y="438"/>
                      </a:cubicBezTo>
                      <a:cubicBezTo>
                        <a:pt x="483" y="458"/>
                        <a:pt x="519" y="476"/>
                        <a:pt x="496" y="495"/>
                      </a:cubicBezTo>
                      <a:cubicBezTo>
                        <a:pt x="459" y="503"/>
                        <a:pt x="456" y="544"/>
                        <a:pt x="420" y="552"/>
                      </a:cubicBezTo>
                      <a:cubicBezTo>
                        <a:pt x="411" y="643"/>
                        <a:pt x="323" y="653"/>
                        <a:pt x="315" y="743"/>
                      </a:cubicBezTo>
                      <a:cubicBezTo>
                        <a:pt x="278" y="749"/>
                        <a:pt x="273" y="787"/>
                        <a:pt x="258" y="810"/>
                      </a:cubicBezTo>
                      <a:cubicBezTo>
                        <a:pt x="256" y="812"/>
                        <a:pt x="251" y="825"/>
                        <a:pt x="248" y="829"/>
                      </a:cubicBezTo>
                      <a:cubicBezTo>
                        <a:pt x="245" y="832"/>
                        <a:pt x="232" y="826"/>
                        <a:pt x="229" y="829"/>
                      </a:cubicBezTo>
                      <a:cubicBezTo>
                        <a:pt x="225" y="833"/>
                        <a:pt x="222" y="863"/>
                        <a:pt x="219" y="867"/>
                      </a:cubicBezTo>
                      <a:cubicBezTo>
                        <a:pt x="201" y="894"/>
                        <a:pt x="178" y="916"/>
                        <a:pt x="162" y="933"/>
                      </a:cubicBezTo>
                      <a:cubicBezTo>
                        <a:pt x="155" y="941"/>
                        <a:pt x="159" y="954"/>
                        <a:pt x="153" y="962"/>
                      </a:cubicBezTo>
                      <a:cubicBezTo>
                        <a:pt x="132" y="987"/>
                        <a:pt x="99" y="1006"/>
                        <a:pt x="86" y="1029"/>
                      </a:cubicBezTo>
                      <a:cubicBezTo>
                        <a:pt x="82" y="1036"/>
                        <a:pt x="89" y="1050"/>
                        <a:pt x="86" y="1057"/>
                      </a:cubicBezTo>
                      <a:cubicBezTo>
                        <a:pt x="84" y="1061"/>
                        <a:pt x="69" y="1062"/>
                        <a:pt x="67" y="1067"/>
                      </a:cubicBezTo>
                      <a:cubicBezTo>
                        <a:pt x="44" y="1122"/>
                        <a:pt x="50" y="1172"/>
                        <a:pt x="0" y="1191"/>
                      </a:cubicBezTo>
                      <a:lnTo>
                        <a:pt x="0" y="1238"/>
                      </a:lnTo>
                      <a:cubicBezTo>
                        <a:pt x="24" y="1233"/>
                        <a:pt x="18" y="1257"/>
                        <a:pt x="29" y="1267"/>
                      </a:cubicBezTo>
                      <a:cubicBezTo>
                        <a:pt x="37" y="1275"/>
                        <a:pt x="34" y="1270"/>
                        <a:pt x="48" y="1276"/>
                      </a:cubicBezTo>
                      <a:cubicBezTo>
                        <a:pt x="56" y="1280"/>
                        <a:pt x="61" y="1293"/>
                        <a:pt x="67" y="1295"/>
                      </a:cubicBezTo>
                      <a:cubicBezTo>
                        <a:pt x="79" y="1300"/>
                        <a:pt x="105" y="1293"/>
                        <a:pt x="124" y="1295"/>
                      </a:cubicBezTo>
                      <a:cubicBezTo>
                        <a:pt x="195" y="1303"/>
                        <a:pt x="208" y="1302"/>
                        <a:pt x="267" y="1276"/>
                      </a:cubicBezTo>
                      <a:cubicBezTo>
                        <a:pt x="270" y="1275"/>
                        <a:pt x="272" y="1259"/>
                        <a:pt x="277" y="1257"/>
                      </a:cubicBezTo>
                      <a:cubicBezTo>
                        <a:pt x="284" y="1254"/>
                        <a:pt x="297" y="1260"/>
                        <a:pt x="305" y="1257"/>
                      </a:cubicBezTo>
                      <a:cubicBezTo>
                        <a:pt x="333" y="1247"/>
                        <a:pt x="360" y="1237"/>
                        <a:pt x="372" y="1229"/>
                      </a:cubicBezTo>
                      <a:cubicBezTo>
                        <a:pt x="418" y="1199"/>
                        <a:pt x="447" y="1151"/>
                        <a:pt x="487" y="1143"/>
                      </a:cubicBezTo>
                      <a:cubicBezTo>
                        <a:pt x="471" y="1177"/>
                        <a:pt x="516" y="1205"/>
                        <a:pt x="525" y="1219"/>
                      </a:cubicBezTo>
                      <a:cubicBezTo>
                        <a:pt x="527" y="1222"/>
                        <a:pt x="530" y="1253"/>
                        <a:pt x="534" y="1257"/>
                      </a:cubicBezTo>
                      <a:cubicBezTo>
                        <a:pt x="538" y="1262"/>
                        <a:pt x="558" y="1263"/>
                        <a:pt x="563" y="1267"/>
                      </a:cubicBezTo>
                      <a:cubicBezTo>
                        <a:pt x="571" y="1273"/>
                        <a:pt x="573" y="1290"/>
                        <a:pt x="582" y="1295"/>
                      </a:cubicBezTo>
                      <a:cubicBezTo>
                        <a:pt x="601" y="1307"/>
                        <a:pt x="634" y="1314"/>
                        <a:pt x="649" y="1314"/>
                      </a:cubicBezTo>
                      <a:cubicBezTo>
                        <a:pt x="688" y="1315"/>
                        <a:pt x="691" y="1290"/>
                        <a:pt x="725" y="1276"/>
                      </a:cubicBezTo>
                      <a:cubicBezTo>
                        <a:pt x="740" y="1270"/>
                        <a:pt x="758" y="1271"/>
                        <a:pt x="773" y="1267"/>
                      </a:cubicBezTo>
                      <a:cubicBezTo>
                        <a:pt x="791" y="1262"/>
                        <a:pt x="800" y="1251"/>
                        <a:pt x="820" y="1257"/>
                      </a:cubicBezTo>
                      <a:cubicBezTo>
                        <a:pt x="823" y="1318"/>
                        <a:pt x="753" y="1316"/>
                        <a:pt x="716" y="1333"/>
                      </a:cubicBezTo>
                      <a:cubicBezTo>
                        <a:pt x="669" y="1355"/>
                        <a:pt x="631" y="1381"/>
                        <a:pt x="591" y="1400"/>
                      </a:cubicBezTo>
                      <a:cubicBezTo>
                        <a:pt x="556" y="1382"/>
                        <a:pt x="531" y="1353"/>
                        <a:pt x="487" y="1343"/>
                      </a:cubicBezTo>
                      <a:cubicBezTo>
                        <a:pt x="423" y="1367"/>
                        <a:pt x="445" y="1528"/>
                        <a:pt x="467" y="1581"/>
                      </a:cubicBezTo>
                      <a:cubicBezTo>
                        <a:pt x="436" y="1588"/>
                        <a:pt x="453" y="1621"/>
                        <a:pt x="448" y="1638"/>
                      </a:cubicBezTo>
                      <a:cubicBezTo>
                        <a:pt x="444" y="1655"/>
                        <a:pt x="433" y="1656"/>
                        <a:pt x="429" y="1667"/>
                      </a:cubicBezTo>
                      <a:cubicBezTo>
                        <a:pt x="420" y="1699"/>
                        <a:pt x="419" y="1739"/>
                        <a:pt x="410" y="1772"/>
                      </a:cubicBezTo>
                      <a:cubicBezTo>
                        <a:pt x="400" y="1808"/>
                        <a:pt x="377" y="1838"/>
                        <a:pt x="382" y="1876"/>
                      </a:cubicBezTo>
                      <a:cubicBezTo>
                        <a:pt x="352" y="1901"/>
                        <a:pt x="313" y="1916"/>
                        <a:pt x="286" y="1943"/>
                      </a:cubicBezTo>
                      <a:cubicBezTo>
                        <a:pt x="301" y="1993"/>
                        <a:pt x="307" y="2032"/>
                        <a:pt x="296" y="2067"/>
                      </a:cubicBezTo>
                      <a:cubicBezTo>
                        <a:pt x="286" y="2098"/>
                        <a:pt x="260" y="2108"/>
                        <a:pt x="238" y="2134"/>
                      </a:cubicBezTo>
                      <a:cubicBezTo>
                        <a:pt x="216" y="2160"/>
                        <a:pt x="202" y="2188"/>
                        <a:pt x="181" y="2210"/>
                      </a:cubicBezTo>
                      <a:cubicBezTo>
                        <a:pt x="202" y="2230"/>
                        <a:pt x="209" y="2265"/>
                        <a:pt x="238" y="2276"/>
                      </a:cubicBezTo>
                      <a:cubicBezTo>
                        <a:pt x="267" y="2292"/>
                        <a:pt x="287" y="2250"/>
                        <a:pt x="305" y="2229"/>
                      </a:cubicBezTo>
                      <a:cubicBezTo>
                        <a:pt x="327" y="2204"/>
                        <a:pt x="344" y="2173"/>
                        <a:pt x="363" y="2153"/>
                      </a:cubicBezTo>
                      <a:cubicBezTo>
                        <a:pt x="400" y="2146"/>
                        <a:pt x="392" y="2187"/>
                        <a:pt x="401" y="2200"/>
                      </a:cubicBezTo>
                      <a:cubicBezTo>
                        <a:pt x="402" y="2203"/>
                        <a:pt x="417" y="2206"/>
                        <a:pt x="420" y="2210"/>
                      </a:cubicBezTo>
                      <a:cubicBezTo>
                        <a:pt x="477" y="2278"/>
                        <a:pt x="539" y="2334"/>
                        <a:pt x="601" y="2391"/>
                      </a:cubicBezTo>
                      <a:cubicBezTo>
                        <a:pt x="655" y="2383"/>
                        <a:pt x="753" y="2405"/>
                        <a:pt x="773" y="2381"/>
                      </a:cubicBezTo>
                      <a:cubicBezTo>
                        <a:pt x="778" y="2375"/>
                        <a:pt x="784" y="2391"/>
                        <a:pt x="782" y="2391"/>
                      </a:cubicBezTo>
                      <a:cubicBezTo>
                        <a:pt x="794" y="2392"/>
                        <a:pt x="809" y="2392"/>
                        <a:pt x="820" y="2391"/>
                      </a:cubicBezTo>
                      <a:cubicBezTo>
                        <a:pt x="843" y="2388"/>
                        <a:pt x="878" y="2380"/>
                        <a:pt x="897" y="2372"/>
                      </a:cubicBezTo>
                      <a:cubicBezTo>
                        <a:pt x="916" y="2363"/>
                        <a:pt x="911" y="2344"/>
                        <a:pt x="925" y="2334"/>
                      </a:cubicBezTo>
                      <a:cubicBezTo>
                        <a:pt x="940" y="2322"/>
                        <a:pt x="966" y="2333"/>
                        <a:pt x="973" y="2314"/>
                      </a:cubicBezTo>
                      <a:cubicBezTo>
                        <a:pt x="960" y="2181"/>
                        <a:pt x="1095" y="2194"/>
                        <a:pt x="1078" y="2057"/>
                      </a:cubicBezTo>
                      <a:cubicBezTo>
                        <a:pt x="1088" y="2038"/>
                        <a:pt x="1124" y="2040"/>
                        <a:pt x="1135" y="2029"/>
                      </a:cubicBezTo>
                      <a:cubicBezTo>
                        <a:pt x="1143" y="2021"/>
                        <a:pt x="1140" y="2000"/>
                        <a:pt x="1145" y="1991"/>
                      </a:cubicBezTo>
                      <a:cubicBezTo>
                        <a:pt x="1151" y="1979"/>
                        <a:pt x="1164" y="1984"/>
                        <a:pt x="1164" y="1962"/>
                      </a:cubicBezTo>
                      <a:cubicBezTo>
                        <a:pt x="1163" y="1924"/>
                        <a:pt x="1115" y="1898"/>
                        <a:pt x="1088" y="1876"/>
                      </a:cubicBezTo>
                      <a:cubicBezTo>
                        <a:pt x="1035" y="1834"/>
                        <a:pt x="1010" y="1807"/>
                        <a:pt x="935" y="1810"/>
                      </a:cubicBezTo>
                      <a:cubicBezTo>
                        <a:pt x="875" y="1812"/>
                        <a:pt x="862" y="1825"/>
                        <a:pt x="811" y="1848"/>
                      </a:cubicBezTo>
                      <a:cubicBezTo>
                        <a:pt x="803" y="1851"/>
                        <a:pt x="790" y="1844"/>
                        <a:pt x="782" y="1848"/>
                      </a:cubicBezTo>
                      <a:cubicBezTo>
                        <a:pt x="779" y="1849"/>
                        <a:pt x="777" y="1865"/>
                        <a:pt x="773" y="1867"/>
                      </a:cubicBezTo>
                      <a:cubicBezTo>
                        <a:pt x="765" y="1871"/>
                        <a:pt x="752" y="1863"/>
                        <a:pt x="744" y="1867"/>
                      </a:cubicBezTo>
                      <a:cubicBezTo>
                        <a:pt x="740" y="1869"/>
                        <a:pt x="739" y="1884"/>
                        <a:pt x="735" y="1886"/>
                      </a:cubicBezTo>
                      <a:cubicBezTo>
                        <a:pt x="721" y="1891"/>
                        <a:pt x="701" y="1883"/>
                        <a:pt x="687" y="1886"/>
                      </a:cubicBezTo>
                      <a:cubicBezTo>
                        <a:pt x="649" y="1895"/>
                        <a:pt x="613" y="1921"/>
                        <a:pt x="582" y="1933"/>
                      </a:cubicBezTo>
                      <a:cubicBezTo>
                        <a:pt x="572" y="1937"/>
                        <a:pt x="569" y="1950"/>
                        <a:pt x="563" y="1953"/>
                      </a:cubicBezTo>
                      <a:cubicBezTo>
                        <a:pt x="552" y="1957"/>
                        <a:pt x="536" y="1949"/>
                        <a:pt x="525" y="1953"/>
                      </a:cubicBezTo>
                      <a:cubicBezTo>
                        <a:pt x="508" y="1958"/>
                        <a:pt x="492" y="1977"/>
                        <a:pt x="477" y="1962"/>
                      </a:cubicBezTo>
                      <a:cubicBezTo>
                        <a:pt x="492" y="1900"/>
                        <a:pt x="515" y="1847"/>
                        <a:pt x="544" y="1800"/>
                      </a:cubicBezTo>
                      <a:cubicBezTo>
                        <a:pt x="608" y="1801"/>
                        <a:pt x="697" y="1791"/>
                        <a:pt x="725" y="1772"/>
                      </a:cubicBezTo>
                      <a:cubicBezTo>
                        <a:pt x="738" y="1763"/>
                        <a:pt x="749" y="1761"/>
                        <a:pt x="763" y="1753"/>
                      </a:cubicBezTo>
                      <a:cubicBezTo>
                        <a:pt x="774" y="1746"/>
                        <a:pt x="780" y="1731"/>
                        <a:pt x="792" y="1724"/>
                      </a:cubicBezTo>
                      <a:cubicBezTo>
                        <a:pt x="799" y="1720"/>
                        <a:pt x="813" y="1727"/>
                        <a:pt x="820" y="1724"/>
                      </a:cubicBezTo>
                      <a:cubicBezTo>
                        <a:pt x="824" y="1722"/>
                        <a:pt x="825" y="1707"/>
                        <a:pt x="830" y="1705"/>
                      </a:cubicBezTo>
                      <a:cubicBezTo>
                        <a:pt x="854" y="1697"/>
                        <a:pt x="878" y="1709"/>
                        <a:pt x="897" y="1705"/>
                      </a:cubicBezTo>
                      <a:cubicBezTo>
                        <a:pt x="907" y="1702"/>
                        <a:pt x="931" y="1688"/>
                        <a:pt x="935" y="1686"/>
                      </a:cubicBezTo>
                      <a:cubicBezTo>
                        <a:pt x="980" y="1660"/>
                        <a:pt x="1004" y="1593"/>
                        <a:pt x="1030" y="1514"/>
                      </a:cubicBezTo>
                      <a:cubicBezTo>
                        <a:pt x="1036" y="1497"/>
                        <a:pt x="1034" y="1475"/>
                        <a:pt x="1040" y="1457"/>
                      </a:cubicBezTo>
                      <a:cubicBezTo>
                        <a:pt x="1041" y="1455"/>
                        <a:pt x="1057" y="1451"/>
                        <a:pt x="1059" y="1448"/>
                      </a:cubicBezTo>
                      <a:cubicBezTo>
                        <a:pt x="1064" y="1438"/>
                        <a:pt x="1055" y="1420"/>
                        <a:pt x="1059" y="1410"/>
                      </a:cubicBezTo>
                      <a:cubicBezTo>
                        <a:pt x="1064" y="1395"/>
                        <a:pt x="1071" y="1377"/>
                        <a:pt x="1078" y="1362"/>
                      </a:cubicBezTo>
                      <a:cubicBezTo>
                        <a:pt x="1085" y="1347"/>
                        <a:pt x="1102" y="1337"/>
                        <a:pt x="1107" y="1324"/>
                      </a:cubicBezTo>
                      <a:cubicBezTo>
                        <a:pt x="1111" y="1311"/>
                        <a:pt x="1103" y="1286"/>
                        <a:pt x="1107" y="1267"/>
                      </a:cubicBezTo>
                      <a:cubicBezTo>
                        <a:pt x="1112" y="1243"/>
                        <a:pt x="1124" y="1249"/>
                        <a:pt x="1126" y="1219"/>
                      </a:cubicBezTo>
                      <a:cubicBezTo>
                        <a:pt x="1129" y="1149"/>
                        <a:pt x="1101" y="1120"/>
                        <a:pt x="1116" y="1076"/>
                      </a:cubicBezTo>
                      <a:cubicBezTo>
                        <a:pt x="1149" y="981"/>
                        <a:pt x="1073" y="1001"/>
                        <a:pt x="1040" y="952"/>
                      </a:cubicBezTo>
                      <a:cubicBezTo>
                        <a:pt x="1024" y="929"/>
                        <a:pt x="1034" y="895"/>
                        <a:pt x="1021" y="867"/>
                      </a:cubicBezTo>
                      <a:cubicBezTo>
                        <a:pt x="1014" y="853"/>
                        <a:pt x="992" y="828"/>
                        <a:pt x="973" y="810"/>
                      </a:cubicBezTo>
                      <a:cubicBezTo>
                        <a:pt x="921" y="757"/>
                        <a:pt x="877" y="736"/>
                        <a:pt x="811" y="714"/>
                      </a:cubicBezTo>
                      <a:cubicBezTo>
                        <a:pt x="802" y="695"/>
                        <a:pt x="827" y="680"/>
                        <a:pt x="840" y="667"/>
                      </a:cubicBezTo>
                      <a:cubicBezTo>
                        <a:pt x="858" y="647"/>
                        <a:pt x="861" y="635"/>
                        <a:pt x="887" y="638"/>
                      </a:cubicBezTo>
                      <a:cubicBezTo>
                        <a:pt x="917" y="642"/>
                        <a:pt x="946" y="662"/>
                        <a:pt x="935" y="714"/>
                      </a:cubicBezTo>
                      <a:cubicBezTo>
                        <a:pt x="976" y="727"/>
                        <a:pt x="969" y="692"/>
                        <a:pt x="992" y="686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3" name="Freeform 25"/>
                <p:cNvSpPr>
                  <a:spLocks noEditPoints="1"/>
                </p:cNvSpPr>
                <p:nvPr/>
              </p:nvSpPr>
              <p:spPr bwMode="auto">
                <a:xfrm>
                  <a:off x="1586103" y="3937240"/>
                  <a:ext cx="674402" cy="715582"/>
                </a:xfrm>
                <a:custGeom>
                  <a:avLst/>
                  <a:gdLst>
                    <a:gd name="T0" fmla="*/ 2292 w 2292"/>
                    <a:gd name="T1" fmla="*/ 1095 h 2434"/>
                    <a:gd name="T2" fmla="*/ 2197 w 2292"/>
                    <a:gd name="T3" fmla="*/ 990 h 2434"/>
                    <a:gd name="T4" fmla="*/ 1787 w 2292"/>
                    <a:gd name="T5" fmla="*/ 1047 h 2434"/>
                    <a:gd name="T6" fmla="*/ 1453 w 2292"/>
                    <a:gd name="T7" fmla="*/ 990 h 2434"/>
                    <a:gd name="T8" fmla="*/ 1386 w 2292"/>
                    <a:gd name="T9" fmla="*/ 1133 h 2434"/>
                    <a:gd name="T10" fmla="*/ 1367 w 2292"/>
                    <a:gd name="T11" fmla="*/ 1400 h 2434"/>
                    <a:gd name="T12" fmla="*/ 1329 w 2292"/>
                    <a:gd name="T13" fmla="*/ 1657 h 2434"/>
                    <a:gd name="T14" fmla="*/ 1253 w 2292"/>
                    <a:gd name="T15" fmla="*/ 1885 h 2434"/>
                    <a:gd name="T16" fmla="*/ 1024 w 2292"/>
                    <a:gd name="T17" fmla="*/ 1781 h 2434"/>
                    <a:gd name="T18" fmla="*/ 1043 w 2292"/>
                    <a:gd name="T19" fmla="*/ 1952 h 2434"/>
                    <a:gd name="T20" fmla="*/ 1090 w 2292"/>
                    <a:gd name="T21" fmla="*/ 2009 h 2434"/>
                    <a:gd name="T22" fmla="*/ 1128 w 2292"/>
                    <a:gd name="T23" fmla="*/ 2047 h 2434"/>
                    <a:gd name="T24" fmla="*/ 1377 w 2292"/>
                    <a:gd name="T25" fmla="*/ 1943 h 2434"/>
                    <a:gd name="T26" fmla="*/ 1491 w 2292"/>
                    <a:gd name="T27" fmla="*/ 1857 h 2434"/>
                    <a:gd name="T28" fmla="*/ 1701 w 2292"/>
                    <a:gd name="T29" fmla="*/ 1323 h 2434"/>
                    <a:gd name="T30" fmla="*/ 1825 w 2292"/>
                    <a:gd name="T31" fmla="*/ 1552 h 2434"/>
                    <a:gd name="T32" fmla="*/ 1834 w 2292"/>
                    <a:gd name="T33" fmla="*/ 1876 h 2434"/>
                    <a:gd name="T34" fmla="*/ 1968 w 2292"/>
                    <a:gd name="T35" fmla="*/ 2428 h 2434"/>
                    <a:gd name="T36" fmla="*/ 2073 w 2292"/>
                    <a:gd name="T37" fmla="*/ 1695 h 2434"/>
                    <a:gd name="T38" fmla="*/ 2092 w 2292"/>
                    <a:gd name="T39" fmla="*/ 1409 h 2434"/>
                    <a:gd name="T40" fmla="*/ 2168 w 2292"/>
                    <a:gd name="T41" fmla="*/ 1181 h 2434"/>
                    <a:gd name="T42" fmla="*/ 2035 w 2292"/>
                    <a:gd name="T43" fmla="*/ 723 h 2434"/>
                    <a:gd name="T44" fmla="*/ 1682 w 2292"/>
                    <a:gd name="T45" fmla="*/ 866 h 2434"/>
                    <a:gd name="T46" fmla="*/ 1691 w 2292"/>
                    <a:gd name="T47" fmla="*/ 600 h 2434"/>
                    <a:gd name="T48" fmla="*/ 1930 w 2292"/>
                    <a:gd name="T49" fmla="*/ 466 h 2434"/>
                    <a:gd name="T50" fmla="*/ 2102 w 2292"/>
                    <a:gd name="T51" fmla="*/ 447 h 2434"/>
                    <a:gd name="T52" fmla="*/ 1109 w 2292"/>
                    <a:gd name="T53" fmla="*/ 1295 h 2434"/>
                    <a:gd name="T54" fmla="*/ 899 w 2292"/>
                    <a:gd name="T55" fmla="*/ 1076 h 2434"/>
                    <a:gd name="T56" fmla="*/ 1148 w 2292"/>
                    <a:gd name="T57" fmla="*/ 876 h 2434"/>
                    <a:gd name="T58" fmla="*/ 1224 w 2292"/>
                    <a:gd name="T59" fmla="*/ 714 h 2434"/>
                    <a:gd name="T60" fmla="*/ 1214 w 2292"/>
                    <a:gd name="T61" fmla="*/ 485 h 2434"/>
                    <a:gd name="T62" fmla="*/ 1157 w 2292"/>
                    <a:gd name="T63" fmla="*/ 314 h 2434"/>
                    <a:gd name="T64" fmla="*/ 985 w 2292"/>
                    <a:gd name="T65" fmla="*/ 228 h 2434"/>
                    <a:gd name="T66" fmla="*/ 756 w 2292"/>
                    <a:gd name="T67" fmla="*/ 66 h 2434"/>
                    <a:gd name="T68" fmla="*/ 546 w 2292"/>
                    <a:gd name="T69" fmla="*/ 104 h 2434"/>
                    <a:gd name="T70" fmla="*/ 699 w 2292"/>
                    <a:gd name="T71" fmla="*/ 362 h 2434"/>
                    <a:gd name="T72" fmla="*/ 489 w 2292"/>
                    <a:gd name="T73" fmla="*/ 466 h 2434"/>
                    <a:gd name="T74" fmla="*/ 365 w 2292"/>
                    <a:gd name="T75" fmla="*/ 676 h 2434"/>
                    <a:gd name="T76" fmla="*/ 480 w 2292"/>
                    <a:gd name="T77" fmla="*/ 762 h 2434"/>
                    <a:gd name="T78" fmla="*/ 852 w 2292"/>
                    <a:gd name="T79" fmla="*/ 695 h 2434"/>
                    <a:gd name="T80" fmla="*/ 356 w 2292"/>
                    <a:gd name="T81" fmla="*/ 838 h 2434"/>
                    <a:gd name="T82" fmla="*/ 575 w 2292"/>
                    <a:gd name="T83" fmla="*/ 1095 h 2434"/>
                    <a:gd name="T84" fmla="*/ 260 w 2292"/>
                    <a:gd name="T85" fmla="*/ 1266 h 2434"/>
                    <a:gd name="T86" fmla="*/ 12 w 2292"/>
                    <a:gd name="T87" fmla="*/ 1381 h 2434"/>
                    <a:gd name="T88" fmla="*/ 60 w 2292"/>
                    <a:gd name="T89" fmla="*/ 1419 h 2434"/>
                    <a:gd name="T90" fmla="*/ 365 w 2292"/>
                    <a:gd name="T91" fmla="*/ 1504 h 2434"/>
                    <a:gd name="T92" fmla="*/ 604 w 2292"/>
                    <a:gd name="T93" fmla="*/ 1590 h 2434"/>
                    <a:gd name="T94" fmla="*/ 308 w 2292"/>
                    <a:gd name="T95" fmla="*/ 1704 h 2434"/>
                    <a:gd name="T96" fmla="*/ 384 w 2292"/>
                    <a:gd name="T97" fmla="*/ 2066 h 2434"/>
                    <a:gd name="T98" fmla="*/ 174 w 2292"/>
                    <a:gd name="T99" fmla="*/ 1933 h 2434"/>
                    <a:gd name="T100" fmla="*/ 213 w 2292"/>
                    <a:gd name="T101" fmla="*/ 2314 h 2434"/>
                    <a:gd name="T102" fmla="*/ 575 w 2292"/>
                    <a:gd name="T103" fmla="*/ 2219 h 2434"/>
                    <a:gd name="T104" fmla="*/ 680 w 2292"/>
                    <a:gd name="T105" fmla="*/ 2324 h 2434"/>
                    <a:gd name="T106" fmla="*/ 899 w 2292"/>
                    <a:gd name="T107" fmla="*/ 2162 h 2434"/>
                    <a:gd name="T108" fmla="*/ 890 w 2292"/>
                    <a:gd name="T109" fmla="*/ 1676 h 2434"/>
                    <a:gd name="T110" fmla="*/ 861 w 2292"/>
                    <a:gd name="T111" fmla="*/ 1381 h 24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292" h="2434">
                      <a:moveTo>
                        <a:pt x="795" y="1123"/>
                      </a:moveTo>
                      <a:cubicBezTo>
                        <a:pt x="785" y="1095"/>
                        <a:pt x="816" y="1107"/>
                        <a:pt x="833" y="1104"/>
                      </a:cubicBezTo>
                      <a:cubicBezTo>
                        <a:pt x="830" y="1121"/>
                        <a:pt x="816" y="1126"/>
                        <a:pt x="795" y="1123"/>
                      </a:cubicBezTo>
                      <a:close/>
                      <a:moveTo>
                        <a:pt x="2292" y="1095"/>
                      </a:moveTo>
                      <a:cubicBezTo>
                        <a:pt x="2259" y="1103"/>
                        <a:pt x="2260" y="1080"/>
                        <a:pt x="2273" y="1066"/>
                      </a:cubicBezTo>
                      <a:cubicBezTo>
                        <a:pt x="2260" y="1045"/>
                        <a:pt x="2242" y="1026"/>
                        <a:pt x="2216" y="1009"/>
                      </a:cubicBezTo>
                      <a:cubicBezTo>
                        <a:pt x="2212" y="1007"/>
                        <a:pt x="2200" y="1012"/>
                        <a:pt x="2197" y="1009"/>
                      </a:cubicBezTo>
                      <a:cubicBezTo>
                        <a:pt x="2195" y="1007"/>
                        <a:pt x="2200" y="992"/>
                        <a:pt x="2197" y="990"/>
                      </a:cubicBezTo>
                      <a:cubicBezTo>
                        <a:pt x="2187" y="985"/>
                        <a:pt x="2164" y="983"/>
                        <a:pt x="2159" y="981"/>
                      </a:cubicBezTo>
                      <a:cubicBezTo>
                        <a:pt x="2103" y="956"/>
                        <a:pt x="1998" y="992"/>
                        <a:pt x="1939" y="1019"/>
                      </a:cubicBezTo>
                      <a:cubicBezTo>
                        <a:pt x="1919" y="1028"/>
                        <a:pt x="1889" y="1022"/>
                        <a:pt x="1844" y="1028"/>
                      </a:cubicBezTo>
                      <a:cubicBezTo>
                        <a:pt x="1823" y="1031"/>
                        <a:pt x="1807" y="1043"/>
                        <a:pt x="1787" y="1047"/>
                      </a:cubicBezTo>
                      <a:cubicBezTo>
                        <a:pt x="1768" y="1051"/>
                        <a:pt x="1742" y="1052"/>
                        <a:pt x="1720" y="1057"/>
                      </a:cubicBezTo>
                      <a:cubicBezTo>
                        <a:pt x="1692" y="1063"/>
                        <a:pt x="1674" y="1078"/>
                        <a:pt x="1663" y="1076"/>
                      </a:cubicBezTo>
                      <a:cubicBezTo>
                        <a:pt x="1613" y="1069"/>
                        <a:pt x="1587" y="1006"/>
                        <a:pt x="1529" y="990"/>
                      </a:cubicBezTo>
                      <a:cubicBezTo>
                        <a:pt x="1496" y="981"/>
                        <a:pt x="1480" y="990"/>
                        <a:pt x="1453" y="990"/>
                      </a:cubicBezTo>
                      <a:cubicBezTo>
                        <a:pt x="1432" y="990"/>
                        <a:pt x="1409" y="980"/>
                        <a:pt x="1377" y="990"/>
                      </a:cubicBezTo>
                      <a:cubicBezTo>
                        <a:pt x="1364" y="1013"/>
                        <a:pt x="1365" y="1016"/>
                        <a:pt x="1367" y="1038"/>
                      </a:cubicBezTo>
                      <a:cubicBezTo>
                        <a:pt x="1369" y="1056"/>
                        <a:pt x="1383" y="1061"/>
                        <a:pt x="1386" y="1076"/>
                      </a:cubicBezTo>
                      <a:cubicBezTo>
                        <a:pt x="1389" y="1089"/>
                        <a:pt x="1383" y="1118"/>
                        <a:pt x="1386" y="1133"/>
                      </a:cubicBezTo>
                      <a:cubicBezTo>
                        <a:pt x="1388" y="1140"/>
                        <a:pt x="1405" y="1159"/>
                        <a:pt x="1405" y="1162"/>
                      </a:cubicBezTo>
                      <a:cubicBezTo>
                        <a:pt x="1408" y="1194"/>
                        <a:pt x="1392" y="1243"/>
                        <a:pt x="1386" y="1285"/>
                      </a:cubicBezTo>
                      <a:cubicBezTo>
                        <a:pt x="1383" y="1306"/>
                        <a:pt x="1390" y="1332"/>
                        <a:pt x="1386" y="1352"/>
                      </a:cubicBezTo>
                      <a:cubicBezTo>
                        <a:pt x="1383" y="1368"/>
                        <a:pt x="1369" y="1384"/>
                        <a:pt x="1367" y="1400"/>
                      </a:cubicBezTo>
                      <a:cubicBezTo>
                        <a:pt x="1362" y="1440"/>
                        <a:pt x="1376" y="1493"/>
                        <a:pt x="1357" y="1523"/>
                      </a:cubicBezTo>
                      <a:cubicBezTo>
                        <a:pt x="1348" y="1539"/>
                        <a:pt x="1356" y="1577"/>
                        <a:pt x="1348" y="1609"/>
                      </a:cubicBezTo>
                      <a:cubicBezTo>
                        <a:pt x="1345" y="1620"/>
                        <a:pt x="1331" y="1622"/>
                        <a:pt x="1329" y="1628"/>
                      </a:cubicBezTo>
                      <a:cubicBezTo>
                        <a:pt x="1326" y="1637"/>
                        <a:pt x="1332" y="1648"/>
                        <a:pt x="1329" y="1657"/>
                      </a:cubicBezTo>
                      <a:cubicBezTo>
                        <a:pt x="1325" y="1669"/>
                        <a:pt x="1312" y="1683"/>
                        <a:pt x="1310" y="1695"/>
                      </a:cubicBezTo>
                      <a:cubicBezTo>
                        <a:pt x="1300" y="1740"/>
                        <a:pt x="1313" y="1786"/>
                        <a:pt x="1300" y="1819"/>
                      </a:cubicBezTo>
                      <a:cubicBezTo>
                        <a:pt x="1302" y="1814"/>
                        <a:pt x="1280" y="1829"/>
                        <a:pt x="1281" y="1828"/>
                      </a:cubicBezTo>
                      <a:cubicBezTo>
                        <a:pt x="1272" y="1839"/>
                        <a:pt x="1267" y="1871"/>
                        <a:pt x="1253" y="1885"/>
                      </a:cubicBezTo>
                      <a:cubicBezTo>
                        <a:pt x="1223" y="1903"/>
                        <a:pt x="1215" y="1868"/>
                        <a:pt x="1195" y="1857"/>
                      </a:cubicBezTo>
                      <a:cubicBezTo>
                        <a:pt x="1177" y="1846"/>
                        <a:pt x="1157" y="1839"/>
                        <a:pt x="1138" y="1828"/>
                      </a:cubicBezTo>
                      <a:cubicBezTo>
                        <a:pt x="1120" y="1818"/>
                        <a:pt x="1101" y="1808"/>
                        <a:pt x="1081" y="1800"/>
                      </a:cubicBezTo>
                      <a:cubicBezTo>
                        <a:pt x="1057" y="1789"/>
                        <a:pt x="1047" y="1778"/>
                        <a:pt x="1024" y="1781"/>
                      </a:cubicBezTo>
                      <a:cubicBezTo>
                        <a:pt x="987" y="1785"/>
                        <a:pt x="941" y="1828"/>
                        <a:pt x="976" y="1885"/>
                      </a:cubicBezTo>
                      <a:cubicBezTo>
                        <a:pt x="982" y="1896"/>
                        <a:pt x="1004" y="1899"/>
                        <a:pt x="1014" y="1914"/>
                      </a:cubicBezTo>
                      <a:cubicBezTo>
                        <a:pt x="1019" y="1921"/>
                        <a:pt x="1018" y="1935"/>
                        <a:pt x="1024" y="1943"/>
                      </a:cubicBezTo>
                      <a:cubicBezTo>
                        <a:pt x="1027" y="1947"/>
                        <a:pt x="1040" y="1948"/>
                        <a:pt x="1043" y="1952"/>
                      </a:cubicBezTo>
                      <a:cubicBezTo>
                        <a:pt x="1051" y="1966"/>
                        <a:pt x="1042" y="1971"/>
                        <a:pt x="1052" y="1981"/>
                      </a:cubicBezTo>
                      <a:cubicBezTo>
                        <a:pt x="1056" y="1984"/>
                        <a:pt x="1068" y="1987"/>
                        <a:pt x="1071" y="1990"/>
                      </a:cubicBezTo>
                      <a:cubicBezTo>
                        <a:pt x="1074" y="1994"/>
                        <a:pt x="1068" y="2006"/>
                        <a:pt x="1071" y="2009"/>
                      </a:cubicBezTo>
                      <a:cubicBezTo>
                        <a:pt x="1074" y="2012"/>
                        <a:pt x="1087" y="2006"/>
                        <a:pt x="1090" y="2009"/>
                      </a:cubicBezTo>
                      <a:cubicBezTo>
                        <a:pt x="1094" y="2012"/>
                        <a:pt x="1087" y="2025"/>
                        <a:pt x="1090" y="2028"/>
                      </a:cubicBezTo>
                      <a:cubicBezTo>
                        <a:pt x="1093" y="2031"/>
                        <a:pt x="1106" y="2025"/>
                        <a:pt x="1109" y="2028"/>
                      </a:cubicBezTo>
                      <a:cubicBezTo>
                        <a:pt x="1113" y="2032"/>
                        <a:pt x="1106" y="2044"/>
                        <a:pt x="1109" y="2047"/>
                      </a:cubicBezTo>
                      <a:cubicBezTo>
                        <a:pt x="1112" y="2050"/>
                        <a:pt x="1126" y="2044"/>
                        <a:pt x="1128" y="2047"/>
                      </a:cubicBezTo>
                      <a:cubicBezTo>
                        <a:pt x="1137" y="2057"/>
                        <a:pt x="1127" y="2059"/>
                        <a:pt x="1138" y="2066"/>
                      </a:cubicBezTo>
                      <a:cubicBezTo>
                        <a:pt x="1182" y="2093"/>
                        <a:pt x="1236" y="2106"/>
                        <a:pt x="1281" y="2076"/>
                      </a:cubicBezTo>
                      <a:cubicBezTo>
                        <a:pt x="1319" y="2051"/>
                        <a:pt x="1318" y="2031"/>
                        <a:pt x="1319" y="1962"/>
                      </a:cubicBezTo>
                      <a:cubicBezTo>
                        <a:pt x="1339" y="1969"/>
                        <a:pt x="1360" y="1951"/>
                        <a:pt x="1377" y="1943"/>
                      </a:cubicBezTo>
                      <a:cubicBezTo>
                        <a:pt x="1384" y="1939"/>
                        <a:pt x="1391" y="1925"/>
                        <a:pt x="1396" y="1924"/>
                      </a:cubicBezTo>
                      <a:cubicBezTo>
                        <a:pt x="1403" y="1921"/>
                        <a:pt x="1418" y="1928"/>
                        <a:pt x="1424" y="1924"/>
                      </a:cubicBezTo>
                      <a:cubicBezTo>
                        <a:pt x="1442" y="1912"/>
                        <a:pt x="1458" y="1889"/>
                        <a:pt x="1472" y="1876"/>
                      </a:cubicBezTo>
                      <a:cubicBezTo>
                        <a:pt x="1480" y="1868"/>
                        <a:pt x="1484" y="1867"/>
                        <a:pt x="1491" y="1857"/>
                      </a:cubicBezTo>
                      <a:cubicBezTo>
                        <a:pt x="1497" y="1848"/>
                        <a:pt x="1509" y="1835"/>
                        <a:pt x="1520" y="1819"/>
                      </a:cubicBezTo>
                      <a:cubicBezTo>
                        <a:pt x="1532" y="1800"/>
                        <a:pt x="1581" y="1766"/>
                        <a:pt x="1596" y="1743"/>
                      </a:cubicBezTo>
                      <a:cubicBezTo>
                        <a:pt x="1625" y="1699"/>
                        <a:pt x="1629" y="1624"/>
                        <a:pt x="1682" y="1590"/>
                      </a:cubicBezTo>
                      <a:cubicBezTo>
                        <a:pt x="1683" y="1496"/>
                        <a:pt x="1710" y="1428"/>
                        <a:pt x="1701" y="1323"/>
                      </a:cubicBezTo>
                      <a:cubicBezTo>
                        <a:pt x="1731" y="1299"/>
                        <a:pt x="1781" y="1295"/>
                        <a:pt x="1825" y="1285"/>
                      </a:cubicBezTo>
                      <a:cubicBezTo>
                        <a:pt x="1831" y="1338"/>
                        <a:pt x="1850" y="1394"/>
                        <a:pt x="1834" y="1457"/>
                      </a:cubicBezTo>
                      <a:cubicBezTo>
                        <a:pt x="1831" y="1470"/>
                        <a:pt x="1817" y="1479"/>
                        <a:pt x="1815" y="1495"/>
                      </a:cubicBezTo>
                      <a:cubicBezTo>
                        <a:pt x="1814" y="1516"/>
                        <a:pt x="1823" y="1529"/>
                        <a:pt x="1825" y="1552"/>
                      </a:cubicBezTo>
                      <a:cubicBezTo>
                        <a:pt x="1828" y="1605"/>
                        <a:pt x="1816" y="1661"/>
                        <a:pt x="1815" y="1724"/>
                      </a:cubicBezTo>
                      <a:cubicBezTo>
                        <a:pt x="1815" y="1759"/>
                        <a:pt x="1818" y="1795"/>
                        <a:pt x="1815" y="1809"/>
                      </a:cubicBezTo>
                      <a:cubicBezTo>
                        <a:pt x="1812" y="1829"/>
                        <a:pt x="1817" y="1849"/>
                        <a:pt x="1825" y="1866"/>
                      </a:cubicBezTo>
                      <a:cubicBezTo>
                        <a:pt x="1825" y="1866"/>
                        <a:pt x="1841" y="1870"/>
                        <a:pt x="1834" y="1876"/>
                      </a:cubicBezTo>
                      <a:cubicBezTo>
                        <a:pt x="1818" y="1889"/>
                        <a:pt x="1832" y="1905"/>
                        <a:pt x="1834" y="1933"/>
                      </a:cubicBezTo>
                      <a:cubicBezTo>
                        <a:pt x="1842" y="2041"/>
                        <a:pt x="1816" y="2161"/>
                        <a:pt x="1834" y="2266"/>
                      </a:cubicBezTo>
                      <a:cubicBezTo>
                        <a:pt x="1840" y="2300"/>
                        <a:pt x="1881" y="2330"/>
                        <a:pt x="1873" y="2381"/>
                      </a:cubicBezTo>
                      <a:cubicBezTo>
                        <a:pt x="1917" y="2384"/>
                        <a:pt x="1920" y="2429"/>
                        <a:pt x="1968" y="2428"/>
                      </a:cubicBezTo>
                      <a:cubicBezTo>
                        <a:pt x="2018" y="2434"/>
                        <a:pt x="1990" y="2361"/>
                        <a:pt x="2025" y="2352"/>
                      </a:cubicBezTo>
                      <a:cubicBezTo>
                        <a:pt x="2039" y="2324"/>
                        <a:pt x="2069" y="2314"/>
                        <a:pt x="2083" y="2285"/>
                      </a:cubicBezTo>
                      <a:cubicBezTo>
                        <a:pt x="2074" y="2245"/>
                        <a:pt x="2083" y="2201"/>
                        <a:pt x="2083" y="2152"/>
                      </a:cubicBezTo>
                      <a:cubicBezTo>
                        <a:pt x="2081" y="2023"/>
                        <a:pt x="2074" y="1858"/>
                        <a:pt x="2073" y="1695"/>
                      </a:cubicBezTo>
                      <a:cubicBezTo>
                        <a:pt x="2073" y="1609"/>
                        <a:pt x="2061" y="1536"/>
                        <a:pt x="2073" y="1447"/>
                      </a:cubicBezTo>
                      <a:cubicBezTo>
                        <a:pt x="2073" y="1447"/>
                        <a:pt x="2083" y="1445"/>
                        <a:pt x="2083" y="1438"/>
                      </a:cubicBezTo>
                      <a:cubicBezTo>
                        <a:pt x="2083" y="1433"/>
                        <a:pt x="2074" y="1425"/>
                        <a:pt x="2073" y="1428"/>
                      </a:cubicBezTo>
                      <a:cubicBezTo>
                        <a:pt x="2075" y="1420"/>
                        <a:pt x="2088" y="1418"/>
                        <a:pt x="2092" y="1409"/>
                      </a:cubicBezTo>
                      <a:cubicBezTo>
                        <a:pt x="2097" y="1399"/>
                        <a:pt x="2086" y="1380"/>
                        <a:pt x="2102" y="1381"/>
                      </a:cubicBezTo>
                      <a:cubicBezTo>
                        <a:pt x="2099" y="1356"/>
                        <a:pt x="2139" y="1373"/>
                        <a:pt x="2130" y="1343"/>
                      </a:cubicBezTo>
                      <a:cubicBezTo>
                        <a:pt x="2135" y="1287"/>
                        <a:pt x="2073" y="1248"/>
                        <a:pt x="2092" y="1209"/>
                      </a:cubicBezTo>
                      <a:cubicBezTo>
                        <a:pt x="2094" y="1179"/>
                        <a:pt x="2147" y="1190"/>
                        <a:pt x="2168" y="1181"/>
                      </a:cubicBezTo>
                      <a:cubicBezTo>
                        <a:pt x="2196" y="1168"/>
                        <a:pt x="2256" y="1163"/>
                        <a:pt x="2292" y="1143"/>
                      </a:cubicBezTo>
                      <a:lnTo>
                        <a:pt x="2292" y="1095"/>
                      </a:lnTo>
                      <a:close/>
                      <a:moveTo>
                        <a:pt x="2216" y="657"/>
                      </a:moveTo>
                      <a:cubicBezTo>
                        <a:pt x="2157" y="689"/>
                        <a:pt x="2096" y="694"/>
                        <a:pt x="2035" y="723"/>
                      </a:cubicBezTo>
                      <a:cubicBezTo>
                        <a:pt x="2025" y="728"/>
                        <a:pt x="2022" y="736"/>
                        <a:pt x="2006" y="742"/>
                      </a:cubicBezTo>
                      <a:cubicBezTo>
                        <a:pt x="1977" y="754"/>
                        <a:pt x="1942" y="778"/>
                        <a:pt x="1911" y="790"/>
                      </a:cubicBezTo>
                      <a:cubicBezTo>
                        <a:pt x="1869" y="807"/>
                        <a:pt x="1822" y="804"/>
                        <a:pt x="1787" y="838"/>
                      </a:cubicBezTo>
                      <a:cubicBezTo>
                        <a:pt x="1773" y="851"/>
                        <a:pt x="1706" y="852"/>
                        <a:pt x="1682" y="866"/>
                      </a:cubicBezTo>
                      <a:cubicBezTo>
                        <a:pt x="1661" y="862"/>
                        <a:pt x="1648" y="849"/>
                        <a:pt x="1644" y="828"/>
                      </a:cubicBezTo>
                      <a:cubicBezTo>
                        <a:pt x="1561" y="802"/>
                        <a:pt x="1478" y="778"/>
                        <a:pt x="1472" y="676"/>
                      </a:cubicBezTo>
                      <a:cubicBezTo>
                        <a:pt x="1529" y="668"/>
                        <a:pt x="1581" y="646"/>
                        <a:pt x="1634" y="619"/>
                      </a:cubicBezTo>
                      <a:cubicBezTo>
                        <a:pt x="1653" y="609"/>
                        <a:pt x="1675" y="609"/>
                        <a:pt x="1691" y="600"/>
                      </a:cubicBezTo>
                      <a:cubicBezTo>
                        <a:pt x="1706" y="591"/>
                        <a:pt x="1712" y="572"/>
                        <a:pt x="1730" y="562"/>
                      </a:cubicBezTo>
                      <a:cubicBezTo>
                        <a:pt x="1756" y="545"/>
                        <a:pt x="1794" y="531"/>
                        <a:pt x="1825" y="514"/>
                      </a:cubicBezTo>
                      <a:cubicBezTo>
                        <a:pt x="1844" y="504"/>
                        <a:pt x="1856" y="495"/>
                        <a:pt x="1873" y="485"/>
                      </a:cubicBezTo>
                      <a:cubicBezTo>
                        <a:pt x="1890" y="476"/>
                        <a:pt x="1914" y="476"/>
                        <a:pt x="1930" y="466"/>
                      </a:cubicBezTo>
                      <a:cubicBezTo>
                        <a:pt x="1944" y="458"/>
                        <a:pt x="1948" y="435"/>
                        <a:pt x="1959" y="428"/>
                      </a:cubicBezTo>
                      <a:cubicBezTo>
                        <a:pt x="1965" y="424"/>
                        <a:pt x="1980" y="432"/>
                        <a:pt x="1987" y="428"/>
                      </a:cubicBezTo>
                      <a:cubicBezTo>
                        <a:pt x="2000" y="420"/>
                        <a:pt x="2016" y="405"/>
                        <a:pt x="2063" y="419"/>
                      </a:cubicBezTo>
                      <a:cubicBezTo>
                        <a:pt x="2073" y="421"/>
                        <a:pt x="2086" y="437"/>
                        <a:pt x="2102" y="447"/>
                      </a:cubicBezTo>
                      <a:cubicBezTo>
                        <a:pt x="2141" y="473"/>
                        <a:pt x="2144" y="475"/>
                        <a:pt x="2178" y="523"/>
                      </a:cubicBezTo>
                      <a:cubicBezTo>
                        <a:pt x="2185" y="534"/>
                        <a:pt x="2178" y="535"/>
                        <a:pt x="2187" y="542"/>
                      </a:cubicBezTo>
                      <a:cubicBezTo>
                        <a:pt x="2207" y="558"/>
                        <a:pt x="2226" y="599"/>
                        <a:pt x="2216" y="657"/>
                      </a:cubicBezTo>
                      <a:close/>
                      <a:moveTo>
                        <a:pt x="1109" y="1295"/>
                      </a:moveTo>
                      <a:cubicBezTo>
                        <a:pt x="1170" y="1265"/>
                        <a:pt x="1255" y="1286"/>
                        <a:pt x="1291" y="1219"/>
                      </a:cubicBezTo>
                      <a:cubicBezTo>
                        <a:pt x="1282" y="1164"/>
                        <a:pt x="1233" y="1149"/>
                        <a:pt x="1224" y="1095"/>
                      </a:cubicBezTo>
                      <a:cubicBezTo>
                        <a:pt x="1184" y="1084"/>
                        <a:pt x="1143" y="1052"/>
                        <a:pt x="1090" y="1047"/>
                      </a:cubicBezTo>
                      <a:cubicBezTo>
                        <a:pt x="996" y="1038"/>
                        <a:pt x="949" y="1083"/>
                        <a:pt x="899" y="1076"/>
                      </a:cubicBezTo>
                      <a:cubicBezTo>
                        <a:pt x="915" y="1015"/>
                        <a:pt x="975" y="999"/>
                        <a:pt x="1043" y="990"/>
                      </a:cubicBezTo>
                      <a:cubicBezTo>
                        <a:pt x="1055" y="963"/>
                        <a:pt x="1084" y="942"/>
                        <a:pt x="1109" y="914"/>
                      </a:cubicBezTo>
                      <a:cubicBezTo>
                        <a:pt x="1115" y="907"/>
                        <a:pt x="1113" y="892"/>
                        <a:pt x="1119" y="885"/>
                      </a:cubicBezTo>
                      <a:cubicBezTo>
                        <a:pt x="1125" y="879"/>
                        <a:pt x="1141" y="882"/>
                        <a:pt x="1148" y="876"/>
                      </a:cubicBezTo>
                      <a:cubicBezTo>
                        <a:pt x="1159" y="865"/>
                        <a:pt x="1180" y="847"/>
                        <a:pt x="1186" y="838"/>
                      </a:cubicBezTo>
                      <a:cubicBezTo>
                        <a:pt x="1190" y="831"/>
                        <a:pt x="1182" y="816"/>
                        <a:pt x="1186" y="809"/>
                      </a:cubicBezTo>
                      <a:cubicBezTo>
                        <a:pt x="1188" y="805"/>
                        <a:pt x="1203" y="804"/>
                        <a:pt x="1205" y="800"/>
                      </a:cubicBezTo>
                      <a:cubicBezTo>
                        <a:pt x="1213" y="778"/>
                        <a:pt x="1226" y="723"/>
                        <a:pt x="1224" y="714"/>
                      </a:cubicBezTo>
                      <a:cubicBezTo>
                        <a:pt x="1215" y="666"/>
                        <a:pt x="1146" y="651"/>
                        <a:pt x="1128" y="628"/>
                      </a:cubicBezTo>
                      <a:cubicBezTo>
                        <a:pt x="1123" y="621"/>
                        <a:pt x="1125" y="606"/>
                        <a:pt x="1119" y="600"/>
                      </a:cubicBezTo>
                      <a:cubicBezTo>
                        <a:pt x="1106" y="585"/>
                        <a:pt x="1071" y="592"/>
                        <a:pt x="1081" y="562"/>
                      </a:cubicBezTo>
                      <a:cubicBezTo>
                        <a:pt x="1110" y="521"/>
                        <a:pt x="1184" y="525"/>
                        <a:pt x="1214" y="485"/>
                      </a:cubicBezTo>
                      <a:cubicBezTo>
                        <a:pt x="1209" y="460"/>
                        <a:pt x="1212" y="428"/>
                        <a:pt x="1205" y="409"/>
                      </a:cubicBezTo>
                      <a:cubicBezTo>
                        <a:pt x="1202" y="402"/>
                        <a:pt x="1188" y="401"/>
                        <a:pt x="1186" y="390"/>
                      </a:cubicBezTo>
                      <a:cubicBezTo>
                        <a:pt x="1182" y="371"/>
                        <a:pt x="1193" y="349"/>
                        <a:pt x="1186" y="333"/>
                      </a:cubicBezTo>
                      <a:cubicBezTo>
                        <a:pt x="1182" y="326"/>
                        <a:pt x="1162" y="321"/>
                        <a:pt x="1157" y="314"/>
                      </a:cubicBezTo>
                      <a:cubicBezTo>
                        <a:pt x="1152" y="306"/>
                        <a:pt x="1155" y="283"/>
                        <a:pt x="1148" y="276"/>
                      </a:cubicBezTo>
                      <a:cubicBezTo>
                        <a:pt x="1145" y="273"/>
                        <a:pt x="1120" y="265"/>
                        <a:pt x="1109" y="257"/>
                      </a:cubicBezTo>
                      <a:cubicBezTo>
                        <a:pt x="1086" y="239"/>
                        <a:pt x="1094" y="233"/>
                        <a:pt x="1081" y="228"/>
                      </a:cubicBezTo>
                      <a:cubicBezTo>
                        <a:pt x="1055" y="219"/>
                        <a:pt x="1017" y="224"/>
                        <a:pt x="985" y="228"/>
                      </a:cubicBezTo>
                      <a:cubicBezTo>
                        <a:pt x="959" y="191"/>
                        <a:pt x="909" y="164"/>
                        <a:pt x="880" y="142"/>
                      </a:cubicBezTo>
                      <a:cubicBezTo>
                        <a:pt x="852" y="120"/>
                        <a:pt x="832" y="98"/>
                        <a:pt x="804" y="85"/>
                      </a:cubicBezTo>
                      <a:cubicBezTo>
                        <a:pt x="801" y="84"/>
                        <a:pt x="799" y="68"/>
                        <a:pt x="795" y="66"/>
                      </a:cubicBezTo>
                      <a:cubicBezTo>
                        <a:pt x="785" y="61"/>
                        <a:pt x="767" y="70"/>
                        <a:pt x="756" y="66"/>
                      </a:cubicBezTo>
                      <a:cubicBezTo>
                        <a:pt x="733" y="59"/>
                        <a:pt x="698" y="24"/>
                        <a:pt x="661" y="38"/>
                      </a:cubicBezTo>
                      <a:cubicBezTo>
                        <a:pt x="641" y="16"/>
                        <a:pt x="617" y="0"/>
                        <a:pt x="575" y="0"/>
                      </a:cubicBezTo>
                      <a:lnTo>
                        <a:pt x="556" y="0"/>
                      </a:lnTo>
                      <a:cubicBezTo>
                        <a:pt x="560" y="46"/>
                        <a:pt x="521" y="84"/>
                        <a:pt x="546" y="104"/>
                      </a:cubicBezTo>
                      <a:cubicBezTo>
                        <a:pt x="566" y="120"/>
                        <a:pt x="550" y="174"/>
                        <a:pt x="556" y="190"/>
                      </a:cubicBezTo>
                      <a:cubicBezTo>
                        <a:pt x="557" y="192"/>
                        <a:pt x="573" y="188"/>
                        <a:pt x="575" y="190"/>
                      </a:cubicBezTo>
                      <a:cubicBezTo>
                        <a:pt x="580" y="194"/>
                        <a:pt x="571" y="213"/>
                        <a:pt x="575" y="219"/>
                      </a:cubicBezTo>
                      <a:cubicBezTo>
                        <a:pt x="614" y="269"/>
                        <a:pt x="690" y="300"/>
                        <a:pt x="699" y="362"/>
                      </a:cubicBezTo>
                      <a:cubicBezTo>
                        <a:pt x="662" y="371"/>
                        <a:pt x="628" y="406"/>
                        <a:pt x="604" y="419"/>
                      </a:cubicBezTo>
                      <a:cubicBezTo>
                        <a:pt x="588" y="426"/>
                        <a:pt x="568" y="422"/>
                        <a:pt x="556" y="428"/>
                      </a:cubicBezTo>
                      <a:cubicBezTo>
                        <a:pt x="539" y="437"/>
                        <a:pt x="525" y="463"/>
                        <a:pt x="518" y="466"/>
                      </a:cubicBezTo>
                      <a:cubicBezTo>
                        <a:pt x="511" y="470"/>
                        <a:pt x="496" y="462"/>
                        <a:pt x="489" y="466"/>
                      </a:cubicBezTo>
                      <a:cubicBezTo>
                        <a:pt x="479" y="473"/>
                        <a:pt x="470" y="489"/>
                        <a:pt x="461" y="495"/>
                      </a:cubicBezTo>
                      <a:cubicBezTo>
                        <a:pt x="429" y="516"/>
                        <a:pt x="384" y="523"/>
                        <a:pt x="346" y="533"/>
                      </a:cubicBezTo>
                      <a:cubicBezTo>
                        <a:pt x="319" y="540"/>
                        <a:pt x="274" y="533"/>
                        <a:pt x="270" y="562"/>
                      </a:cubicBezTo>
                      <a:cubicBezTo>
                        <a:pt x="262" y="608"/>
                        <a:pt x="329" y="660"/>
                        <a:pt x="365" y="676"/>
                      </a:cubicBezTo>
                      <a:cubicBezTo>
                        <a:pt x="369" y="677"/>
                        <a:pt x="371" y="693"/>
                        <a:pt x="375" y="695"/>
                      </a:cubicBezTo>
                      <a:cubicBezTo>
                        <a:pt x="382" y="699"/>
                        <a:pt x="396" y="691"/>
                        <a:pt x="403" y="695"/>
                      </a:cubicBezTo>
                      <a:cubicBezTo>
                        <a:pt x="407" y="697"/>
                        <a:pt x="409" y="712"/>
                        <a:pt x="413" y="714"/>
                      </a:cubicBezTo>
                      <a:cubicBezTo>
                        <a:pt x="437" y="729"/>
                        <a:pt x="472" y="730"/>
                        <a:pt x="480" y="762"/>
                      </a:cubicBezTo>
                      <a:cubicBezTo>
                        <a:pt x="562" y="765"/>
                        <a:pt x="621" y="792"/>
                        <a:pt x="718" y="781"/>
                      </a:cubicBezTo>
                      <a:cubicBezTo>
                        <a:pt x="726" y="741"/>
                        <a:pt x="776" y="735"/>
                        <a:pt x="795" y="723"/>
                      </a:cubicBezTo>
                      <a:cubicBezTo>
                        <a:pt x="800" y="720"/>
                        <a:pt x="801" y="706"/>
                        <a:pt x="804" y="704"/>
                      </a:cubicBezTo>
                      <a:cubicBezTo>
                        <a:pt x="820" y="695"/>
                        <a:pt x="830" y="691"/>
                        <a:pt x="852" y="695"/>
                      </a:cubicBezTo>
                      <a:cubicBezTo>
                        <a:pt x="802" y="788"/>
                        <a:pt x="764" y="893"/>
                        <a:pt x="699" y="971"/>
                      </a:cubicBezTo>
                      <a:cubicBezTo>
                        <a:pt x="620" y="939"/>
                        <a:pt x="560" y="838"/>
                        <a:pt x="461" y="857"/>
                      </a:cubicBezTo>
                      <a:cubicBezTo>
                        <a:pt x="444" y="832"/>
                        <a:pt x="417" y="818"/>
                        <a:pt x="375" y="819"/>
                      </a:cubicBezTo>
                      <a:cubicBezTo>
                        <a:pt x="374" y="830"/>
                        <a:pt x="372" y="841"/>
                        <a:pt x="356" y="838"/>
                      </a:cubicBezTo>
                      <a:cubicBezTo>
                        <a:pt x="335" y="873"/>
                        <a:pt x="368" y="873"/>
                        <a:pt x="375" y="904"/>
                      </a:cubicBezTo>
                      <a:cubicBezTo>
                        <a:pt x="376" y="932"/>
                        <a:pt x="376" y="950"/>
                        <a:pt x="384" y="962"/>
                      </a:cubicBezTo>
                      <a:cubicBezTo>
                        <a:pt x="422" y="1011"/>
                        <a:pt x="484" y="1043"/>
                        <a:pt x="537" y="1066"/>
                      </a:cubicBezTo>
                      <a:cubicBezTo>
                        <a:pt x="554" y="1074"/>
                        <a:pt x="571" y="1073"/>
                        <a:pt x="575" y="1095"/>
                      </a:cubicBezTo>
                      <a:cubicBezTo>
                        <a:pt x="544" y="1141"/>
                        <a:pt x="514" y="1183"/>
                        <a:pt x="461" y="1209"/>
                      </a:cubicBezTo>
                      <a:cubicBezTo>
                        <a:pt x="440" y="1219"/>
                        <a:pt x="418" y="1212"/>
                        <a:pt x="394" y="1219"/>
                      </a:cubicBezTo>
                      <a:cubicBezTo>
                        <a:pt x="380" y="1223"/>
                        <a:pt x="363" y="1242"/>
                        <a:pt x="346" y="1247"/>
                      </a:cubicBezTo>
                      <a:cubicBezTo>
                        <a:pt x="321" y="1256"/>
                        <a:pt x="289" y="1259"/>
                        <a:pt x="260" y="1266"/>
                      </a:cubicBezTo>
                      <a:cubicBezTo>
                        <a:pt x="232" y="1274"/>
                        <a:pt x="192" y="1278"/>
                        <a:pt x="174" y="1285"/>
                      </a:cubicBezTo>
                      <a:cubicBezTo>
                        <a:pt x="150" y="1296"/>
                        <a:pt x="146" y="1325"/>
                        <a:pt x="117" y="1323"/>
                      </a:cubicBezTo>
                      <a:cubicBezTo>
                        <a:pt x="82" y="1317"/>
                        <a:pt x="45" y="1307"/>
                        <a:pt x="12" y="1323"/>
                      </a:cubicBezTo>
                      <a:cubicBezTo>
                        <a:pt x="15" y="1341"/>
                        <a:pt x="0" y="1360"/>
                        <a:pt x="12" y="1381"/>
                      </a:cubicBezTo>
                      <a:cubicBezTo>
                        <a:pt x="14" y="1383"/>
                        <a:pt x="29" y="1378"/>
                        <a:pt x="31" y="1381"/>
                      </a:cubicBezTo>
                      <a:cubicBezTo>
                        <a:pt x="34" y="1384"/>
                        <a:pt x="28" y="1397"/>
                        <a:pt x="31" y="1400"/>
                      </a:cubicBezTo>
                      <a:cubicBezTo>
                        <a:pt x="35" y="1403"/>
                        <a:pt x="46" y="1398"/>
                        <a:pt x="50" y="1400"/>
                      </a:cubicBezTo>
                      <a:cubicBezTo>
                        <a:pt x="54" y="1401"/>
                        <a:pt x="56" y="1417"/>
                        <a:pt x="60" y="1419"/>
                      </a:cubicBezTo>
                      <a:cubicBezTo>
                        <a:pt x="82" y="1431"/>
                        <a:pt x="155" y="1424"/>
                        <a:pt x="213" y="1447"/>
                      </a:cubicBezTo>
                      <a:cubicBezTo>
                        <a:pt x="237" y="1457"/>
                        <a:pt x="257" y="1478"/>
                        <a:pt x="279" y="1485"/>
                      </a:cubicBezTo>
                      <a:cubicBezTo>
                        <a:pt x="293" y="1490"/>
                        <a:pt x="317" y="1481"/>
                        <a:pt x="337" y="1485"/>
                      </a:cubicBezTo>
                      <a:cubicBezTo>
                        <a:pt x="341" y="1486"/>
                        <a:pt x="358" y="1501"/>
                        <a:pt x="365" y="1504"/>
                      </a:cubicBezTo>
                      <a:cubicBezTo>
                        <a:pt x="403" y="1520"/>
                        <a:pt x="432" y="1507"/>
                        <a:pt x="461" y="1495"/>
                      </a:cubicBezTo>
                      <a:cubicBezTo>
                        <a:pt x="504" y="1477"/>
                        <a:pt x="531" y="1465"/>
                        <a:pt x="575" y="1457"/>
                      </a:cubicBezTo>
                      <a:cubicBezTo>
                        <a:pt x="593" y="1453"/>
                        <a:pt x="615" y="1437"/>
                        <a:pt x="632" y="1457"/>
                      </a:cubicBezTo>
                      <a:cubicBezTo>
                        <a:pt x="622" y="1501"/>
                        <a:pt x="626" y="1558"/>
                        <a:pt x="604" y="1590"/>
                      </a:cubicBezTo>
                      <a:cubicBezTo>
                        <a:pt x="556" y="1593"/>
                        <a:pt x="507" y="1615"/>
                        <a:pt x="489" y="1628"/>
                      </a:cubicBezTo>
                      <a:cubicBezTo>
                        <a:pt x="480" y="1635"/>
                        <a:pt x="471" y="1643"/>
                        <a:pt x="461" y="1647"/>
                      </a:cubicBezTo>
                      <a:cubicBezTo>
                        <a:pt x="436" y="1658"/>
                        <a:pt x="400" y="1658"/>
                        <a:pt x="375" y="1666"/>
                      </a:cubicBezTo>
                      <a:cubicBezTo>
                        <a:pt x="350" y="1675"/>
                        <a:pt x="326" y="1685"/>
                        <a:pt x="308" y="1704"/>
                      </a:cubicBezTo>
                      <a:cubicBezTo>
                        <a:pt x="329" y="1840"/>
                        <a:pt x="565" y="1743"/>
                        <a:pt x="623" y="1809"/>
                      </a:cubicBezTo>
                      <a:cubicBezTo>
                        <a:pt x="632" y="1870"/>
                        <a:pt x="615" y="1928"/>
                        <a:pt x="613" y="1981"/>
                      </a:cubicBezTo>
                      <a:cubicBezTo>
                        <a:pt x="612" y="2018"/>
                        <a:pt x="644" y="2067"/>
                        <a:pt x="604" y="2095"/>
                      </a:cubicBezTo>
                      <a:cubicBezTo>
                        <a:pt x="515" y="2101"/>
                        <a:pt x="458" y="2075"/>
                        <a:pt x="384" y="2066"/>
                      </a:cubicBezTo>
                      <a:cubicBezTo>
                        <a:pt x="399" y="2033"/>
                        <a:pt x="393" y="1980"/>
                        <a:pt x="394" y="1933"/>
                      </a:cubicBezTo>
                      <a:cubicBezTo>
                        <a:pt x="344" y="1897"/>
                        <a:pt x="326" y="1829"/>
                        <a:pt x="241" y="1828"/>
                      </a:cubicBezTo>
                      <a:cubicBezTo>
                        <a:pt x="234" y="1849"/>
                        <a:pt x="221" y="1865"/>
                        <a:pt x="222" y="1895"/>
                      </a:cubicBezTo>
                      <a:cubicBezTo>
                        <a:pt x="200" y="1901"/>
                        <a:pt x="197" y="1927"/>
                        <a:pt x="174" y="1933"/>
                      </a:cubicBezTo>
                      <a:cubicBezTo>
                        <a:pt x="181" y="1962"/>
                        <a:pt x="158" y="1961"/>
                        <a:pt x="165" y="1990"/>
                      </a:cubicBezTo>
                      <a:cubicBezTo>
                        <a:pt x="116" y="2018"/>
                        <a:pt x="107" y="2085"/>
                        <a:pt x="89" y="2143"/>
                      </a:cubicBezTo>
                      <a:cubicBezTo>
                        <a:pt x="133" y="2158"/>
                        <a:pt x="143" y="2243"/>
                        <a:pt x="165" y="2266"/>
                      </a:cubicBezTo>
                      <a:cubicBezTo>
                        <a:pt x="185" y="2287"/>
                        <a:pt x="197" y="2298"/>
                        <a:pt x="213" y="2314"/>
                      </a:cubicBezTo>
                      <a:cubicBezTo>
                        <a:pt x="237" y="2339"/>
                        <a:pt x="279" y="2367"/>
                        <a:pt x="308" y="2371"/>
                      </a:cubicBezTo>
                      <a:cubicBezTo>
                        <a:pt x="369" y="2380"/>
                        <a:pt x="382" y="2355"/>
                        <a:pt x="413" y="2333"/>
                      </a:cubicBezTo>
                      <a:cubicBezTo>
                        <a:pt x="423" y="2263"/>
                        <a:pt x="384" y="2241"/>
                        <a:pt x="394" y="2171"/>
                      </a:cubicBezTo>
                      <a:cubicBezTo>
                        <a:pt x="468" y="2109"/>
                        <a:pt x="502" y="2220"/>
                        <a:pt x="575" y="2219"/>
                      </a:cubicBezTo>
                      <a:cubicBezTo>
                        <a:pt x="556" y="2250"/>
                        <a:pt x="596" y="2245"/>
                        <a:pt x="613" y="2266"/>
                      </a:cubicBezTo>
                      <a:cubicBezTo>
                        <a:pt x="629" y="2287"/>
                        <a:pt x="616" y="2292"/>
                        <a:pt x="632" y="2305"/>
                      </a:cubicBezTo>
                      <a:cubicBezTo>
                        <a:pt x="635" y="2307"/>
                        <a:pt x="641" y="2323"/>
                        <a:pt x="642" y="2324"/>
                      </a:cubicBezTo>
                      <a:cubicBezTo>
                        <a:pt x="651" y="2329"/>
                        <a:pt x="670" y="2320"/>
                        <a:pt x="680" y="2324"/>
                      </a:cubicBezTo>
                      <a:cubicBezTo>
                        <a:pt x="690" y="2327"/>
                        <a:pt x="689" y="2339"/>
                        <a:pt x="709" y="2343"/>
                      </a:cubicBezTo>
                      <a:cubicBezTo>
                        <a:pt x="743" y="2348"/>
                        <a:pt x="782" y="2339"/>
                        <a:pt x="823" y="2343"/>
                      </a:cubicBezTo>
                      <a:cubicBezTo>
                        <a:pt x="853" y="2312"/>
                        <a:pt x="895" y="2294"/>
                        <a:pt x="909" y="2247"/>
                      </a:cubicBezTo>
                      <a:cubicBezTo>
                        <a:pt x="882" y="2226"/>
                        <a:pt x="902" y="2189"/>
                        <a:pt x="899" y="2162"/>
                      </a:cubicBezTo>
                      <a:cubicBezTo>
                        <a:pt x="896" y="2119"/>
                        <a:pt x="882" y="2077"/>
                        <a:pt x="880" y="2038"/>
                      </a:cubicBezTo>
                      <a:cubicBezTo>
                        <a:pt x="880" y="2022"/>
                        <a:pt x="890" y="1996"/>
                        <a:pt x="890" y="1981"/>
                      </a:cubicBezTo>
                      <a:cubicBezTo>
                        <a:pt x="890" y="1964"/>
                        <a:pt x="880" y="1948"/>
                        <a:pt x="880" y="1933"/>
                      </a:cubicBezTo>
                      <a:cubicBezTo>
                        <a:pt x="880" y="1849"/>
                        <a:pt x="899" y="1766"/>
                        <a:pt x="890" y="1676"/>
                      </a:cubicBezTo>
                      <a:cubicBezTo>
                        <a:pt x="966" y="1613"/>
                        <a:pt x="1146" y="1652"/>
                        <a:pt x="1148" y="1514"/>
                      </a:cubicBezTo>
                      <a:cubicBezTo>
                        <a:pt x="1108" y="1501"/>
                        <a:pt x="1064" y="1473"/>
                        <a:pt x="1033" y="1457"/>
                      </a:cubicBezTo>
                      <a:cubicBezTo>
                        <a:pt x="971" y="1425"/>
                        <a:pt x="941" y="1453"/>
                        <a:pt x="880" y="1476"/>
                      </a:cubicBezTo>
                      <a:cubicBezTo>
                        <a:pt x="870" y="1448"/>
                        <a:pt x="859" y="1421"/>
                        <a:pt x="861" y="1381"/>
                      </a:cubicBezTo>
                      <a:cubicBezTo>
                        <a:pt x="919" y="1338"/>
                        <a:pt x="1002" y="1350"/>
                        <a:pt x="1071" y="1323"/>
                      </a:cubicBezTo>
                      <a:cubicBezTo>
                        <a:pt x="1086" y="1318"/>
                        <a:pt x="1097" y="1301"/>
                        <a:pt x="1109" y="1295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4316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內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895ED204-5D82-489C-8C44-8A1C2A8D3C35}"/>
              </a:ext>
            </a:extLst>
          </p:cNvPr>
          <p:cNvSpPr/>
          <p:nvPr userDrawn="1"/>
        </p:nvSpPr>
        <p:spPr>
          <a:xfrm>
            <a:off x="1" y="0"/>
            <a:ext cx="12192000" cy="584640"/>
          </a:xfrm>
          <a:prstGeom prst="rect">
            <a:avLst/>
          </a:prstGeom>
          <a:gradFill flip="none" rotWithShape="1">
            <a:gsLst>
              <a:gs pos="0">
                <a:srgbClr val="039FC5">
                  <a:shade val="30000"/>
                  <a:satMod val="115000"/>
                </a:srgbClr>
              </a:gs>
              <a:gs pos="50000">
                <a:srgbClr val="039FC5">
                  <a:shade val="67500"/>
                  <a:satMod val="115000"/>
                </a:srgbClr>
              </a:gs>
              <a:gs pos="100000">
                <a:srgbClr val="039FC5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203233" y="83940"/>
            <a:ext cx="4494123" cy="479892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lang="zh-TW" altLang="en-US" sz="27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/>
            <a:r>
              <a:rPr lang="zh-TW" altLang="en-US" dirty="0"/>
              <a:t>按一下以編輯母片標題樣式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lum bright="4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079" y="54285"/>
            <a:ext cx="1703043" cy="525816"/>
          </a:xfrm>
          <a:prstGeom prst="rect">
            <a:avLst/>
          </a:prstGeom>
        </p:spPr>
      </p:pic>
      <p:sp>
        <p:nvSpPr>
          <p:cNvPr id="10" name="橢圓 10"/>
          <p:cNvSpPr/>
          <p:nvPr userDrawn="1"/>
        </p:nvSpPr>
        <p:spPr>
          <a:xfrm>
            <a:off x="11606600" y="6454679"/>
            <a:ext cx="306357" cy="330539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914194"/>
            <a:endParaRPr lang="zh-TW" altLang="en-US" sz="2799" b="1" dirty="0">
              <a:solidFill>
                <a:srgbClr val="477AB1">
                  <a:lumMod val="75000"/>
                </a:srgbClr>
              </a:solidFill>
            </a:endParaRPr>
          </a:p>
        </p:txBody>
      </p:sp>
      <p:sp>
        <p:nvSpPr>
          <p:cNvPr id="11" name="投影片編號版面配置區 3"/>
          <p:cNvSpPr txBox="1">
            <a:spLocks/>
          </p:cNvSpPr>
          <p:nvPr userDrawn="1"/>
        </p:nvSpPr>
        <p:spPr>
          <a:xfrm>
            <a:off x="11277039" y="6477838"/>
            <a:ext cx="972845" cy="260588"/>
          </a:xfrm>
          <a:prstGeom prst="rect">
            <a:avLst/>
          </a:prstGeom>
        </p:spPr>
        <p:txBody>
          <a:bodyPr vert="horz" lIns="91151" tIns="45579" rIns="91151" bIns="45579" rtlCol="0" anchor="ctr"/>
          <a:lstStyle/>
          <a:p>
            <a:pPr algn="ctr" defTabSz="913547">
              <a:defRPr/>
            </a:pPr>
            <a:fld id="{566B3443-88FF-483E-9A67-1965FD1BAB9A}" type="slidenum">
              <a:rPr lang="zh-TW" altLang="en-US" sz="1100" smtClean="0">
                <a:solidFill>
                  <a:prstClr val="white"/>
                </a:solidFill>
              </a:rPr>
              <a:pPr algn="ctr" defTabSz="913547">
                <a:defRPr/>
              </a:pPr>
              <a:t>‹#›</a:t>
            </a:fld>
            <a:endParaRPr lang="zh-TW" altLang="en-US" sz="1100" dirty="0">
              <a:solidFill>
                <a:prstClr val="white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28319" y="6493399"/>
            <a:ext cx="1076532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325" y="6403399"/>
            <a:ext cx="869407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53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方塊 15"/>
          <p:cNvSpPr txBox="1"/>
          <p:nvPr userDrawn="1"/>
        </p:nvSpPr>
        <p:spPr>
          <a:xfrm>
            <a:off x="3124526" y="4844535"/>
            <a:ext cx="6048672" cy="457200"/>
          </a:xfrm>
          <a:prstGeom prst="rect">
            <a:avLst/>
          </a:prstGeom>
        </p:spPr>
        <p:txBody>
          <a:bodyPr lIns="91417" tIns="45708" rIns="91417" bIns="45708" anchor="ctr"/>
          <a:lstStyle>
            <a:lvl1pPr lvl="0" algn="ctr">
              <a:spcBef>
                <a:spcPct val="0"/>
              </a:spcBef>
              <a:buNone/>
              <a:defRPr sz="3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TW" sz="3999" dirty="0">
                <a:solidFill>
                  <a:srgbClr val="039FC5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</a:rPr>
              <a:t>Thank you!</a:t>
            </a:r>
            <a:endParaRPr lang="zh-TW" altLang="en-US" sz="3999" dirty="0">
              <a:solidFill>
                <a:srgbClr val="039FC5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Freeform 14"/>
          <p:cNvSpPr>
            <a:spLocks noEditPoints="1"/>
          </p:cNvSpPr>
          <p:nvPr userDrawn="1"/>
        </p:nvSpPr>
        <p:spPr bwMode="auto">
          <a:xfrm>
            <a:off x="5599136" y="3500991"/>
            <a:ext cx="1099451" cy="1112792"/>
          </a:xfrm>
          <a:custGeom>
            <a:avLst/>
            <a:gdLst>
              <a:gd name="T0" fmla="*/ 49369 w 52837"/>
              <a:gd name="T1" fmla="*/ 22289 h 53520"/>
              <a:gd name="T2" fmla="*/ 43885 w 52837"/>
              <a:gd name="T3" fmla="*/ 9334 h 53520"/>
              <a:gd name="T4" fmla="*/ 33980 w 52837"/>
              <a:gd name="T5" fmla="*/ 1362 h 53520"/>
              <a:gd name="T6" fmla="*/ 16397 w 52837"/>
              <a:gd name="T7" fmla="*/ 3550 h 53520"/>
              <a:gd name="T8" fmla="*/ 7831 w 52837"/>
              <a:gd name="T9" fmla="*/ 10124 h 53520"/>
              <a:gd name="T10" fmla="*/ 6031 w 52837"/>
              <a:gd name="T11" fmla="*/ 18276 h 53520"/>
              <a:gd name="T12" fmla="*/ 3396 w 52837"/>
              <a:gd name="T13" fmla="*/ 27926 h 53520"/>
              <a:gd name="T14" fmla="*/ 281 w 52837"/>
              <a:gd name="T15" fmla="*/ 41798 h 53520"/>
              <a:gd name="T16" fmla="*/ 6059 w 52837"/>
              <a:gd name="T17" fmla="*/ 35907 h 53520"/>
              <a:gd name="T18" fmla="*/ 11363 w 52837"/>
              <a:gd name="T19" fmla="*/ 31976 h 53520"/>
              <a:gd name="T20" fmla="*/ 18248 w 52837"/>
              <a:gd name="T21" fmla="*/ 28859 h 53520"/>
              <a:gd name="T22" fmla="*/ 23384 w 52837"/>
              <a:gd name="T23" fmla="*/ 22021 h 53520"/>
              <a:gd name="T24" fmla="*/ 23457 w 52837"/>
              <a:gd name="T25" fmla="*/ 10662 h 53520"/>
              <a:gd name="T26" fmla="*/ 38195 w 52837"/>
              <a:gd name="T27" fmla="*/ 8157 h 53520"/>
              <a:gd name="T28" fmla="*/ 35129 w 52837"/>
              <a:gd name="T29" fmla="*/ 10141 h 53520"/>
              <a:gd name="T30" fmla="*/ 34940 w 52837"/>
              <a:gd name="T31" fmla="*/ 10468 h 53520"/>
              <a:gd name="T32" fmla="*/ 34886 w 52837"/>
              <a:gd name="T33" fmla="*/ 10849 h 53520"/>
              <a:gd name="T34" fmla="*/ 34981 w 52837"/>
              <a:gd name="T35" fmla="*/ 11224 h 53520"/>
              <a:gd name="T36" fmla="*/ 35049 w 52837"/>
              <a:gd name="T37" fmla="*/ 11350 h 53520"/>
              <a:gd name="T38" fmla="*/ 35435 w 52837"/>
              <a:gd name="T39" fmla="*/ 11694 h 53520"/>
              <a:gd name="T40" fmla="*/ 35890 w 52837"/>
              <a:gd name="T41" fmla="*/ 11805 h 53520"/>
              <a:gd name="T42" fmla="*/ 36416 w 52837"/>
              <a:gd name="T43" fmla="*/ 11657 h 53520"/>
              <a:gd name="T44" fmla="*/ 39245 w 52837"/>
              <a:gd name="T45" fmla="*/ 9928 h 53520"/>
              <a:gd name="T46" fmla="*/ 39125 w 52837"/>
              <a:gd name="T47" fmla="*/ 15837 h 53520"/>
              <a:gd name="T48" fmla="*/ 38893 w 52837"/>
              <a:gd name="T49" fmla="*/ 16159 h 53520"/>
              <a:gd name="T50" fmla="*/ 38805 w 52837"/>
              <a:gd name="T51" fmla="*/ 16533 h 53520"/>
              <a:gd name="T52" fmla="*/ 38864 w 52837"/>
              <a:gd name="T53" fmla="*/ 16915 h 53520"/>
              <a:gd name="T54" fmla="*/ 39008 w 52837"/>
              <a:gd name="T55" fmla="*/ 17183 h 53520"/>
              <a:gd name="T56" fmla="*/ 39229 w 52837"/>
              <a:gd name="T57" fmla="*/ 17394 h 53520"/>
              <a:gd name="T58" fmla="*/ 39614 w 52837"/>
              <a:gd name="T59" fmla="*/ 17561 h 53520"/>
              <a:gd name="T60" fmla="*/ 40108 w 52837"/>
              <a:gd name="T61" fmla="*/ 17532 h 53520"/>
              <a:gd name="T62" fmla="*/ 43174 w 52837"/>
              <a:gd name="T63" fmla="*/ 16336 h 53520"/>
              <a:gd name="T64" fmla="*/ 41266 w 52837"/>
              <a:gd name="T65" fmla="*/ 22906 h 53520"/>
              <a:gd name="T66" fmla="*/ 41042 w 52837"/>
              <a:gd name="T67" fmla="*/ 23231 h 53520"/>
              <a:gd name="T68" fmla="*/ 40962 w 52837"/>
              <a:gd name="T69" fmla="*/ 23607 h 53520"/>
              <a:gd name="T70" fmla="*/ 41030 w 52837"/>
              <a:gd name="T71" fmla="*/ 23990 h 53520"/>
              <a:gd name="T72" fmla="*/ 41179 w 52837"/>
              <a:gd name="T73" fmla="*/ 24253 h 53520"/>
              <a:gd name="T74" fmla="*/ 41406 w 52837"/>
              <a:gd name="T75" fmla="*/ 24460 h 53520"/>
              <a:gd name="T76" fmla="*/ 41788 w 52837"/>
              <a:gd name="T77" fmla="*/ 24616 h 53520"/>
              <a:gd name="T78" fmla="*/ 42278 w 52837"/>
              <a:gd name="T79" fmla="*/ 24581 h 53520"/>
              <a:gd name="T80" fmla="*/ 46197 w 52837"/>
              <a:gd name="T81" fmla="*/ 22500 h 53520"/>
              <a:gd name="T82" fmla="*/ 30227 w 52837"/>
              <a:gd name="T83" fmla="*/ 40458 h 53520"/>
              <a:gd name="T84" fmla="*/ 15107 w 52837"/>
              <a:gd name="T85" fmla="*/ 52054 h 53520"/>
              <a:gd name="T86" fmla="*/ 23879 w 52837"/>
              <a:gd name="T87" fmla="*/ 43081 h 53520"/>
              <a:gd name="T88" fmla="*/ 28150 w 52837"/>
              <a:gd name="T89" fmla="*/ 42962 h 53520"/>
              <a:gd name="T90" fmla="*/ 35926 w 52837"/>
              <a:gd name="T91" fmla="*/ 52982 h 53520"/>
              <a:gd name="T92" fmla="*/ 41243 w 52837"/>
              <a:gd name="T93" fmla="*/ 35662 h 53520"/>
              <a:gd name="T94" fmla="*/ 52455 w 52837"/>
              <a:gd name="T95" fmla="*/ 41649 h 53520"/>
              <a:gd name="T96" fmla="*/ 28279 w 52837"/>
              <a:gd name="T97" fmla="*/ 4011 h 53520"/>
              <a:gd name="T98" fmla="*/ 16550 w 52837"/>
              <a:gd name="T99" fmla="*/ 6035 h 53520"/>
              <a:gd name="T100" fmla="*/ 5401 w 52837"/>
              <a:gd name="T101" fmla="*/ 28166 h 53520"/>
              <a:gd name="T102" fmla="*/ 8362 w 52837"/>
              <a:gd name="T103" fmla="*/ 26286 h 53520"/>
              <a:gd name="T104" fmla="*/ 19742 w 52837"/>
              <a:gd name="T105" fmla="*/ 25775 h 53520"/>
              <a:gd name="T106" fmla="*/ 7083 w 52837"/>
              <a:gd name="T107" fmla="*/ 19999 h 53520"/>
              <a:gd name="T108" fmla="*/ 19059 w 52837"/>
              <a:gd name="T109" fmla="*/ 23763 h 53520"/>
              <a:gd name="T110" fmla="*/ 19532 w 52837"/>
              <a:gd name="T111" fmla="*/ 21756 h 53520"/>
              <a:gd name="T112" fmla="*/ 10079 w 52837"/>
              <a:gd name="T113" fmla="*/ 13190 h 53520"/>
              <a:gd name="T114" fmla="*/ 21594 w 52837"/>
              <a:gd name="T115" fmla="*/ 21088 h 53520"/>
              <a:gd name="T116" fmla="*/ 20411 w 52837"/>
              <a:gd name="T117" fmla="*/ 16231 h 53520"/>
              <a:gd name="T118" fmla="*/ 9766 w 52837"/>
              <a:gd name="T119" fmla="*/ 9551 h 53520"/>
              <a:gd name="T120" fmla="*/ 15513 w 52837"/>
              <a:gd name="T121" fmla="*/ 8234 h 53520"/>
              <a:gd name="T122" fmla="*/ 22718 w 52837"/>
              <a:gd name="T123" fmla="*/ 12609 h 53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2837" h="53520">
                <a:moveTo>
                  <a:pt x="52412" y="40222"/>
                </a:moveTo>
                <a:cubicBezTo>
                  <a:pt x="50435" y="38361"/>
                  <a:pt x="46971" y="33501"/>
                  <a:pt x="45699" y="31681"/>
                </a:cubicBezTo>
                <a:cubicBezTo>
                  <a:pt x="47006" y="30411"/>
                  <a:pt x="48110" y="29245"/>
                  <a:pt x="48957" y="28311"/>
                </a:cubicBezTo>
                <a:cubicBezTo>
                  <a:pt x="50480" y="26634"/>
                  <a:pt x="50649" y="24157"/>
                  <a:pt x="49369" y="22289"/>
                </a:cubicBezTo>
                <a:cubicBezTo>
                  <a:pt x="48726" y="21350"/>
                  <a:pt x="47724" y="20717"/>
                  <a:pt x="46605" y="20526"/>
                </a:cubicBezTo>
                <a:cubicBezTo>
                  <a:pt x="47233" y="19233"/>
                  <a:pt x="47209" y="17674"/>
                  <a:pt x="46432" y="16381"/>
                </a:cubicBezTo>
                <a:cubicBezTo>
                  <a:pt x="45856" y="15422"/>
                  <a:pt x="44924" y="14726"/>
                  <a:pt x="43851" y="14430"/>
                </a:cubicBezTo>
                <a:cubicBezTo>
                  <a:pt x="44959" y="12955"/>
                  <a:pt x="45022" y="10888"/>
                  <a:pt x="43885" y="9334"/>
                </a:cubicBezTo>
                <a:cubicBezTo>
                  <a:pt x="43216" y="8418"/>
                  <a:pt x="42232" y="7844"/>
                  <a:pt x="41178" y="7656"/>
                </a:cubicBezTo>
                <a:cubicBezTo>
                  <a:pt x="41330" y="7314"/>
                  <a:pt x="41448" y="6956"/>
                  <a:pt x="41521" y="6585"/>
                </a:cubicBezTo>
                <a:cubicBezTo>
                  <a:pt x="41785" y="5232"/>
                  <a:pt x="41474" y="3815"/>
                  <a:pt x="40668" y="2697"/>
                </a:cubicBezTo>
                <a:cubicBezTo>
                  <a:pt x="39151" y="594"/>
                  <a:pt x="36227" y="0"/>
                  <a:pt x="33980" y="1362"/>
                </a:cubicBezTo>
                <a:lnTo>
                  <a:pt x="30711" y="3502"/>
                </a:lnTo>
                <a:lnTo>
                  <a:pt x="29643" y="2523"/>
                </a:lnTo>
                <a:cubicBezTo>
                  <a:pt x="28041" y="1053"/>
                  <a:pt x="25747" y="517"/>
                  <a:pt x="23621" y="1136"/>
                </a:cubicBezTo>
                <a:lnTo>
                  <a:pt x="16397" y="3550"/>
                </a:lnTo>
                <a:cubicBezTo>
                  <a:pt x="16017" y="3677"/>
                  <a:pt x="15679" y="3886"/>
                  <a:pt x="15396" y="4151"/>
                </a:cubicBezTo>
                <a:lnTo>
                  <a:pt x="14607" y="3850"/>
                </a:lnTo>
                <a:cubicBezTo>
                  <a:pt x="12236" y="2946"/>
                  <a:pt x="9516" y="3933"/>
                  <a:pt x="8277" y="6145"/>
                </a:cubicBezTo>
                <a:cubicBezTo>
                  <a:pt x="7592" y="7367"/>
                  <a:pt x="7434" y="8780"/>
                  <a:pt x="7831" y="10124"/>
                </a:cubicBezTo>
                <a:cubicBezTo>
                  <a:pt x="7938" y="10486"/>
                  <a:pt x="8084" y="10828"/>
                  <a:pt x="8261" y="11150"/>
                </a:cubicBezTo>
                <a:cubicBezTo>
                  <a:pt x="6939" y="11475"/>
                  <a:pt x="5791" y="12420"/>
                  <a:pt x="5270" y="13782"/>
                </a:cubicBezTo>
                <a:cubicBezTo>
                  <a:pt x="4671" y="15347"/>
                  <a:pt x="5065" y="17058"/>
                  <a:pt x="6134" y="18221"/>
                </a:cubicBezTo>
                <a:cubicBezTo>
                  <a:pt x="6100" y="18240"/>
                  <a:pt x="6064" y="18256"/>
                  <a:pt x="6031" y="18276"/>
                </a:cubicBezTo>
                <a:cubicBezTo>
                  <a:pt x="4976" y="18921"/>
                  <a:pt x="4259" y="19991"/>
                  <a:pt x="4064" y="21211"/>
                </a:cubicBezTo>
                <a:cubicBezTo>
                  <a:pt x="3847" y="22569"/>
                  <a:pt x="4300" y="23884"/>
                  <a:pt x="5193" y="24809"/>
                </a:cubicBezTo>
                <a:cubicBezTo>
                  <a:pt x="5145" y="24842"/>
                  <a:pt x="5095" y="24870"/>
                  <a:pt x="5048" y="24904"/>
                </a:cubicBezTo>
                <a:cubicBezTo>
                  <a:pt x="4075" y="25621"/>
                  <a:pt x="3474" y="26721"/>
                  <a:pt x="3396" y="27926"/>
                </a:cubicBezTo>
                <a:cubicBezTo>
                  <a:pt x="3199" y="29429"/>
                  <a:pt x="3855" y="30730"/>
                  <a:pt x="5247" y="31594"/>
                </a:cubicBezTo>
                <a:cubicBezTo>
                  <a:pt x="5669" y="31856"/>
                  <a:pt x="6151" y="32051"/>
                  <a:pt x="6652" y="32207"/>
                </a:cubicBezTo>
                <a:cubicBezTo>
                  <a:pt x="5719" y="32950"/>
                  <a:pt x="4918" y="33857"/>
                  <a:pt x="4316" y="34889"/>
                </a:cubicBezTo>
                <a:lnTo>
                  <a:pt x="281" y="41798"/>
                </a:lnTo>
                <a:cubicBezTo>
                  <a:pt x="0" y="42279"/>
                  <a:pt x="162" y="42898"/>
                  <a:pt x="643" y="43178"/>
                </a:cubicBezTo>
                <a:cubicBezTo>
                  <a:pt x="803" y="43272"/>
                  <a:pt x="978" y="43316"/>
                  <a:pt x="1151" y="43316"/>
                </a:cubicBezTo>
                <a:cubicBezTo>
                  <a:pt x="1498" y="43316"/>
                  <a:pt x="1836" y="43138"/>
                  <a:pt x="2024" y="42816"/>
                </a:cubicBezTo>
                <a:lnTo>
                  <a:pt x="6059" y="35907"/>
                </a:lnTo>
                <a:cubicBezTo>
                  <a:pt x="6880" y="34500"/>
                  <a:pt x="8157" y="33373"/>
                  <a:pt x="9655" y="32733"/>
                </a:cubicBezTo>
                <a:lnTo>
                  <a:pt x="10786" y="32250"/>
                </a:lnTo>
                <a:cubicBezTo>
                  <a:pt x="10797" y="32245"/>
                  <a:pt x="10808" y="32239"/>
                  <a:pt x="10819" y="32234"/>
                </a:cubicBezTo>
                <a:cubicBezTo>
                  <a:pt x="11015" y="32161"/>
                  <a:pt x="11195" y="32075"/>
                  <a:pt x="11363" y="31976"/>
                </a:cubicBezTo>
                <a:cubicBezTo>
                  <a:pt x="12973" y="31160"/>
                  <a:pt x="14311" y="29926"/>
                  <a:pt x="15253" y="28370"/>
                </a:cubicBezTo>
                <a:cubicBezTo>
                  <a:pt x="15287" y="28314"/>
                  <a:pt x="15314" y="28254"/>
                  <a:pt x="15337" y="28194"/>
                </a:cubicBezTo>
                <a:cubicBezTo>
                  <a:pt x="16036" y="28386"/>
                  <a:pt x="16692" y="28567"/>
                  <a:pt x="17270" y="28726"/>
                </a:cubicBezTo>
                <a:cubicBezTo>
                  <a:pt x="17597" y="28816"/>
                  <a:pt x="17925" y="28859"/>
                  <a:pt x="18248" y="28859"/>
                </a:cubicBezTo>
                <a:cubicBezTo>
                  <a:pt x="19735" y="28859"/>
                  <a:pt x="21098" y="27942"/>
                  <a:pt x="21636" y="26472"/>
                </a:cubicBezTo>
                <a:lnTo>
                  <a:pt x="21664" y="26397"/>
                </a:lnTo>
                <a:cubicBezTo>
                  <a:pt x="21999" y="25483"/>
                  <a:pt x="21937" y="24515"/>
                  <a:pt x="21568" y="23684"/>
                </a:cubicBezTo>
                <a:cubicBezTo>
                  <a:pt x="22325" y="23370"/>
                  <a:pt x="22978" y="22800"/>
                  <a:pt x="23384" y="22021"/>
                </a:cubicBezTo>
                <a:cubicBezTo>
                  <a:pt x="24007" y="20825"/>
                  <a:pt x="23896" y="19453"/>
                  <a:pt x="23205" y="18396"/>
                </a:cubicBezTo>
                <a:cubicBezTo>
                  <a:pt x="24270" y="17993"/>
                  <a:pt x="25130" y="17167"/>
                  <a:pt x="25570" y="16116"/>
                </a:cubicBezTo>
                <a:cubicBezTo>
                  <a:pt x="26389" y="14159"/>
                  <a:pt x="25577" y="11867"/>
                  <a:pt x="23721" y="10857"/>
                </a:cubicBezTo>
                <a:lnTo>
                  <a:pt x="23457" y="10662"/>
                </a:lnTo>
                <a:lnTo>
                  <a:pt x="35056" y="3069"/>
                </a:lnTo>
                <a:cubicBezTo>
                  <a:pt x="36378" y="2267"/>
                  <a:pt x="38125" y="2622"/>
                  <a:pt x="39030" y="3877"/>
                </a:cubicBezTo>
                <a:cubicBezTo>
                  <a:pt x="39519" y="4554"/>
                  <a:pt x="39699" y="5379"/>
                  <a:pt x="39540" y="6198"/>
                </a:cubicBezTo>
                <a:cubicBezTo>
                  <a:pt x="39380" y="7017"/>
                  <a:pt x="38902" y="7713"/>
                  <a:pt x="38195" y="8157"/>
                </a:cubicBezTo>
                <a:lnTo>
                  <a:pt x="35353" y="9941"/>
                </a:lnTo>
                <a:cubicBezTo>
                  <a:pt x="35322" y="9961"/>
                  <a:pt x="35296" y="9986"/>
                  <a:pt x="35267" y="10008"/>
                </a:cubicBezTo>
                <a:cubicBezTo>
                  <a:pt x="35244" y="10026"/>
                  <a:pt x="35218" y="10043"/>
                  <a:pt x="35197" y="10063"/>
                </a:cubicBezTo>
                <a:cubicBezTo>
                  <a:pt x="35171" y="10087"/>
                  <a:pt x="35151" y="10114"/>
                  <a:pt x="35129" y="10141"/>
                </a:cubicBezTo>
                <a:cubicBezTo>
                  <a:pt x="35108" y="10165"/>
                  <a:pt x="35085" y="10187"/>
                  <a:pt x="35067" y="10213"/>
                </a:cubicBezTo>
                <a:cubicBezTo>
                  <a:pt x="35048" y="10239"/>
                  <a:pt x="35035" y="10268"/>
                  <a:pt x="35019" y="10295"/>
                </a:cubicBezTo>
                <a:cubicBezTo>
                  <a:pt x="35002" y="10324"/>
                  <a:pt x="34983" y="10352"/>
                  <a:pt x="34970" y="10382"/>
                </a:cubicBezTo>
                <a:cubicBezTo>
                  <a:pt x="34957" y="10410"/>
                  <a:pt x="34950" y="10439"/>
                  <a:pt x="34940" y="10468"/>
                </a:cubicBezTo>
                <a:cubicBezTo>
                  <a:pt x="34929" y="10500"/>
                  <a:pt x="34916" y="10532"/>
                  <a:pt x="34908" y="10566"/>
                </a:cubicBezTo>
                <a:cubicBezTo>
                  <a:pt x="34901" y="10595"/>
                  <a:pt x="34899" y="10625"/>
                  <a:pt x="34895" y="10655"/>
                </a:cubicBezTo>
                <a:cubicBezTo>
                  <a:pt x="34890" y="10689"/>
                  <a:pt x="34883" y="10723"/>
                  <a:pt x="34882" y="10758"/>
                </a:cubicBezTo>
                <a:cubicBezTo>
                  <a:pt x="34880" y="10788"/>
                  <a:pt x="34885" y="10818"/>
                  <a:pt x="34886" y="10849"/>
                </a:cubicBezTo>
                <a:cubicBezTo>
                  <a:pt x="34888" y="10883"/>
                  <a:pt x="34888" y="10918"/>
                  <a:pt x="34893" y="10952"/>
                </a:cubicBezTo>
                <a:cubicBezTo>
                  <a:pt x="34898" y="10982"/>
                  <a:pt x="34908" y="11011"/>
                  <a:pt x="34915" y="11041"/>
                </a:cubicBezTo>
                <a:cubicBezTo>
                  <a:pt x="34924" y="11076"/>
                  <a:pt x="34930" y="11110"/>
                  <a:pt x="34943" y="11144"/>
                </a:cubicBezTo>
                <a:cubicBezTo>
                  <a:pt x="34953" y="11172"/>
                  <a:pt x="34969" y="11197"/>
                  <a:pt x="34981" y="11224"/>
                </a:cubicBezTo>
                <a:cubicBezTo>
                  <a:pt x="34997" y="11257"/>
                  <a:pt x="35009" y="11291"/>
                  <a:pt x="35028" y="11323"/>
                </a:cubicBezTo>
                <a:cubicBezTo>
                  <a:pt x="35030" y="11325"/>
                  <a:pt x="35031" y="11326"/>
                  <a:pt x="35033" y="11328"/>
                </a:cubicBezTo>
                <a:cubicBezTo>
                  <a:pt x="35034" y="11330"/>
                  <a:pt x="35034" y="11331"/>
                  <a:pt x="35035" y="11333"/>
                </a:cubicBezTo>
                <a:cubicBezTo>
                  <a:pt x="35039" y="11339"/>
                  <a:pt x="35045" y="11344"/>
                  <a:pt x="35049" y="11350"/>
                </a:cubicBezTo>
                <a:cubicBezTo>
                  <a:pt x="35089" y="11411"/>
                  <a:pt x="35135" y="11465"/>
                  <a:pt x="35185" y="11514"/>
                </a:cubicBezTo>
                <a:cubicBezTo>
                  <a:pt x="35202" y="11531"/>
                  <a:pt x="35220" y="11546"/>
                  <a:pt x="35238" y="11561"/>
                </a:cubicBezTo>
                <a:cubicBezTo>
                  <a:pt x="35281" y="11598"/>
                  <a:pt x="35326" y="11630"/>
                  <a:pt x="35374" y="11658"/>
                </a:cubicBezTo>
                <a:cubicBezTo>
                  <a:pt x="35394" y="11671"/>
                  <a:pt x="35413" y="11683"/>
                  <a:pt x="35435" y="11694"/>
                </a:cubicBezTo>
                <a:cubicBezTo>
                  <a:pt x="35495" y="11724"/>
                  <a:pt x="35557" y="11749"/>
                  <a:pt x="35621" y="11766"/>
                </a:cubicBezTo>
                <a:cubicBezTo>
                  <a:pt x="35630" y="11769"/>
                  <a:pt x="35638" y="11773"/>
                  <a:pt x="35646" y="11775"/>
                </a:cubicBezTo>
                <a:cubicBezTo>
                  <a:pt x="35720" y="11793"/>
                  <a:pt x="35796" y="11802"/>
                  <a:pt x="35872" y="11803"/>
                </a:cubicBezTo>
                <a:cubicBezTo>
                  <a:pt x="35878" y="11803"/>
                  <a:pt x="35884" y="11805"/>
                  <a:pt x="35890" y="11805"/>
                </a:cubicBezTo>
                <a:cubicBezTo>
                  <a:pt x="35903" y="11805"/>
                  <a:pt x="35915" y="11801"/>
                  <a:pt x="35927" y="11800"/>
                </a:cubicBezTo>
                <a:cubicBezTo>
                  <a:pt x="35993" y="11798"/>
                  <a:pt x="36060" y="11789"/>
                  <a:pt x="36125" y="11773"/>
                </a:cubicBezTo>
                <a:cubicBezTo>
                  <a:pt x="36147" y="11768"/>
                  <a:pt x="36167" y="11763"/>
                  <a:pt x="36188" y="11757"/>
                </a:cubicBezTo>
                <a:cubicBezTo>
                  <a:pt x="36266" y="11733"/>
                  <a:pt x="36343" y="11702"/>
                  <a:pt x="36416" y="11657"/>
                </a:cubicBezTo>
                <a:lnTo>
                  <a:pt x="36425" y="11651"/>
                </a:lnTo>
                <a:cubicBezTo>
                  <a:pt x="36426" y="11651"/>
                  <a:pt x="36426" y="11651"/>
                  <a:pt x="36426" y="11651"/>
                </a:cubicBezTo>
                <a:lnTo>
                  <a:pt x="36437" y="11644"/>
                </a:lnTo>
                <a:lnTo>
                  <a:pt x="39245" y="9928"/>
                </a:lnTo>
                <a:cubicBezTo>
                  <a:pt x="40243" y="9319"/>
                  <a:pt x="41565" y="9580"/>
                  <a:pt x="42256" y="10525"/>
                </a:cubicBezTo>
                <a:cubicBezTo>
                  <a:pt x="42970" y="11501"/>
                  <a:pt x="42792" y="12863"/>
                  <a:pt x="41852" y="13623"/>
                </a:cubicBezTo>
                <a:lnTo>
                  <a:pt x="39174" y="15788"/>
                </a:lnTo>
                <a:cubicBezTo>
                  <a:pt x="39156" y="15803"/>
                  <a:pt x="39142" y="15821"/>
                  <a:pt x="39125" y="15837"/>
                </a:cubicBezTo>
                <a:cubicBezTo>
                  <a:pt x="39099" y="15861"/>
                  <a:pt x="39073" y="15885"/>
                  <a:pt x="39050" y="15912"/>
                </a:cubicBezTo>
                <a:cubicBezTo>
                  <a:pt x="39028" y="15936"/>
                  <a:pt x="39010" y="15962"/>
                  <a:pt x="38992" y="15988"/>
                </a:cubicBezTo>
                <a:cubicBezTo>
                  <a:pt x="38972" y="16016"/>
                  <a:pt x="38952" y="16043"/>
                  <a:pt x="38936" y="16072"/>
                </a:cubicBezTo>
                <a:cubicBezTo>
                  <a:pt x="38919" y="16100"/>
                  <a:pt x="38906" y="16130"/>
                  <a:pt x="38893" y="16159"/>
                </a:cubicBezTo>
                <a:cubicBezTo>
                  <a:pt x="38880" y="16189"/>
                  <a:pt x="38866" y="16218"/>
                  <a:pt x="38856" y="16249"/>
                </a:cubicBezTo>
                <a:cubicBezTo>
                  <a:pt x="38845" y="16280"/>
                  <a:pt x="38838" y="16311"/>
                  <a:pt x="38831" y="16343"/>
                </a:cubicBezTo>
                <a:cubicBezTo>
                  <a:pt x="38823" y="16374"/>
                  <a:pt x="38816" y="16405"/>
                  <a:pt x="38811" y="16437"/>
                </a:cubicBezTo>
                <a:cubicBezTo>
                  <a:pt x="38807" y="16469"/>
                  <a:pt x="38806" y="16501"/>
                  <a:pt x="38805" y="16533"/>
                </a:cubicBezTo>
                <a:cubicBezTo>
                  <a:pt x="38803" y="16565"/>
                  <a:pt x="38802" y="16598"/>
                  <a:pt x="38804" y="16630"/>
                </a:cubicBezTo>
                <a:cubicBezTo>
                  <a:pt x="38806" y="16662"/>
                  <a:pt x="38811" y="16693"/>
                  <a:pt x="38815" y="16725"/>
                </a:cubicBezTo>
                <a:cubicBezTo>
                  <a:pt x="38820" y="16758"/>
                  <a:pt x="38825" y="16790"/>
                  <a:pt x="38833" y="16823"/>
                </a:cubicBezTo>
                <a:cubicBezTo>
                  <a:pt x="38841" y="16854"/>
                  <a:pt x="38853" y="16884"/>
                  <a:pt x="38864" y="16915"/>
                </a:cubicBezTo>
                <a:cubicBezTo>
                  <a:pt x="38875" y="16946"/>
                  <a:pt x="38886" y="16978"/>
                  <a:pt x="38901" y="17008"/>
                </a:cubicBezTo>
                <a:cubicBezTo>
                  <a:pt x="38915" y="17038"/>
                  <a:pt x="38933" y="17066"/>
                  <a:pt x="38950" y="17095"/>
                </a:cubicBezTo>
                <a:cubicBezTo>
                  <a:pt x="38963" y="17116"/>
                  <a:pt x="38972" y="17138"/>
                  <a:pt x="38987" y="17159"/>
                </a:cubicBezTo>
                <a:cubicBezTo>
                  <a:pt x="38993" y="17168"/>
                  <a:pt x="39002" y="17175"/>
                  <a:pt x="39008" y="17183"/>
                </a:cubicBezTo>
                <a:cubicBezTo>
                  <a:pt x="39014" y="17191"/>
                  <a:pt x="39018" y="17200"/>
                  <a:pt x="39024" y="17208"/>
                </a:cubicBezTo>
                <a:cubicBezTo>
                  <a:pt x="39036" y="17223"/>
                  <a:pt x="39051" y="17233"/>
                  <a:pt x="39064" y="17246"/>
                </a:cubicBezTo>
                <a:cubicBezTo>
                  <a:pt x="39095" y="17282"/>
                  <a:pt x="39128" y="17315"/>
                  <a:pt x="39163" y="17345"/>
                </a:cubicBezTo>
                <a:cubicBezTo>
                  <a:pt x="39185" y="17362"/>
                  <a:pt x="39206" y="17378"/>
                  <a:pt x="39229" y="17394"/>
                </a:cubicBezTo>
                <a:cubicBezTo>
                  <a:pt x="39265" y="17420"/>
                  <a:pt x="39302" y="17443"/>
                  <a:pt x="39341" y="17463"/>
                </a:cubicBezTo>
                <a:cubicBezTo>
                  <a:pt x="39365" y="17476"/>
                  <a:pt x="39389" y="17488"/>
                  <a:pt x="39414" y="17499"/>
                </a:cubicBezTo>
                <a:cubicBezTo>
                  <a:pt x="39455" y="17516"/>
                  <a:pt x="39497" y="17529"/>
                  <a:pt x="39539" y="17541"/>
                </a:cubicBezTo>
                <a:cubicBezTo>
                  <a:pt x="39564" y="17548"/>
                  <a:pt x="39589" y="17556"/>
                  <a:pt x="39614" y="17561"/>
                </a:cubicBezTo>
                <a:cubicBezTo>
                  <a:pt x="39661" y="17570"/>
                  <a:pt x="39708" y="17574"/>
                  <a:pt x="39755" y="17576"/>
                </a:cubicBezTo>
                <a:cubicBezTo>
                  <a:pt x="39773" y="17577"/>
                  <a:pt x="39791" y="17582"/>
                  <a:pt x="39810" y="17582"/>
                </a:cubicBezTo>
                <a:cubicBezTo>
                  <a:pt x="39813" y="17582"/>
                  <a:pt x="39815" y="17581"/>
                  <a:pt x="39818" y="17581"/>
                </a:cubicBezTo>
                <a:cubicBezTo>
                  <a:pt x="39916" y="17580"/>
                  <a:pt x="40013" y="17562"/>
                  <a:pt x="40108" y="17532"/>
                </a:cubicBezTo>
                <a:cubicBezTo>
                  <a:pt x="40127" y="17526"/>
                  <a:pt x="40145" y="17521"/>
                  <a:pt x="40163" y="17514"/>
                </a:cubicBezTo>
                <a:cubicBezTo>
                  <a:pt x="40243" y="17484"/>
                  <a:pt x="40322" y="17447"/>
                  <a:pt x="40395" y="17395"/>
                </a:cubicBezTo>
                <a:lnTo>
                  <a:pt x="41340" y="16721"/>
                </a:lnTo>
                <a:cubicBezTo>
                  <a:pt x="41877" y="16339"/>
                  <a:pt x="42528" y="16201"/>
                  <a:pt x="43174" y="16336"/>
                </a:cubicBezTo>
                <a:cubicBezTo>
                  <a:pt x="43819" y="16470"/>
                  <a:pt x="44362" y="16855"/>
                  <a:pt x="44702" y="17421"/>
                </a:cubicBezTo>
                <a:cubicBezTo>
                  <a:pt x="45279" y="18382"/>
                  <a:pt x="45092" y="19621"/>
                  <a:pt x="44278" y="20350"/>
                </a:cubicBezTo>
                <a:lnTo>
                  <a:pt x="41315" y="22855"/>
                </a:lnTo>
                <a:cubicBezTo>
                  <a:pt x="41297" y="22871"/>
                  <a:pt x="41283" y="22889"/>
                  <a:pt x="41266" y="22906"/>
                </a:cubicBezTo>
                <a:cubicBezTo>
                  <a:pt x="41241" y="22930"/>
                  <a:pt x="41215" y="22954"/>
                  <a:pt x="41193" y="22981"/>
                </a:cubicBezTo>
                <a:cubicBezTo>
                  <a:pt x="41172" y="23006"/>
                  <a:pt x="41155" y="23032"/>
                  <a:pt x="41137" y="23059"/>
                </a:cubicBezTo>
                <a:cubicBezTo>
                  <a:pt x="41118" y="23087"/>
                  <a:pt x="41098" y="23115"/>
                  <a:pt x="41082" y="23144"/>
                </a:cubicBezTo>
                <a:cubicBezTo>
                  <a:pt x="41067" y="23172"/>
                  <a:pt x="41055" y="23201"/>
                  <a:pt x="41042" y="23231"/>
                </a:cubicBezTo>
                <a:cubicBezTo>
                  <a:pt x="41029" y="23261"/>
                  <a:pt x="41016" y="23291"/>
                  <a:pt x="41006" y="23323"/>
                </a:cubicBezTo>
                <a:cubicBezTo>
                  <a:pt x="40997" y="23354"/>
                  <a:pt x="40990" y="23384"/>
                  <a:pt x="40984" y="23415"/>
                </a:cubicBezTo>
                <a:cubicBezTo>
                  <a:pt x="40977" y="23447"/>
                  <a:pt x="40970" y="23479"/>
                  <a:pt x="40966" y="23512"/>
                </a:cubicBezTo>
                <a:cubicBezTo>
                  <a:pt x="40963" y="23543"/>
                  <a:pt x="40962" y="23575"/>
                  <a:pt x="40962" y="23607"/>
                </a:cubicBezTo>
                <a:cubicBezTo>
                  <a:pt x="40961" y="23640"/>
                  <a:pt x="40960" y="23672"/>
                  <a:pt x="40963" y="23705"/>
                </a:cubicBezTo>
                <a:cubicBezTo>
                  <a:pt x="40965" y="23737"/>
                  <a:pt x="40971" y="23769"/>
                  <a:pt x="40977" y="23801"/>
                </a:cubicBezTo>
                <a:cubicBezTo>
                  <a:pt x="40982" y="23833"/>
                  <a:pt x="40988" y="23864"/>
                  <a:pt x="40996" y="23896"/>
                </a:cubicBezTo>
                <a:cubicBezTo>
                  <a:pt x="41005" y="23928"/>
                  <a:pt x="41018" y="23959"/>
                  <a:pt x="41030" y="23990"/>
                </a:cubicBezTo>
                <a:cubicBezTo>
                  <a:pt x="41042" y="24020"/>
                  <a:pt x="41053" y="24050"/>
                  <a:pt x="41068" y="24080"/>
                </a:cubicBezTo>
                <a:cubicBezTo>
                  <a:pt x="41083" y="24110"/>
                  <a:pt x="41102" y="24139"/>
                  <a:pt x="41121" y="24168"/>
                </a:cubicBezTo>
                <a:cubicBezTo>
                  <a:pt x="41134" y="24188"/>
                  <a:pt x="41143" y="24210"/>
                  <a:pt x="41158" y="24230"/>
                </a:cubicBezTo>
                <a:cubicBezTo>
                  <a:pt x="41164" y="24238"/>
                  <a:pt x="41172" y="24244"/>
                  <a:pt x="41179" y="24253"/>
                </a:cubicBezTo>
                <a:cubicBezTo>
                  <a:pt x="41185" y="24261"/>
                  <a:pt x="41189" y="24270"/>
                  <a:pt x="41196" y="24277"/>
                </a:cubicBezTo>
                <a:cubicBezTo>
                  <a:pt x="41209" y="24293"/>
                  <a:pt x="41225" y="24303"/>
                  <a:pt x="41239" y="24318"/>
                </a:cubicBezTo>
                <a:cubicBezTo>
                  <a:pt x="41269" y="24350"/>
                  <a:pt x="41300" y="24380"/>
                  <a:pt x="41333" y="24407"/>
                </a:cubicBezTo>
                <a:cubicBezTo>
                  <a:pt x="41357" y="24426"/>
                  <a:pt x="41381" y="24443"/>
                  <a:pt x="41406" y="24460"/>
                </a:cubicBezTo>
                <a:cubicBezTo>
                  <a:pt x="41439" y="24482"/>
                  <a:pt x="41472" y="24502"/>
                  <a:pt x="41507" y="24520"/>
                </a:cubicBezTo>
                <a:cubicBezTo>
                  <a:pt x="41535" y="24534"/>
                  <a:pt x="41563" y="24547"/>
                  <a:pt x="41591" y="24559"/>
                </a:cubicBezTo>
                <a:cubicBezTo>
                  <a:pt x="41626" y="24573"/>
                  <a:pt x="41662" y="24584"/>
                  <a:pt x="41699" y="24594"/>
                </a:cubicBezTo>
                <a:cubicBezTo>
                  <a:pt x="41729" y="24602"/>
                  <a:pt x="41758" y="24611"/>
                  <a:pt x="41788" y="24616"/>
                </a:cubicBezTo>
                <a:cubicBezTo>
                  <a:pt x="41826" y="24623"/>
                  <a:pt x="41865" y="24626"/>
                  <a:pt x="41904" y="24628"/>
                </a:cubicBezTo>
                <a:cubicBezTo>
                  <a:pt x="41925" y="24630"/>
                  <a:pt x="41946" y="24635"/>
                  <a:pt x="41967" y="24635"/>
                </a:cubicBezTo>
                <a:cubicBezTo>
                  <a:pt x="41973" y="24635"/>
                  <a:pt x="41978" y="24632"/>
                  <a:pt x="41984" y="24632"/>
                </a:cubicBezTo>
                <a:cubicBezTo>
                  <a:pt x="42083" y="24631"/>
                  <a:pt x="42182" y="24612"/>
                  <a:pt x="42278" y="24581"/>
                </a:cubicBezTo>
                <a:cubicBezTo>
                  <a:pt x="42296" y="24575"/>
                  <a:pt x="42314" y="24569"/>
                  <a:pt x="42332" y="24562"/>
                </a:cubicBezTo>
                <a:cubicBezTo>
                  <a:pt x="42415" y="24530"/>
                  <a:pt x="42496" y="24490"/>
                  <a:pt x="42570" y="24435"/>
                </a:cubicBezTo>
                <a:lnTo>
                  <a:pt x="44497" y="22994"/>
                </a:lnTo>
                <a:cubicBezTo>
                  <a:pt x="44974" y="22592"/>
                  <a:pt x="45578" y="22419"/>
                  <a:pt x="46197" y="22500"/>
                </a:cubicBezTo>
                <a:cubicBezTo>
                  <a:pt x="46815" y="22584"/>
                  <a:pt x="47351" y="22915"/>
                  <a:pt x="47704" y="23430"/>
                </a:cubicBezTo>
                <a:cubicBezTo>
                  <a:pt x="48453" y="24523"/>
                  <a:pt x="48354" y="25973"/>
                  <a:pt x="47463" y="26954"/>
                </a:cubicBezTo>
                <a:cubicBezTo>
                  <a:pt x="45819" y="28766"/>
                  <a:pt x="43183" y="31475"/>
                  <a:pt x="39967" y="34098"/>
                </a:cubicBezTo>
                <a:cubicBezTo>
                  <a:pt x="36135" y="37221"/>
                  <a:pt x="32220" y="39423"/>
                  <a:pt x="30227" y="40458"/>
                </a:cubicBezTo>
                <a:cubicBezTo>
                  <a:pt x="29395" y="40890"/>
                  <a:pt x="28459" y="41040"/>
                  <a:pt x="27522" y="40890"/>
                </a:cubicBezTo>
                <a:lnTo>
                  <a:pt x="25342" y="40542"/>
                </a:lnTo>
                <a:cubicBezTo>
                  <a:pt x="24199" y="40360"/>
                  <a:pt x="23027" y="40841"/>
                  <a:pt x="22341" y="41772"/>
                </a:cubicBezTo>
                <a:cubicBezTo>
                  <a:pt x="21867" y="42305"/>
                  <a:pt x="17596" y="47150"/>
                  <a:pt x="15107" y="52054"/>
                </a:cubicBezTo>
                <a:cubicBezTo>
                  <a:pt x="14855" y="52551"/>
                  <a:pt x="15054" y="53159"/>
                  <a:pt x="15551" y="53411"/>
                </a:cubicBezTo>
                <a:cubicBezTo>
                  <a:pt x="15697" y="53485"/>
                  <a:pt x="15853" y="53520"/>
                  <a:pt x="16007" y="53520"/>
                </a:cubicBezTo>
                <a:cubicBezTo>
                  <a:pt x="16375" y="53520"/>
                  <a:pt x="16729" y="53318"/>
                  <a:pt x="16907" y="52967"/>
                </a:cubicBezTo>
                <a:cubicBezTo>
                  <a:pt x="19366" y="48123"/>
                  <a:pt x="23834" y="43131"/>
                  <a:pt x="23879" y="43081"/>
                </a:cubicBezTo>
                <a:cubicBezTo>
                  <a:pt x="23905" y="43052"/>
                  <a:pt x="23930" y="43020"/>
                  <a:pt x="23954" y="42987"/>
                </a:cubicBezTo>
                <a:cubicBezTo>
                  <a:pt x="24193" y="42647"/>
                  <a:pt x="24615" y="42470"/>
                  <a:pt x="25024" y="42536"/>
                </a:cubicBezTo>
                <a:lnTo>
                  <a:pt x="27205" y="42883"/>
                </a:lnTo>
                <a:cubicBezTo>
                  <a:pt x="27521" y="42934"/>
                  <a:pt x="27836" y="42958"/>
                  <a:pt x="28150" y="42962"/>
                </a:cubicBezTo>
                <a:cubicBezTo>
                  <a:pt x="28152" y="42962"/>
                  <a:pt x="28153" y="42962"/>
                  <a:pt x="28154" y="42962"/>
                </a:cubicBezTo>
                <a:cubicBezTo>
                  <a:pt x="29450" y="42971"/>
                  <a:pt x="32587" y="47981"/>
                  <a:pt x="34593" y="52472"/>
                </a:cubicBezTo>
                <a:cubicBezTo>
                  <a:pt x="34761" y="52847"/>
                  <a:pt x="35129" y="53070"/>
                  <a:pt x="35515" y="53070"/>
                </a:cubicBezTo>
                <a:cubicBezTo>
                  <a:pt x="35653" y="53070"/>
                  <a:pt x="35793" y="53042"/>
                  <a:pt x="35926" y="52982"/>
                </a:cubicBezTo>
                <a:cubicBezTo>
                  <a:pt x="36435" y="52755"/>
                  <a:pt x="36663" y="52158"/>
                  <a:pt x="36436" y="51649"/>
                </a:cubicBezTo>
                <a:cubicBezTo>
                  <a:pt x="35612" y="49804"/>
                  <a:pt x="33279" y="44887"/>
                  <a:pt x="30810" y="42412"/>
                </a:cubicBezTo>
                <a:cubicBezTo>
                  <a:pt x="30927" y="42360"/>
                  <a:pt x="31043" y="42308"/>
                  <a:pt x="31157" y="42249"/>
                </a:cubicBezTo>
                <a:cubicBezTo>
                  <a:pt x="33218" y="41179"/>
                  <a:pt x="37269" y="38900"/>
                  <a:pt x="41243" y="35662"/>
                </a:cubicBezTo>
                <a:cubicBezTo>
                  <a:pt x="42302" y="34798"/>
                  <a:pt x="43291" y="33929"/>
                  <a:pt x="44213" y="33081"/>
                </a:cubicBezTo>
                <a:cubicBezTo>
                  <a:pt x="45634" y="35107"/>
                  <a:pt x="48978" y="39762"/>
                  <a:pt x="51028" y="41692"/>
                </a:cubicBezTo>
                <a:cubicBezTo>
                  <a:pt x="51224" y="41875"/>
                  <a:pt x="51472" y="41966"/>
                  <a:pt x="51720" y="41966"/>
                </a:cubicBezTo>
                <a:cubicBezTo>
                  <a:pt x="51988" y="41966"/>
                  <a:pt x="52256" y="41860"/>
                  <a:pt x="52455" y="41649"/>
                </a:cubicBezTo>
                <a:cubicBezTo>
                  <a:pt x="52837" y="41243"/>
                  <a:pt x="52817" y="40604"/>
                  <a:pt x="52412" y="40222"/>
                </a:cubicBezTo>
                <a:close/>
                <a:moveTo>
                  <a:pt x="17037" y="5465"/>
                </a:moveTo>
                <a:lnTo>
                  <a:pt x="24223" y="3063"/>
                </a:lnTo>
                <a:cubicBezTo>
                  <a:pt x="25639" y="2651"/>
                  <a:pt x="27193" y="3015"/>
                  <a:pt x="28279" y="4011"/>
                </a:cubicBezTo>
                <a:lnTo>
                  <a:pt x="28968" y="4642"/>
                </a:lnTo>
                <a:lnTo>
                  <a:pt x="24267" y="7720"/>
                </a:lnTo>
                <a:cubicBezTo>
                  <a:pt x="21563" y="9287"/>
                  <a:pt x="18053" y="7684"/>
                  <a:pt x="16775" y="6660"/>
                </a:cubicBezTo>
                <a:cubicBezTo>
                  <a:pt x="16519" y="6455"/>
                  <a:pt x="16524" y="6181"/>
                  <a:pt x="16550" y="6035"/>
                </a:cubicBezTo>
                <a:cubicBezTo>
                  <a:pt x="16568" y="5934"/>
                  <a:pt x="16657" y="5592"/>
                  <a:pt x="17037" y="5465"/>
                </a:cubicBezTo>
                <a:close/>
                <a:moveTo>
                  <a:pt x="10012" y="30385"/>
                </a:moveTo>
                <a:cubicBezTo>
                  <a:pt x="9131" y="30662"/>
                  <a:pt x="7478" y="30603"/>
                  <a:pt x="6311" y="29879"/>
                </a:cubicBezTo>
                <a:cubicBezTo>
                  <a:pt x="5251" y="29221"/>
                  <a:pt x="5363" y="28427"/>
                  <a:pt x="5401" y="28166"/>
                </a:cubicBezTo>
                <a:cubicBezTo>
                  <a:pt x="5404" y="28138"/>
                  <a:pt x="5407" y="28108"/>
                  <a:pt x="5409" y="28079"/>
                </a:cubicBezTo>
                <a:cubicBezTo>
                  <a:pt x="5443" y="27461"/>
                  <a:pt x="5747" y="26896"/>
                  <a:pt x="6246" y="26529"/>
                </a:cubicBezTo>
                <a:cubicBezTo>
                  <a:pt x="6744" y="26162"/>
                  <a:pt x="7375" y="26039"/>
                  <a:pt x="7974" y="26189"/>
                </a:cubicBezTo>
                <a:lnTo>
                  <a:pt x="8362" y="26286"/>
                </a:lnTo>
                <a:cubicBezTo>
                  <a:pt x="9883" y="26699"/>
                  <a:pt x="11643" y="27180"/>
                  <a:pt x="13318" y="27640"/>
                </a:cubicBezTo>
                <a:cubicBezTo>
                  <a:pt x="12499" y="28855"/>
                  <a:pt x="11366" y="29802"/>
                  <a:pt x="10012" y="30385"/>
                </a:cubicBezTo>
                <a:close/>
                <a:moveTo>
                  <a:pt x="19768" y="25704"/>
                </a:moveTo>
                <a:lnTo>
                  <a:pt x="19742" y="25775"/>
                </a:lnTo>
                <a:cubicBezTo>
                  <a:pt x="19450" y="26572"/>
                  <a:pt x="18619" y="27004"/>
                  <a:pt x="17806" y="26780"/>
                </a:cubicBezTo>
                <a:cubicBezTo>
                  <a:pt x="15051" y="26022"/>
                  <a:pt x="10578" y="24793"/>
                  <a:pt x="7655" y="24004"/>
                </a:cubicBezTo>
                <a:cubicBezTo>
                  <a:pt x="6565" y="23710"/>
                  <a:pt x="5878" y="22646"/>
                  <a:pt x="6057" y="21530"/>
                </a:cubicBezTo>
                <a:cubicBezTo>
                  <a:pt x="6159" y="20893"/>
                  <a:pt x="6533" y="20335"/>
                  <a:pt x="7083" y="19999"/>
                </a:cubicBezTo>
                <a:cubicBezTo>
                  <a:pt x="7633" y="19663"/>
                  <a:pt x="8301" y="19584"/>
                  <a:pt x="8917" y="19785"/>
                </a:cubicBezTo>
                <a:lnTo>
                  <a:pt x="8951" y="19796"/>
                </a:lnTo>
                <a:lnTo>
                  <a:pt x="18865" y="23707"/>
                </a:lnTo>
                <a:cubicBezTo>
                  <a:pt x="18929" y="23732"/>
                  <a:pt x="18994" y="23742"/>
                  <a:pt x="19059" y="23763"/>
                </a:cubicBezTo>
                <a:cubicBezTo>
                  <a:pt x="19722" y="24147"/>
                  <a:pt x="20040" y="24963"/>
                  <a:pt x="19768" y="25704"/>
                </a:cubicBezTo>
                <a:close/>
                <a:moveTo>
                  <a:pt x="21594" y="21088"/>
                </a:moveTo>
                <a:cubicBezTo>
                  <a:pt x="21263" y="21723"/>
                  <a:pt x="20560" y="22045"/>
                  <a:pt x="19880" y="21909"/>
                </a:cubicBezTo>
                <a:cubicBezTo>
                  <a:pt x="19768" y="21853"/>
                  <a:pt x="19652" y="21802"/>
                  <a:pt x="19532" y="21756"/>
                </a:cubicBezTo>
                <a:lnTo>
                  <a:pt x="17127" y="20851"/>
                </a:lnTo>
                <a:lnTo>
                  <a:pt x="8443" y="17425"/>
                </a:lnTo>
                <a:cubicBezTo>
                  <a:pt x="7290" y="16971"/>
                  <a:pt x="6713" y="15660"/>
                  <a:pt x="7155" y="14503"/>
                </a:cubicBezTo>
                <a:cubicBezTo>
                  <a:pt x="7601" y="13338"/>
                  <a:pt x="8913" y="12750"/>
                  <a:pt x="10079" y="13190"/>
                </a:cubicBezTo>
                <a:lnTo>
                  <a:pt x="10903" y="13502"/>
                </a:lnTo>
                <a:lnTo>
                  <a:pt x="19445" y="18003"/>
                </a:lnTo>
                <a:cubicBezTo>
                  <a:pt x="19585" y="18086"/>
                  <a:pt x="20293" y="18539"/>
                  <a:pt x="21043" y="19019"/>
                </a:cubicBezTo>
                <a:cubicBezTo>
                  <a:pt x="21740" y="19465"/>
                  <a:pt x="21976" y="20354"/>
                  <a:pt x="21594" y="21088"/>
                </a:cubicBezTo>
                <a:close/>
                <a:moveTo>
                  <a:pt x="23708" y="15336"/>
                </a:moveTo>
                <a:cubicBezTo>
                  <a:pt x="23474" y="15896"/>
                  <a:pt x="23030" y="16318"/>
                  <a:pt x="22458" y="16524"/>
                </a:cubicBezTo>
                <a:cubicBezTo>
                  <a:pt x="21887" y="16729"/>
                  <a:pt x="21275" y="16686"/>
                  <a:pt x="20737" y="16402"/>
                </a:cubicBezTo>
                <a:lnTo>
                  <a:pt x="20411" y="16231"/>
                </a:lnTo>
                <a:cubicBezTo>
                  <a:pt x="20410" y="16230"/>
                  <a:pt x="20407" y="16228"/>
                  <a:pt x="20406" y="16228"/>
                </a:cubicBezTo>
                <a:cubicBezTo>
                  <a:pt x="20405" y="16227"/>
                  <a:pt x="20405" y="16227"/>
                  <a:pt x="20405" y="16227"/>
                </a:cubicBezTo>
                <a:lnTo>
                  <a:pt x="11310" y="11435"/>
                </a:lnTo>
                <a:cubicBezTo>
                  <a:pt x="10556" y="11038"/>
                  <a:pt x="10008" y="10369"/>
                  <a:pt x="9766" y="9551"/>
                </a:cubicBezTo>
                <a:cubicBezTo>
                  <a:pt x="9525" y="8734"/>
                  <a:pt x="9621" y="7875"/>
                  <a:pt x="10038" y="7132"/>
                </a:cubicBezTo>
                <a:cubicBezTo>
                  <a:pt x="10791" y="5786"/>
                  <a:pt x="12447" y="5186"/>
                  <a:pt x="13887" y="5736"/>
                </a:cubicBezTo>
                <a:lnTo>
                  <a:pt x="14530" y="5981"/>
                </a:lnTo>
                <a:cubicBezTo>
                  <a:pt x="14469" y="6855"/>
                  <a:pt x="14822" y="7681"/>
                  <a:pt x="15513" y="8234"/>
                </a:cubicBezTo>
                <a:cubicBezTo>
                  <a:pt x="16378" y="8928"/>
                  <a:pt x="17733" y="9644"/>
                  <a:pt x="19274" y="10051"/>
                </a:cubicBezTo>
                <a:cubicBezTo>
                  <a:pt x="19321" y="10105"/>
                  <a:pt x="19374" y="10155"/>
                  <a:pt x="19434" y="10199"/>
                </a:cubicBezTo>
                <a:lnTo>
                  <a:pt x="22582" y="12525"/>
                </a:lnTo>
                <a:cubicBezTo>
                  <a:pt x="22625" y="12556"/>
                  <a:pt x="22670" y="12585"/>
                  <a:pt x="22718" y="12609"/>
                </a:cubicBezTo>
                <a:cubicBezTo>
                  <a:pt x="23700" y="13117"/>
                  <a:pt x="24136" y="14315"/>
                  <a:pt x="23708" y="15336"/>
                </a:cubicBezTo>
                <a:close/>
              </a:path>
            </a:pathLst>
          </a:custGeom>
          <a:solidFill>
            <a:srgbClr val="039FC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165779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148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latin typeface="Times New Roman" pitchFamily="18" charset="0"/>
                <a:ea typeface="微軟正黑體" pitchFamily="34" charset="-120"/>
                <a:cs typeface="Times New Roman" pitchFamily="18" charset="0"/>
              </a:defRPr>
            </a:lvl1pPr>
          </a:lstStyle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0459" y="714356"/>
            <a:ext cx="11715832" cy="5572164"/>
          </a:xfrm>
        </p:spPr>
        <p:txBody>
          <a:bodyPr/>
          <a:lstStyle>
            <a:lvl1pP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>
              <a:buFont typeface="Wingdings" pitchFamily="2" charset="2"/>
              <a:buChar char="l"/>
              <a:defRPr sz="2000" b="1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>
              <a:buFont typeface="Wingdings" pitchFamily="2" charset="2"/>
              <a:buChar char="u"/>
              <a:defRPr sz="1800">
                <a:solidFill>
                  <a:srgbClr val="00206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>
              <a:defRPr sz="160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en-US" altLang="zh-TW" dirty="0" smtClean="0"/>
              <a:t>Layer 2</a:t>
            </a:r>
            <a:endParaRPr lang="zh-TW" altLang="en-US" dirty="0" smtClean="0"/>
          </a:p>
          <a:p>
            <a:pPr lvl="2"/>
            <a:r>
              <a:rPr lang="zh-TW" altLang="en-US" dirty="0" smtClean="0"/>
              <a:t> </a:t>
            </a:r>
            <a:r>
              <a:rPr lang="en-US" altLang="zh-TW" dirty="0" smtClean="0"/>
              <a:t>Layer 3</a:t>
            </a:r>
            <a:endParaRPr lang="zh-TW" altLang="en-US" dirty="0" smtClean="0"/>
          </a:p>
          <a:p>
            <a:pPr lvl="3"/>
            <a:r>
              <a:rPr lang="en-US" altLang="zh-TW" dirty="0" smtClean="0"/>
              <a:t>Layer 4</a:t>
            </a:r>
            <a:endParaRPr lang="zh-TW" altLang="en-US" dirty="0" smtClean="0"/>
          </a:p>
          <a:p>
            <a:pPr lvl="4"/>
            <a:r>
              <a:rPr lang="en-US" altLang="zh-TW" dirty="0" smtClean="0"/>
              <a:t>Layer 5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4BECC-519A-4A2A-9C76-744494964F3B}" type="datetimeFigureOut">
              <a:rPr lang="zh-TW" altLang="en-US"/>
              <a:pPr>
                <a:defRPr/>
              </a:pPr>
              <a:t>2020/11/6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Inventec Confidential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15EE4-6A72-4AF7-993A-848B323F972C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026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內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橢圓 10"/>
          <p:cNvSpPr/>
          <p:nvPr userDrawn="1"/>
        </p:nvSpPr>
        <p:spPr>
          <a:xfrm>
            <a:off x="11712738" y="6254846"/>
            <a:ext cx="252911" cy="73539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zh-TW" altLang="en-US" sz="2799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投影片編號版面配置區 3"/>
          <p:cNvSpPr txBox="1">
            <a:spLocks/>
          </p:cNvSpPr>
          <p:nvPr userDrawn="1"/>
        </p:nvSpPr>
        <p:spPr>
          <a:xfrm>
            <a:off x="11352835" y="6492220"/>
            <a:ext cx="972718" cy="260648"/>
          </a:xfrm>
          <a:prstGeom prst="rect">
            <a:avLst/>
          </a:prstGeom>
        </p:spPr>
        <p:txBody>
          <a:bodyPr vert="horz" lIns="91151" tIns="45579" rIns="91151" bIns="45579" rtlCol="0" anchor="ctr"/>
          <a:lstStyle/>
          <a:p>
            <a:pPr algn="ctr" defTabSz="913547" fontAlgn="auto">
              <a:spcBef>
                <a:spcPts val="0"/>
              </a:spcBef>
              <a:spcAft>
                <a:spcPts val="0"/>
              </a:spcAft>
              <a:defRPr/>
            </a:pPr>
            <a:fld id="{566B3443-88FF-483E-9A67-1965FD1BAB9A}" type="slidenum">
              <a:rPr kumimoji="0" lang="zh-TW" altLang="en-US" sz="1100" smtClean="0">
                <a:solidFill>
                  <a:schemeClr val="bg1"/>
                </a:solidFill>
                <a:latin typeface="+mn-lt"/>
                <a:ea typeface="微軟正黑體" pitchFamily="34" charset="-120"/>
              </a:rPr>
              <a:pPr algn="ctr" defTabSz="913547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zh-TW" altLang="en-US" sz="1100" dirty="0">
              <a:solidFill>
                <a:schemeClr val="bg1"/>
              </a:solidFill>
              <a:latin typeface="+mn-lt"/>
              <a:ea typeface="微軟正黑體" pitchFamily="34" charset="-120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9350557" y="6485290"/>
            <a:ext cx="2344673" cy="274509"/>
          </a:xfrm>
          <a:prstGeom prst="rect">
            <a:avLst/>
          </a:prstGeom>
        </p:spPr>
        <p:txBody>
          <a:bodyPr wrap="square" lIns="104188" tIns="52093" rIns="104188" bIns="52093" anchor="ctr">
            <a:spAutoFit/>
          </a:bodyPr>
          <a:lstStyle/>
          <a:p>
            <a:pPr algn="r"/>
            <a:r>
              <a:rPr lang="en-US" altLang="zh-TW" sz="11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Inventec Confidential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9136" y="6539467"/>
            <a:ext cx="993729" cy="16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334610" y="285268"/>
            <a:ext cx="5109756" cy="535279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lang="zh-TW" alt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zh-TW" altLang="en-US" dirty="0"/>
              <a:t>按一下以編輯母片標題樣式</a:t>
            </a:r>
          </a:p>
        </p:txBody>
      </p:sp>
      <p:sp>
        <p:nvSpPr>
          <p:cNvPr id="12" name="內容版面配置區 3">
            <a:extLst>
              <a:ext uri="{FF2B5EF4-FFF2-40B4-BE49-F238E27FC236}">
                <a16:creationId xmlns:a16="http://schemas.microsoft.com/office/drawing/2014/main" xmlns="" id="{CA8629BA-7E34-42A6-8EC4-FF69C68B5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372" y="1381418"/>
            <a:ext cx="11323749" cy="521593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7363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13D0514F-BD65-46D5-84E8-AD81AFC2A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806BE158-2076-43E5-A473-684B2085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DD1F315-59A2-47EE-A5E1-2948D6986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B273-E8D9-4B17-A557-769505C22943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88C8B6D-7F72-471E-B257-ACEEB8716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C35594A-0177-4A69-9FF9-1DF971BF5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C0D85-6D91-45AF-B616-8A3FB173F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42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202" y="1917182"/>
            <a:ext cx="12187592" cy="830998"/>
          </a:xfrm>
          <a:prstGeom prst="rect">
            <a:avLst/>
          </a:prstGeom>
        </p:spPr>
        <p:txBody>
          <a:bodyPr/>
          <a:lstStyle/>
          <a:p>
            <a:r>
              <a:rPr lang="zh-CN" altLang="en-US" sz="39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长江汽车电子</a:t>
            </a:r>
            <a:r>
              <a:rPr lang="en-US" altLang="zh-CN" sz="39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</a:t>
            </a:r>
            <a:r>
              <a:rPr lang="zh-CN" altLang="en-US" sz="39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系统方案</a:t>
            </a:r>
            <a:endParaRPr lang="zh-TW" altLang="en-US" sz="3999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0476" cy="6857143"/>
          </a:xfrm>
          <a:prstGeom prst="rect">
            <a:avLst/>
          </a:prstGeom>
        </p:spPr>
      </p:pic>
      <p:sp>
        <p:nvSpPr>
          <p:cNvPr id="7" name="標題 3"/>
          <p:cNvSpPr txBox="1">
            <a:spLocks/>
          </p:cNvSpPr>
          <p:nvPr/>
        </p:nvSpPr>
        <p:spPr>
          <a:xfrm>
            <a:off x="910351" y="4379941"/>
            <a:ext cx="10093758" cy="1577681"/>
          </a:xfrm>
          <a:prstGeom prst="rect">
            <a:avLst/>
          </a:prstGeom>
        </p:spPr>
        <p:txBody>
          <a:bodyPr vert="horz" lIns="91438" tIns="45719" rIns="91438" bIns="45719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4799" kern="1200" dirty="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群电同津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厂</a:t>
            </a:r>
            <a:endParaRPr lang="en-US" altLang="zh-CN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TPMS</a:t>
            </a: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全面设备管理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系统项目进度报告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5320379" y="6252385"/>
            <a:ext cx="1582480" cy="41479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TW" b="1" dirty="0" smtClean="0">
                <a:solidFill>
                  <a:schemeClr val="bg1"/>
                </a:solidFill>
              </a:rPr>
              <a:t>2020-11-05</a:t>
            </a:r>
            <a:endParaRPr lang="en-US" altLang="zh-TW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10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4830168" cy="480003"/>
          </a:xfrm>
        </p:spPr>
        <p:txBody>
          <a:bodyPr/>
          <a:lstStyle/>
          <a:p>
            <a:r>
              <a:rPr lang="zh-CN" altLang="en-US" dirty="0" smtClean="0"/>
              <a:t>项目进度</a:t>
            </a:r>
            <a:r>
              <a:rPr lang="en-US" altLang="zh-CN" dirty="0" smtClean="0"/>
              <a:t>/</a:t>
            </a:r>
            <a:r>
              <a:rPr lang="zh-CN" altLang="en-US" dirty="0" smtClean="0"/>
              <a:t>任务 </a:t>
            </a:r>
            <a:r>
              <a:rPr lang="en-US" altLang="zh-CN" dirty="0" smtClean="0"/>
              <a:t>(2020-10-23)</a:t>
            </a:r>
            <a:endParaRPr lang="zh-CN" altLang="en-US" dirty="0"/>
          </a:p>
        </p:txBody>
      </p:sp>
      <p:sp>
        <p:nvSpPr>
          <p:cNvPr id="3" name="内容占位符 4"/>
          <p:cNvSpPr txBox="1">
            <a:spLocks/>
          </p:cNvSpPr>
          <p:nvPr/>
        </p:nvSpPr>
        <p:spPr>
          <a:xfrm>
            <a:off x="180000" y="648000"/>
            <a:ext cx="11826072" cy="585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  <a:defRPr/>
            </a:pPr>
            <a:r>
              <a:rPr lang="zh-CN" altLang="en-US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设备数据采集接口资料提供</a:t>
            </a:r>
            <a:r>
              <a:rPr lang="en-US" altLang="zh-CN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zh-CN" altLang="en-US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规格确认</a:t>
            </a:r>
            <a:r>
              <a:rPr lang="en-US" altLang="zh-CN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en-US" altLang="zh-CN" sz="18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2020-10-23</a:t>
            </a:r>
            <a:endParaRPr lang="en-US" altLang="zh-CN" sz="1800" b="1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群电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设备厂商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/ITC 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讨论确定主要设备数据采集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接口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16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仍有多项规格未能确定</a:t>
            </a:r>
          </a:p>
          <a:p>
            <a:pPr lvl="1">
              <a:defRPr/>
            </a:pP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T01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lang="zh-CN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目前所有设备所需的基础数据都已经由厂商提供了文档说明。</a:t>
            </a:r>
          </a:p>
          <a:p>
            <a:pPr lvl="2">
              <a:defRPr/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尚有部分接口形式说明和详细状态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报警信息需要补充。</a:t>
            </a:r>
          </a:p>
          <a:p>
            <a:pPr lvl="2">
              <a:defRPr/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前段采用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HMI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的网口连接进行数据采集。</a:t>
            </a:r>
          </a:p>
          <a:p>
            <a:pPr lvl="2">
              <a:defRPr/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中段采用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PLC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的网口连接进行数据采集。</a:t>
            </a:r>
          </a:p>
          <a:p>
            <a:pPr lvl="2">
              <a:defRPr/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后段采用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HMI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RS485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接口连接进行数据采集。</a:t>
            </a:r>
          </a:p>
          <a:p>
            <a:pPr lvl="1">
              <a:defRPr/>
            </a:pP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 A01/A07:</a:t>
            </a:r>
            <a:endParaRPr lang="zh-CN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波峰焊：有提供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，但是还需要进行重新整理更新，还需要增加设备状态和报警信息。</a:t>
            </a:r>
          </a:p>
          <a:p>
            <a:pPr lvl="2">
              <a:defRPr/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刮板机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移载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升降机：更改为从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PLC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读取数据，具体接口形式和数据内容等待厂商提供。</a:t>
            </a:r>
          </a:p>
          <a:p>
            <a:pPr lvl="2">
              <a:defRPr/>
            </a:pP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AOI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：等待厂商提供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  <a:p>
            <a:pPr lvl="2">
              <a:defRPr/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移载机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复判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/ICT/ACT/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抓取机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升降机：更改为从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PLC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读取数据，具体接口形式和数据内容等待厂商提供。</a:t>
            </a:r>
          </a:p>
          <a:p>
            <a:pPr lvl="2">
              <a:defRPr/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组装段：等待提供正式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  <a:p>
            <a:pPr lvl="2">
              <a:defRPr/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超音波：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已经提供，但是缺少报警信息。</a:t>
            </a:r>
          </a:p>
          <a:p>
            <a:pPr lvl="2">
              <a:defRPr/>
            </a:pPr>
            <a:r>
              <a:rPr lang="en-US" altLang="zh-CN" sz="12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BurnIn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en-US" altLang="zh-CN" sz="12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FinalTest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修改为从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PLC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读取数据，等待厂商提供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Modbus TCP/Modbus RTU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接口和数据内容。</a:t>
            </a:r>
          </a:p>
          <a:p>
            <a:pPr lvl="2">
              <a:defRPr/>
            </a:pP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Mapping: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修改为从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PLC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读取数据，等待厂商提供接口形式和数据内容。</a:t>
            </a:r>
          </a:p>
          <a:p>
            <a:pPr lvl="2">
              <a:defRPr/>
            </a:pP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A07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插件机：等待厂商提供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形式。</a:t>
            </a:r>
          </a:p>
          <a:p>
            <a:pPr lvl="2">
              <a:defRPr/>
            </a:pP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A07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增加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Pre-ATE: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等待确认可行的接口和数据形式</a:t>
            </a:r>
            <a:r>
              <a:rPr lang="zh-CN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lvl="1">
              <a:spcBef>
                <a:spcPts val="1000"/>
              </a:spcBef>
              <a:defRPr/>
            </a:pPr>
            <a:r>
              <a:rPr lang="en-US" altLang="zh-CN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TPMS</a:t>
            </a:r>
            <a:r>
              <a:rPr lang="zh-CN" altLang="en-US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系统调整</a:t>
            </a:r>
            <a:r>
              <a:rPr lang="en-US" altLang="zh-CN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测试环境搭建</a:t>
            </a:r>
            <a:endParaRPr lang="en-US" altLang="zh-CN" sz="1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TPMS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系统功能调整，进度正常，计划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10/30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完成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ITC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测试环境部署，完成所有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VM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基础环境搭建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endParaRPr lang="zh-CN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4483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4724370" cy="480003"/>
          </a:xfrm>
        </p:spPr>
        <p:txBody>
          <a:bodyPr/>
          <a:lstStyle/>
          <a:p>
            <a:r>
              <a:rPr lang="zh-CN" altLang="en-US" dirty="0" smtClean="0"/>
              <a:t>项目进度</a:t>
            </a:r>
            <a:r>
              <a:rPr lang="en-US" altLang="zh-CN" dirty="0" smtClean="0"/>
              <a:t>/</a:t>
            </a:r>
            <a:r>
              <a:rPr lang="zh-CN" altLang="en-US" dirty="0" smtClean="0"/>
              <a:t>任务</a:t>
            </a:r>
            <a:r>
              <a:rPr lang="en-US" altLang="zh-CN" dirty="0" smtClean="0"/>
              <a:t>(2020-10-19)</a:t>
            </a:r>
            <a:endParaRPr lang="zh-CN" altLang="en-US" dirty="0"/>
          </a:p>
        </p:txBody>
      </p:sp>
      <p:sp>
        <p:nvSpPr>
          <p:cNvPr id="3" name="内容占位符 4"/>
          <p:cNvSpPr txBox="1">
            <a:spLocks/>
          </p:cNvSpPr>
          <p:nvPr/>
        </p:nvSpPr>
        <p:spPr>
          <a:xfrm>
            <a:off x="180000" y="648000"/>
            <a:ext cx="11826072" cy="585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需求调研 </a:t>
            </a:r>
            <a:r>
              <a:rPr lang="en-US" altLang="zh-CN" sz="1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2020-10-13 ~ 2020-10-15 @ </a:t>
            </a:r>
            <a:r>
              <a:rPr lang="zh-CN" altLang="en-US" sz="1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群电</a:t>
            </a:r>
            <a:endParaRPr lang="zh-CN" altLang="en-US" sz="16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评估环境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准备 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tpm.inventectj.com/QD-Demo/123 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现场调研，需求收集</a:t>
            </a:r>
          </a:p>
          <a:p>
            <a:pPr lvl="2">
              <a:defRPr/>
            </a:pP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数据采集 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en-US" altLang="zh-CN" sz="12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IoT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工控机 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Tico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整理设备数据采集评估报告，数据格式要求</a:t>
            </a:r>
            <a:endParaRPr lang="en-US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备品管理功能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介绍 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参考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en-US" altLang="zh-CN" sz="1200" dirty="0" smtClean="0"/>
              <a:t>TPMS</a:t>
            </a:r>
            <a:r>
              <a:rPr lang="zh-CN" altLang="en-US" sz="1200" dirty="0"/>
              <a:t>项目功能范围</a:t>
            </a:r>
            <a:r>
              <a:rPr lang="en-US" altLang="zh-CN" sz="1200" dirty="0"/>
              <a:t>(</a:t>
            </a:r>
            <a:r>
              <a:rPr lang="zh-CN" altLang="en-US" sz="1200" dirty="0"/>
              <a:t>一期交付功能</a:t>
            </a:r>
            <a:r>
              <a:rPr lang="en-US" altLang="zh-CN" sz="1200" dirty="0" smtClean="0"/>
              <a:t>)”</a:t>
            </a:r>
            <a:endParaRPr lang="zh-CN" altLang="en-US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平台需求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(Include &amp; Exclude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pPr lvl="3">
              <a:defRPr/>
            </a:pP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包含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- </a:t>
            </a: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原则上，以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TPMS</a:t>
            </a: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目前功能</a:t>
            </a:r>
            <a:r>
              <a:rPr lang="zh-CN" alt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为主，</a:t>
            </a:r>
            <a:r>
              <a:rPr lang="en-US" altLang="zh-CN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 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设备管理，备品管理，移动作业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本地用户</a:t>
            </a:r>
            <a:r>
              <a:rPr lang="zh-CN" alt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认证；</a:t>
            </a:r>
            <a:r>
              <a:rPr lang="en-US" altLang="zh-CN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AMS 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设备监控平台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看板</a:t>
            </a:r>
          </a:p>
          <a:p>
            <a:pPr lvl="3">
              <a:defRPr/>
            </a:pP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不包含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域用户认证、报警邮件、追加的两个设备看板、设备图片资源</a:t>
            </a:r>
            <a:r>
              <a:rPr lang="zh-CN" alt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美化</a:t>
            </a:r>
            <a:endParaRPr lang="en-US" altLang="zh-CN" sz="1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项目启动会议</a:t>
            </a:r>
          </a:p>
          <a:p>
            <a:pPr lvl="2">
              <a:defRPr/>
            </a:pP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Kickoff 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meeting – 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参考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”TPMS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全面设备管理系统项目启动会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20201015_v1.pptx”</a:t>
            </a:r>
            <a:endParaRPr lang="en-US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调研报告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发布 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Tico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整理设备数据采集评估报告，数据格式要求</a:t>
            </a:r>
          </a:p>
          <a:p>
            <a:pPr lvl="2">
              <a:defRPr/>
            </a:pP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开发计划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发布 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定义主要任务节点里程碑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参考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en-US" altLang="zh-CN" sz="1200" dirty="0" smtClean="0"/>
              <a:t>TPMS</a:t>
            </a:r>
            <a:r>
              <a:rPr lang="zh-CN" altLang="en-US" sz="1200" dirty="0"/>
              <a:t>项目实施计划</a:t>
            </a:r>
            <a:r>
              <a:rPr lang="en-US" altLang="zh-CN" sz="1200" dirty="0"/>
              <a:t>(</a:t>
            </a:r>
            <a:r>
              <a:rPr lang="zh-CN" altLang="en-US" sz="1200" dirty="0"/>
              <a:t>一期</a:t>
            </a:r>
            <a:r>
              <a:rPr lang="en-US" altLang="zh-CN" sz="1200" dirty="0" smtClean="0"/>
              <a:t>)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</a:p>
          <a:p>
            <a:pPr lvl="2">
              <a:defRPr/>
            </a:pP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确定项目团队主要成员 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参考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项目组织</a:t>
            </a:r>
            <a:r>
              <a:rPr lang="zh-CN" altLang="en-US" sz="1200" dirty="0"/>
              <a:t>结构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</a:p>
          <a:p>
            <a:pPr>
              <a:defRPr/>
            </a:pPr>
            <a:endParaRPr lang="en-US" altLang="zh-CN" sz="1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903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8481553" cy="480003"/>
          </a:xfrm>
        </p:spPr>
        <p:txBody>
          <a:bodyPr/>
          <a:lstStyle/>
          <a:p>
            <a:r>
              <a:rPr lang="zh-CN" altLang="en-US" dirty="0" smtClean="0"/>
              <a:t>项目进度 </a:t>
            </a:r>
            <a:r>
              <a:rPr lang="en-US" altLang="zh-CN" dirty="0" smtClean="0"/>
              <a:t>– TPMS for </a:t>
            </a:r>
            <a:r>
              <a:rPr lang="en-US" altLang="zh-CN" dirty="0" err="1" smtClean="0"/>
              <a:t>Chicony</a:t>
            </a:r>
            <a:r>
              <a:rPr lang="en-US" altLang="zh-CN" smtClean="0"/>
              <a:t> Power(2020-11-05)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904226"/>
              </p:ext>
            </p:extLst>
          </p:nvPr>
        </p:nvGraphicFramePr>
        <p:xfrm>
          <a:off x="180000" y="648000"/>
          <a:ext cx="11780352" cy="5370195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490048"/>
                <a:gridCol w="990600"/>
                <a:gridCol w="990600"/>
                <a:gridCol w="527050"/>
                <a:gridCol w="1214438"/>
                <a:gridCol w="5567616"/>
              </a:tblGrid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任务名称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计划日期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实际日期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进度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负责人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备注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TPMS</a:t>
                      </a:r>
                      <a:r>
                        <a:rPr lang="zh-CN" altLang="en-US" sz="1400" b="1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系统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需求调研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2020/10/15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2020/10/16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100%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吴健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项目启动会议，确定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TPMS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评估需求范围，确定项目成员，交付时程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规格确认，系统调整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2020/10/31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100%</a:t>
                      </a:r>
                      <a:endParaRPr lang="en-US" altLang="zh-CN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郭志男</a:t>
                      </a:r>
                      <a:r>
                        <a:rPr lang="en-US" altLang="zh-CN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/</a:t>
                      </a:r>
                      <a:r>
                        <a:rPr lang="zh-CN" altLang="en-US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褚弢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项目功能调整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整合</a:t>
                      </a:r>
                      <a:r>
                        <a:rPr lang="zh-CN" altLang="en-US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测试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2020/11/15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60</a:t>
                      </a:r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朱</a:t>
                      </a:r>
                      <a:r>
                        <a:rPr lang="zh-CN" altLang="en-US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令</a:t>
                      </a:r>
                      <a:r>
                        <a:rPr lang="en-US" altLang="zh-CN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/</a:t>
                      </a:r>
                      <a:r>
                        <a:rPr lang="zh-CN" altLang="en-US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褚弢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测试环境搭建，基础服务安装</a:t>
                      </a: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TPMS</a:t>
                      </a:r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服务器进厂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2020/11/15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林正义</a:t>
                      </a:r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,</a:t>
                      </a:r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吴静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marL="457200" lvl="1" algn="r" defTabSz="914400" rtl="0" eaLnBrk="1" fontAlgn="b" latinLnBrk="0" hangingPunct="1"/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Plan-A: Server x2</a:t>
                      </a:r>
                      <a:endParaRPr lang="zh-CN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2020/11/30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吴静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457200" lvl="1" algn="r" defTabSz="914400" rtl="0" eaLnBrk="1" fontAlgn="b" latinLnBrk="0" hangingPunct="1"/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Plan-B: Server x1</a:t>
                      </a:r>
                      <a:endParaRPr lang="zh-CN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100%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林正义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群电启动临时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Server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采购计划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设备数据收集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2020/11/20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吴智伟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lvl="1" algn="r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数据收集模板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50%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吴健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整理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A01/A07/T01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设备列表，组织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TPMS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设备数据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lvl="1" algn="r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产线数据收集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吴智伟</a:t>
                      </a: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457200" marR="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上线</a:t>
                      </a:r>
                      <a:r>
                        <a:rPr lang="zh-CN" altLang="en-US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测试</a:t>
                      </a:r>
                      <a:r>
                        <a:rPr lang="en-US" altLang="zh-CN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/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系统安装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2020/11/30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0%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朱令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系统试运行、上线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2020/12/31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0%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朱令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系统验收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2020/12/31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0%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杨昌霖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设备接入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需求调研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2020/10/15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2020/10/16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100%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张天超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收集三条线主要设备信息，定义采集数据格式要求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设备资料提供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2020/10/23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2020/10/30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100%</a:t>
                      </a:r>
                      <a:endParaRPr lang="en-US" altLang="zh-CN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吴智伟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主要设备数据接口已确认，仍有需要澄清的问题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规格确认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2020/10/31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80%</a:t>
                      </a:r>
                      <a:endParaRPr lang="en-US" altLang="zh-CN" sz="1400" b="0" i="0" u="none" strike="noStrike" dirty="0">
                        <a:solidFill>
                          <a:srgbClr val="FF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张天超</a:t>
                      </a:r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,</a:t>
                      </a:r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吴智伟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FA/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锡炉记录数据格式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/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内容需要再和设备厂商沟通，确定调整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方案</a:t>
                      </a:r>
                      <a:endParaRPr lang="en-US" altLang="zh-CN" sz="1400" b="0" i="0" u="none" strike="noStrike" dirty="0" smtClean="0">
                        <a:solidFill>
                          <a:srgbClr val="FF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锡炉 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A1 – 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时间间隔、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A7 – 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写文件延期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/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倒叙</a:t>
                      </a:r>
                      <a:endParaRPr lang="zh-CN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altLang="zh-CN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IoT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设备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/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模组采购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2020/11/15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50%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张天超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IoT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模块、设备采购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现场布线施工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2020/11/21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30%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张天超</a:t>
                      </a:r>
                      <a:r>
                        <a:rPr lang="en-US" altLang="zh-CN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/</a:t>
                      </a:r>
                      <a:r>
                        <a:rPr lang="zh-CN" altLang="en-US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林正义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功能开发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2020/11/30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</a:t>
                      </a:r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张天超</a:t>
                      </a:r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,</a:t>
                      </a:r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朱</a:t>
                      </a:r>
                      <a:r>
                        <a:rPr lang="zh-CN" altLang="en-US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令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试运行、上线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2020/12/31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0%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张天超</a:t>
                      </a:r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,</a:t>
                      </a:r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朱</a:t>
                      </a:r>
                      <a:r>
                        <a:rPr lang="zh-CN" altLang="en-US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令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系统验收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2020/12/31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0%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吴智伟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70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7310271" cy="480003"/>
          </a:xfrm>
        </p:spPr>
        <p:txBody>
          <a:bodyPr/>
          <a:lstStyle/>
          <a:p>
            <a:r>
              <a:rPr lang="en-US" altLang="zh-CN" dirty="0" smtClean="0"/>
              <a:t>TPMS</a:t>
            </a:r>
            <a:r>
              <a:rPr lang="zh-CN" altLang="en-US" dirty="0" smtClean="0"/>
              <a:t>项目实施计划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一期</a:t>
            </a:r>
            <a:r>
              <a:rPr lang="en-US" altLang="zh-CN" dirty="0" smtClean="0"/>
              <a:t>) – Update @ 11/5</a:t>
            </a:r>
            <a:endParaRPr lang="zh-CN" altLang="en-US" dirty="0"/>
          </a:p>
        </p:txBody>
      </p:sp>
      <p:sp>
        <p:nvSpPr>
          <p:cNvPr id="5" name="AutoShape 36"/>
          <p:cNvSpPr>
            <a:spLocks noChangeArrowheads="1"/>
          </p:cNvSpPr>
          <p:nvPr/>
        </p:nvSpPr>
        <p:spPr bwMode="auto">
          <a:xfrm>
            <a:off x="7633818" y="1300476"/>
            <a:ext cx="2172334" cy="395288"/>
          </a:xfrm>
          <a:prstGeom prst="homePlate">
            <a:avLst>
              <a:gd name="adj" fmla="val 28297"/>
            </a:avLst>
          </a:prstGeom>
          <a:solidFill>
            <a:srgbClr val="00B0F0"/>
          </a:solidFill>
          <a:ln w="9525">
            <a:solidFill>
              <a:srgbClr val="292989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5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试运</a:t>
            </a: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en-US" alt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3"/>
          <p:cNvSpPr>
            <a:spLocks noChangeArrowheads="1"/>
          </p:cNvSpPr>
          <p:nvPr/>
        </p:nvSpPr>
        <p:spPr bwMode="auto">
          <a:xfrm>
            <a:off x="1516096" y="2244988"/>
            <a:ext cx="1245899" cy="372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2020/10/16</a:t>
            </a:r>
          </a:p>
        </p:txBody>
      </p:sp>
      <p:sp>
        <p:nvSpPr>
          <p:cNvPr id="7" name="AutoShape 34"/>
          <p:cNvSpPr>
            <a:spLocks noChangeArrowheads="1"/>
          </p:cNvSpPr>
          <p:nvPr/>
        </p:nvSpPr>
        <p:spPr bwMode="auto">
          <a:xfrm>
            <a:off x="4005749" y="1300476"/>
            <a:ext cx="1712418" cy="395288"/>
          </a:xfrm>
          <a:prstGeom prst="homePlate">
            <a:avLst>
              <a:gd name="adj" fmla="val 28149"/>
            </a:avLst>
          </a:prstGeom>
          <a:gradFill flip="none" rotWithShape="1">
            <a:gsLst>
              <a:gs pos="27000">
                <a:srgbClr val="33CC33"/>
              </a:gs>
              <a:gs pos="30000">
                <a:srgbClr val="232386"/>
              </a:gs>
              <a:gs pos="100000">
                <a:srgbClr val="2B2BA1"/>
              </a:gs>
            </a:gsLst>
            <a:lin ang="0" scaled="1"/>
            <a:tileRect/>
          </a:gradFill>
          <a:ln w="9525">
            <a:solidFill>
              <a:srgbClr val="292989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系统安装</a:t>
            </a:r>
            <a:endParaRPr lang="en-US" alt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36"/>
          <p:cNvSpPr>
            <a:spLocks noChangeArrowheads="1"/>
          </p:cNvSpPr>
          <p:nvPr/>
        </p:nvSpPr>
        <p:spPr bwMode="auto">
          <a:xfrm>
            <a:off x="9826699" y="1300476"/>
            <a:ext cx="1296000" cy="396875"/>
          </a:xfrm>
          <a:prstGeom prst="homePlate">
            <a:avLst>
              <a:gd name="adj" fmla="val 28300"/>
            </a:avLst>
          </a:prstGeom>
          <a:solidFill>
            <a:srgbClr val="00B0F0"/>
          </a:solidFill>
          <a:ln w="9525">
            <a:solidFill>
              <a:srgbClr val="292989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kumimoji="0" lang="zh-CN" altLang="en-US" sz="15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上线</a:t>
            </a:r>
            <a:endParaRPr kumimoji="0" lang="en-US" alt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AutoShape 34"/>
          <p:cNvSpPr>
            <a:spLocks noChangeArrowheads="1"/>
          </p:cNvSpPr>
          <p:nvPr/>
        </p:nvSpPr>
        <p:spPr bwMode="auto">
          <a:xfrm>
            <a:off x="2246883" y="1300476"/>
            <a:ext cx="1715435" cy="396875"/>
          </a:xfrm>
          <a:prstGeom prst="homePlate">
            <a:avLst>
              <a:gd name="adj" fmla="val 28214"/>
            </a:avLst>
          </a:prstGeom>
          <a:solidFill>
            <a:srgbClr val="33CC33"/>
          </a:solidFill>
          <a:ln w="9525">
            <a:solidFill>
              <a:srgbClr val="292989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kumimoji="0" lang="zh-CN" altLang="en-US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规格</a:t>
            </a:r>
            <a:r>
              <a:rPr kumimoji="0" lang="zh-CN" altLang="en-US" sz="12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确认、</a:t>
            </a:r>
            <a:r>
              <a:rPr lang="zh-CN" altLang="en-US" sz="1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12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调整</a:t>
            </a:r>
            <a:endParaRPr kumimoji="0" lang="zh-CN" altLang="en-US" sz="12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5186748" y="2271125"/>
            <a:ext cx="1089768" cy="211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2020/11/M</a:t>
            </a:r>
          </a:p>
        </p:txBody>
      </p:sp>
      <p:sp>
        <p:nvSpPr>
          <p:cNvPr id="13" name="AutoShape 34"/>
          <p:cNvSpPr>
            <a:spLocks noChangeArrowheads="1"/>
          </p:cNvSpPr>
          <p:nvPr/>
        </p:nvSpPr>
        <p:spPr bwMode="auto">
          <a:xfrm>
            <a:off x="1256711" y="1300476"/>
            <a:ext cx="953832" cy="396875"/>
          </a:xfrm>
          <a:prstGeom prst="homePlate">
            <a:avLst>
              <a:gd name="adj" fmla="val 28136"/>
            </a:avLst>
          </a:prstGeom>
          <a:solidFill>
            <a:srgbClr val="33CC33"/>
          </a:solidFill>
          <a:ln w="9525">
            <a:solidFill>
              <a:srgbClr val="292989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需求调研</a:t>
            </a:r>
          </a:p>
        </p:txBody>
      </p:sp>
      <p:sp>
        <p:nvSpPr>
          <p:cNvPr id="14" name="AutoShape 34"/>
          <p:cNvSpPr>
            <a:spLocks noChangeArrowheads="1"/>
          </p:cNvSpPr>
          <p:nvPr/>
        </p:nvSpPr>
        <p:spPr bwMode="auto">
          <a:xfrm>
            <a:off x="5717652" y="1300476"/>
            <a:ext cx="1915652" cy="395288"/>
          </a:xfrm>
          <a:prstGeom prst="homePlate">
            <a:avLst>
              <a:gd name="adj" fmla="val 28169"/>
            </a:avLst>
          </a:prstGeom>
          <a:gradFill rotWithShape="1">
            <a:gsLst>
              <a:gs pos="0">
                <a:srgbClr val="15155C"/>
              </a:gs>
              <a:gs pos="50000">
                <a:srgbClr val="232386"/>
              </a:gs>
              <a:gs pos="100000">
                <a:srgbClr val="2B2BA1"/>
              </a:gs>
            </a:gsLst>
            <a:lin ang="5400000" scaled="1"/>
          </a:gradFill>
          <a:ln w="9525">
            <a:solidFill>
              <a:srgbClr val="292989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zh-CN" altLang="en-US" sz="1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r>
              <a:rPr lang="en-US" altLang="zh-CN" sz="1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1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线</a:t>
            </a:r>
            <a:r>
              <a:rPr lang="zh-CN" altLang="en-US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上测试</a:t>
            </a:r>
            <a:endParaRPr lang="en-US" altLang="zh-CN" sz="1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33"/>
          <p:cNvSpPr>
            <a:spLocks noChangeArrowheads="1"/>
          </p:cNvSpPr>
          <p:nvPr/>
        </p:nvSpPr>
        <p:spPr bwMode="auto">
          <a:xfrm>
            <a:off x="3561050" y="2244988"/>
            <a:ext cx="101862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2020/10/E</a:t>
            </a:r>
          </a:p>
        </p:txBody>
      </p:sp>
      <p:sp>
        <p:nvSpPr>
          <p:cNvPr id="16" name="Line 40"/>
          <p:cNvSpPr>
            <a:spLocks noChangeShapeType="1"/>
          </p:cNvSpPr>
          <p:nvPr/>
        </p:nvSpPr>
        <p:spPr bwMode="auto">
          <a:xfrm>
            <a:off x="2219045" y="1498866"/>
            <a:ext cx="7937" cy="792162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kumimoji="0"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AutoShape 36"/>
          <p:cNvSpPr>
            <a:spLocks noChangeArrowheads="1"/>
          </p:cNvSpPr>
          <p:nvPr/>
        </p:nvSpPr>
        <p:spPr bwMode="auto">
          <a:xfrm>
            <a:off x="11201608" y="1300476"/>
            <a:ext cx="831834" cy="395288"/>
          </a:xfrm>
          <a:prstGeom prst="homePlate">
            <a:avLst>
              <a:gd name="adj" fmla="val 28297"/>
            </a:avLst>
          </a:prstGeom>
          <a:solidFill>
            <a:srgbClr val="00B0F0"/>
          </a:solidFill>
          <a:ln w="9525">
            <a:solidFill>
              <a:srgbClr val="292989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5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验收</a:t>
            </a:r>
            <a:endParaRPr lang="en-US" altLang="zh-CN" sz="15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Line 40"/>
          <p:cNvSpPr>
            <a:spLocks noChangeShapeType="1"/>
          </p:cNvSpPr>
          <p:nvPr/>
        </p:nvSpPr>
        <p:spPr bwMode="auto">
          <a:xfrm>
            <a:off x="5717652" y="1498866"/>
            <a:ext cx="0" cy="792162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kumimoji="0"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Line 40"/>
          <p:cNvSpPr>
            <a:spLocks noChangeShapeType="1"/>
          </p:cNvSpPr>
          <p:nvPr/>
        </p:nvSpPr>
        <p:spPr bwMode="auto">
          <a:xfrm>
            <a:off x="3972574" y="1498866"/>
            <a:ext cx="0" cy="792162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kumimoji="0"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Line 40"/>
          <p:cNvSpPr>
            <a:spLocks noChangeShapeType="1"/>
          </p:cNvSpPr>
          <p:nvPr/>
        </p:nvSpPr>
        <p:spPr bwMode="auto">
          <a:xfrm>
            <a:off x="7599170" y="1498866"/>
            <a:ext cx="0" cy="792162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kumimoji="0"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Rectangle 33"/>
          <p:cNvSpPr>
            <a:spLocks noChangeArrowheads="1"/>
          </p:cNvSpPr>
          <p:nvPr/>
        </p:nvSpPr>
        <p:spPr bwMode="auto">
          <a:xfrm>
            <a:off x="7094045" y="2256301"/>
            <a:ext cx="978867" cy="24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2020/11/E</a:t>
            </a:r>
          </a:p>
        </p:txBody>
      </p:sp>
      <p:sp>
        <p:nvSpPr>
          <p:cNvPr id="25" name="Line 40"/>
          <p:cNvSpPr>
            <a:spLocks noChangeShapeType="1"/>
          </p:cNvSpPr>
          <p:nvPr/>
        </p:nvSpPr>
        <p:spPr bwMode="auto">
          <a:xfrm>
            <a:off x="11152185" y="1498866"/>
            <a:ext cx="0" cy="792162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kumimoji="0"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Rectangle 33"/>
          <p:cNvSpPr>
            <a:spLocks noChangeArrowheads="1"/>
          </p:cNvSpPr>
          <p:nvPr/>
        </p:nvSpPr>
        <p:spPr bwMode="auto">
          <a:xfrm>
            <a:off x="10676394" y="2220047"/>
            <a:ext cx="1120013" cy="313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2020/12/E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-28050" y="1300476"/>
            <a:ext cx="1664982" cy="372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TPMS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en-US" altLang="zh-CN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1523551" y="4130760"/>
            <a:ext cx="1245899" cy="372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2020/10/16</a:t>
            </a:r>
          </a:p>
        </p:txBody>
      </p:sp>
      <p:sp>
        <p:nvSpPr>
          <p:cNvPr id="32" name="AutoShape 34"/>
          <p:cNvSpPr>
            <a:spLocks noChangeArrowheads="1"/>
          </p:cNvSpPr>
          <p:nvPr/>
        </p:nvSpPr>
        <p:spPr bwMode="auto">
          <a:xfrm>
            <a:off x="2250395" y="3258569"/>
            <a:ext cx="1711923" cy="396875"/>
          </a:xfrm>
          <a:prstGeom prst="homePlate">
            <a:avLst>
              <a:gd name="adj" fmla="val 28214"/>
            </a:avLst>
          </a:prstGeom>
          <a:solidFill>
            <a:srgbClr val="33CC33"/>
          </a:solidFill>
          <a:ln w="9525">
            <a:solidFill>
              <a:srgbClr val="292989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kumimoji="0" lang="zh-CN" altLang="en-US" sz="15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规格确认</a:t>
            </a:r>
          </a:p>
        </p:txBody>
      </p:sp>
      <p:sp>
        <p:nvSpPr>
          <p:cNvPr id="33" name="AutoShape 34"/>
          <p:cNvSpPr>
            <a:spLocks noChangeArrowheads="1"/>
          </p:cNvSpPr>
          <p:nvPr/>
        </p:nvSpPr>
        <p:spPr bwMode="auto">
          <a:xfrm>
            <a:off x="4002170" y="3258569"/>
            <a:ext cx="1401209" cy="395288"/>
          </a:xfrm>
          <a:prstGeom prst="homePlate">
            <a:avLst>
              <a:gd name="adj" fmla="val 28187"/>
            </a:avLst>
          </a:prstGeom>
          <a:gradFill flip="none" rotWithShape="1">
            <a:gsLst>
              <a:gs pos="12000">
                <a:srgbClr val="FFFF00"/>
              </a:gs>
              <a:gs pos="15000">
                <a:srgbClr val="232386"/>
              </a:gs>
              <a:gs pos="100000">
                <a:srgbClr val="2B2BA1"/>
              </a:gs>
            </a:gsLst>
            <a:lin ang="0" scaled="1"/>
            <a:tileRect/>
          </a:gradFill>
          <a:ln w="9525">
            <a:solidFill>
              <a:srgbClr val="292989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功能开发</a:t>
            </a:r>
            <a:endParaRPr lang="zh-CN" altLang="en-US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3497803" y="4185328"/>
            <a:ext cx="1140012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2020/10/E</a:t>
            </a:r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7076715" y="4211465"/>
            <a:ext cx="1089768" cy="211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2020/11/E</a:t>
            </a:r>
          </a:p>
        </p:txBody>
      </p:sp>
      <p:sp>
        <p:nvSpPr>
          <p:cNvPr id="36" name="AutoShape 34"/>
          <p:cNvSpPr>
            <a:spLocks noChangeArrowheads="1"/>
          </p:cNvSpPr>
          <p:nvPr/>
        </p:nvSpPr>
        <p:spPr bwMode="auto">
          <a:xfrm>
            <a:off x="1256710" y="3258569"/>
            <a:ext cx="953833" cy="396875"/>
          </a:xfrm>
          <a:prstGeom prst="homePlate">
            <a:avLst>
              <a:gd name="adj" fmla="val 28136"/>
            </a:avLst>
          </a:prstGeom>
          <a:solidFill>
            <a:srgbClr val="33CC33"/>
          </a:solidFill>
          <a:ln w="9525">
            <a:solidFill>
              <a:srgbClr val="292989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需求调研</a:t>
            </a:r>
          </a:p>
        </p:txBody>
      </p:sp>
      <p:sp>
        <p:nvSpPr>
          <p:cNvPr id="37" name="AutoShape 34"/>
          <p:cNvSpPr>
            <a:spLocks noChangeArrowheads="1"/>
          </p:cNvSpPr>
          <p:nvPr/>
        </p:nvSpPr>
        <p:spPr bwMode="auto">
          <a:xfrm>
            <a:off x="7633817" y="3258569"/>
            <a:ext cx="2172335" cy="395288"/>
          </a:xfrm>
          <a:prstGeom prst="homePlate">
            <a:avLst>
              <a:gd name="adj" fmla="val 28169"/>
            </a:avLst>
          </a:prstGeom>
          <a:solidFill>
            <a:srgbClr val="00B0F0"/>
          </a:solidFill>
          <a:ln w="9525">
            <a:solidFill>
              <a:srgbClr val="292989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试</a:t>
            </a:r>
            <a:r>
              <a:rPr lang="zh-TW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運行</a:t>
            </a:r>
            <a:endParaRPr lang="en-US" alt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>
            <a:off x="2226500" y="3456959"/>
            <a:ext cx="7937" cy="792162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kumimoji="0"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3973251" y="3456959"/>
            <a:ext cx="0" cy="792162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kumimoji="0"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" name="AutoShape 36"/>
          <p:cNvSpPr>
            <a:spLocks noChangeArrowheads="1"/>
          </p:cNvSpPr>
          <p:nvPr/>
        </p:nvSpPr>
        <p:spPr bwMode="auto">
          <a:xfrm>
            <a:off x="11201608" y="3258569"/>
            <a:ext cx="831834" cy="395288"/>
          </a:xfrm>
          <a:prstGeom prst="homePlate">
            <a:avLst>
              <a:gd name="adj" fmla="val 28297"/>
            </a:avLst>
          </a:prstGeom>
          <a:solidFill>
            <a:srgbClr val="00B0F0"/>
          </a:solidFill>
          <a:ln w="9525">
            <a:solidFill>
              <a:srgbClr val="292989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5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验收</a:t>
            </a:r>
            <a:endParaRPr lang="en-US" altLang="zh-CN" sz="15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7607619" y="3456959"/>
            <a:ext cx="0" cy="792162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kumimoji="0"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" name="Line 40"/>
          <p:cNvSpPr>
            <a:spLocks noChangeShapeType="1"/>
          </p:cNvSpPr>
          <p:nvPr/>
        </p:nvSpPr>
        <p:spPr bwMode="auto">
          <a:xfrm>
            <a:off x="11160398" y="3456959"/>
            <a:ext cx="0" cy="792162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kumimoji="0"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" name="Rectangle 33"/>
          <p:cNvSpPr>
            <a:spLocks noChangeArrowheads="1"/>
          </p:cNvSpPr>
          <p:nvPr/>
        </p:nvSpPr>
        <p:spPr bwMode="auto">
          <a:xfrm>
            <a:off x="10674982" y="4160387"/>
            <a:ext cx="1120013" cy="313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2020/12/E</a:t>
            </a:r>
          </a:p>
        </p:txBody>
      </p:sp>
      <p:sp>
        <p:nvSpPr>
          <p:cNvPr id="48" name="Rectangle 33"/>
          <p:cNvSpPr>
            <a:spLocks noChangeArrowheads="1"/>
          </p:cNvSpPr>
          <p:nvPr/>
        </p:nvSpPr>
        <p:spPr bwMode="auto">
          <a:xfrm>
            <a:off x="117677" y="3234354"/>
            <a:ext cx="1990778" cy="372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设备接入</a:t>
            </a:r>
            <a:endParaRPr lang="en-US" altLang="zh-CN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等腰三角形 57"/>
          <p:cNvSpPr/>
          <p:nvPr/>
        </p:nvSpPr>
        <p:spPr>
          <a:xfrm>
            <a:off x="7652838" y="1800746"/>
            <a:ext cx="288032" cy="288032"/>
          </a:xfrm>
          <a:prstGeom prst="triangle">
            <a:avLst/>
          </a:prstGeom>
          <a:solidFill>
            <a:srgbClr val="33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Line 40"/>
          <p:cNvSpPr>
            <a:spLocks noChangeShapeType="1"/>
          </p:cNvSpPr>
          <p:nvPr/>
        </p:nvSpPr>
        <p:spPr bwMode="auto">
          <a:xfrm>
            <a:off x="7800187" y="2052600"/>
            <a:ext cx="0" cy="792162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kumimoji="0"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" name="Rectangle 33"/>
          <p:cNvSpPr>
            <a:spLocks noChangeArrowheads="1"/>
          </p:cNvSpPr>
          <p:nvPr/>
        </p:nvSpPr>
        <p:spPr bwMode="auto">
          <a:xfrm>
            <a:off x="7287544" y="2664139"/>
            <a:ext cx="101862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进厂</a:t>
            </a:r>
            <a:endParaRPr lang="en-US" altLang="zh-CN" sz="12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2020/11/B</a:t>
            </a:r>
          </a:p>
        </p:txBody>
      </p:sp>
      <p:sp>
        <p:nvSpPr>
          <p:cNvPr id="61" name="等腰三角形 60"/>
          <p:cNvSpPr/>
          <p:nvPr/>
        </p:nvSpPr>
        <p:spPr>
          <a:xfrm>
            <a:off x="6508379" y="1791227"/>
            <a:ext cx="288032" cy="288032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Line 40"/>
          <p:cNvSpPr>
            <a:spLocks noChangeShapeType="1"/>
          </p:cNvSpPr>
          <p:nvPr/>
        </p:nvSpPr>
        <p:spPr bwMode="auto">
          <a:xfrm>
            <a:off x="6655728" y="2043081"/>
            <a:ext cx="0" cy="792162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kumimoji="0"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" name="Rectangle 33"/>
          <p:cNvSpPr>
            <a:spLocks noChangeArrowheads="1"/>
          </p:cNvSpPr>
          <p:nvPr/>
        </p:nvSpPr>
        <p:spPr bwMode="auto">
          <a:xfrm>
            <a:off x="6143084" y="2654620"/>
            <a:ext cx="1196781" cy="444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设备信息收集</a:t>
            </a:r>
            <a:endParaRPr lang="en-US" altLang="zh-CN" sz="12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2020/11/20</a:t>
            </a:r>
          </a:p>
        </p:txBody>
      </p:sp>
      <p:sp>
        <p:nvSpPr>
          <p:cNvPr id="64" name="等腰三角形 63"/>
          <p:cNvSpPr/>
          <p:nvPr/>
        </p:nvSpPr>
        <p:spPr>
          <a:xfrm>
            <a:off x="3060366" y="3755208"/>
            <a:ext cx="288032" cy="288032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Line 40"/>
          <p:cNvSpPr>
            <a:spLocks noChangeShapeType="1"/>
          </p:cNvSpPr>
          <p:nvPr/>
        </p:nvSpPr>
        <p:spPr bwMode="auto">
          <a:xfrm>
            <a:off x="3207715" y="4007062"/>
            <a:ext cx="0" cy="39600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kumimoji="0"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" name="Rectangle 33"/>
          <p:cNvSpPr>
            <a:spLocks noChangeArrowheads="1"/>
          </p:cNvSpPr>
          <p:nvPr/>
        </p:nvSpPr>
        <p:spPr bwMode="auto">
          <a:xfrm>
            <a:off x="2605620" y="4441824"/>
            <a:ext cx="123181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设备</a:t>
            </a:r>
            <a:r>
              <a:rPr lang="zh-CN" altLang="en-US" sz="12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资料提供</a:t>
            </a:r>
            <a:endParaRPr lang="en-US" altLang="zh-CN" sz="1200" b="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1200" b="1" strike="sngStrik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2020/10/23</a:t>
            </a:r>
          </a:p>
          <a:p>
            <a:r>
              <a:rPr lang="en-US" altLang="zh-CN" sz="1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2020</a:t>
            </a:r>
            <a:r>
              <a:rPr lang="en-US" altLang="zh-CN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CN" sz="1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10/30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256711" y="728538"/>
          <a:ext cx="107767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061"/>
                <a:gridCol w="898061"/>
                <a:gridCol w="898061"/>
                <a:gridCol w="898061"/>
                <a:gridCol w="898061"/>
                <a:gridCol w="898061"/>
                <a:gridCol w="898061"/>
                <a:gridCol w="898061"/>
                <a:gridCol w="898061"/>
                <a:gridCol w="898061"/>
                <a:gridCol w="898061"/>
                <a:gridCol w="898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10/16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10/23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10/30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11/6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11/13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11/20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11/27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12/4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12/11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12/18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12/20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12/31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256710" y="5249113"/>
            <a:ext cx="1335570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项目需求范围</a:t>
            </a:r>
            <a:endParaRPr lang="en-US" altLang="zh-CN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项目执行计划</a:t>
            </a:r>
            <a:endParaRPr lang="en-US" altLang="zh-CN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设备接入方式</a:t>
            </a:r>
            <a:endParaRPr lang="zh-CN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645546" y="5249113"/>
            <a:ext cx="1335570" cy="5232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平台功能调整</a:t>
            </a:r>
            <a:endParaRPr lang="en-US" altLang="zh-CN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采集数据确认</a:t>
            </a:r>
            <a:endParaRPr lang="zh-CN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067809" y="5249113"/>
            <a:ext cx="1335570" cy="95410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平台整合测试</a:t>
            </a:r>
            <a:endParaRPr lang="en-US" altLang="zh-CN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现场环境部署</a:t>
            </a:r>
            <a:endParaRPr lang="en-US" altLang="zh-CN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采集数据收集</a:t>
            </a:r>
            <a:endParaRPr lang="en-US" altLang="zh-CN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主要设备接入</a:t>
            </a:r>
            <a:endParaRPr lang="zh-CN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806787" y="5245705"/>
            <a:ext cx="1335570" cy="95410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使用功能调整</a:t>
            </a:r>
            <a:endParaRPr lang="en-US" altLang="zh-CN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设备数据导入</a:t>
            </a:r>
            <a:endParaRPr lang="en-US" altLang="zh-CN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采集数据收集</a:t>
            </a:r>
            <a:endParaRPr lang="en-US" altLang="zh-CN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使用培训</a:t>
            </a:r>
            <a:endParaRPr lang="en-US" altLang="zh-CN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0697872" y="5245705"/>
            <a:ext cx="1335570" cy="3077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系统验收</a:t>
            </a:r>
            <a:endParaRPr lang="en-US" altLang="zh-CN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AutoShape 36"/>
          <p:cNvSpPr>
            <a:spLocks noChangeArrowheads="1"/>
          </p:cNvSpPr>
          <p:nvPr/>
        </p:nvSpPr>
        <p:spPr bwMode="auto">
          <a:xfrm>
            <a:off x="9826699" y="3258569"/>
            <a:ext cx="1296000" cy="396875"/>
          </a:xfrm>
          <a:prstGeom prst="homePlate">
            <a:avLst>
              <a:gd name="adj" fmla="val 28300"/>
            </a:avLst>
          </a:prstGeom>
          <a:solidFill>
            <a:srgbClr val="00B0F0"/>
          </a:solidFill>
          <a:ln w="9525">
            <a:solidFill>
              <a:srgbClr val="292989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kumimoji="0" lang="zh-CN" altLang="en-US" sz="15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上线</a:t>
            </a:r>
            <a:endParaRPr kumimoji="0" lang="en-US" alt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9785678" y="6444192"/>
            <a:ext cx="1524006" cy="303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AutoShape 34"/>
          <p:cNvSpPr>
            <a:spLocks noChangeArrowheads="1"/>
          </p:cNvSpPr>
          <p:nvPr/>
        </p:nvSpPr>
        <p:spPr bwMode="auto">
          <a:xfrm>
            <a:off x="5482288" y="3264983"/>
            <a:ext cx="2035291" cy="395288"/>
          </a:xfrm>
          <a:prstGeom prst="homePlate">
            <a:avLst>
              <a:gd name="adj" fmla="val 28169"/>
            </a:avLst>
          </a:prstGeom>
          <a:gradFill rotWithShape="1">
            <a:gsLst>
              <a:gs pos="0">
                <a:srgbClr val="15155C"/>
              </a:gs>
              <a:gs pos="50000">
                <a:srgbClr val="232386"/>
              </a:gs>
              <a:gs pos="100000">
                <a:srgbClr val="2B2BA1"/>
              </a:gs>
            </a:gsLst>
            <a:lin ang="5400000" scaled="1"/>
          </a:gradFill>
          <a:ln w="9525">
            <a:solidFill>
              <a:srgbClr val="292989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现场布线及设备架设</a:t>
            </a:r>
            <a:endParaRPr lang="en-US" alt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634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2492990" cy="480003"/>
          </a:xfrm>
        </p:spPr>
        <p:txBody>
          <a:bodyPr/>
          <a:lstStyle/>
          <a:p>
            <a:r>
              <a:rPr lang="zh-CN" altLang="en-US" dirty="0" smtClean="0"/>
              <a:t>项目进度</a:t>
            </a:r>
            <a:r>
              <a:rPr lang="en-US" altLang="zh-CN" dirty="0" smtClean="0"/>
              <a:t>/</a:t>
            </a:r>
            <a:r>
              <a:rPr lang="zh-CN" altLang="en-US" dirty="0" smtClean="0"/>
              <a:t>任务</a:t>
            </a:r>
            <a:endParaRPr lang="zh-CN" altLang="en-US" dirty="0"/>
          </a:p>
        </p:txBody>
      </p:sp>
      <p:sp>
        <p:nvSpPr>
          <p:cNvPr id="3" name="内容占位符 4"/>
          <p:cNvSpPr txBox="1">
            <a:spLocks/>
          </p:cNvSpPr>
          <p:nvPr/>
        </p:nvSpPr>
        <p:spPr>
          <a:xfrm>
            <a:off x="180000" y="648000"/>
            <a:ext cx="11826072" cy="585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  <a:defRPr/>
            </a:pP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</a:t>
            </a: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数据采集</a:t>
            </a:r>
            <a:endParaRPr lang="en-US" altLang="zh-CN" sz="20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AOI LOG</a:t>
            </a:r>
            <a:r>
              <a:rPr lang="zh-CN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确认完成，设备商已经修改完程序。</a:t>
            </a:r>
          </a:p>
          <a:p>
            <a:pPr lvl="1">
              <a:defRPr/>
            </a:pPr>
            <a:r>
              <a:rPr lang="zh-CN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目前初期的数据收集形式和规格都基本完成，剩余细节待导入验证时逐步确认。</a:t>
            </a:r>
          </a:p>
          <a:p>
            <a:pPr lvl="1">
              <a:defRPr/>
            </a:pPr>
            <a:r>
              <a:rPr lang="zh-CN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完成了对应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A1/A7/T1</a:t>
            </a:r>
            <a:r>
              <a:rPr lang="zh-CN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所有类型设备的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PLC</a:t>
            </a:r>
            <a:r>
              <a:rPr lang="zh-CN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网关采集程序模板，待逐个验证后，即可针对每个设备批量导入。</a:t>
            </a:r>
            <a:endParaRPr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8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有关锡炉等设备的工控机网络，已经接入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MES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网，再接入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TPMS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网时，采用双网卡方案</a:t>
            </a:r>
            <a:endParaRPr lang="zh-CN" altLang="zh-CN" sz="1800" dirty="0" smtClean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设备接入程序开发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</a:p>
          <a:p>
            <a:pPr lvl="2">
              <a:defRPr/>
            </a:pP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完成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监控模式设计：网络共享、文本及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excel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变更内容、数据解析、数据翻译、数据发送到总线。已在此架构上完成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A07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锡炉监控。</a:t>
            </a:r>
          </a:p>
          <a:p>
            <a:pPr lvl="2">
              <a:defRPr/>
            </a:pP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</a:t>
            </a:r>
            <a:r>
              <a:rPr lang="en-US" altLang="zh-CN" sz="1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IoT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模块采集数据转换接口 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endParaRPr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lvl="1">
              <a:spcBef>
                <a:spcPts val="1000"/>
              </a:spcBef>
              <a:defRPr/>
            </a:pP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设备采购</a:t>
            </a:r>
            <a:r>
              <a:rPr lang="en-US" altLang="zh-CN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布线施工</a:t>
            </a:r>
            <a:endParaRPr lang="en-US" altLang="zh-CN" sz="20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第一</a:t>
            </a:r>
            <a:r>
              <a:rPr lang="zh-CN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批设备采购到位，第二批正在进行中</a:t>
            </a:r>
            <a:r>
              <a:rPr lang="zh-CN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追踪进度 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晓东，刚收到一件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联系施工单位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昆山讯能网络系统有限公司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，进行规格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确认</a:t>
            </a:r>
            <a:endParaRPr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A01/A07</a:t>
            </a:r>
            <a:r>
              <a:rPr lang="zh-CN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施工</a:t>
            </a: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内容没问题</a:t>
            </a:r>
            <a:r>
              <a:rPr lang="zh-CN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重新规划</a:t>
            </a:r>
            <a:r>
              <a:rPr lang="en-US" altLang="zh-CN" sz="1400" dirty="0" err="1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IoT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内部子网</a:t>
            </a:r>
            <a:endParaRPr lang="zh-CN" altLang="zh-CN" sz="14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T01</a:t>
            </a: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后段是否需要施工，及施工方案，下周待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ITC</a:t>
            </a:r>
            <a:r>
              <a:rPr lang="zh-CN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支援人员到厂确认后再</a:t>
            </a:r>
            <a:r>
              <a:rPr lang="zh-CN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– 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有变化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整理现场任务，制定执行计划</a:t>
            </a:r>
            <a:endParaRPr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defRPr/>
            </a:pPr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0615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2492990" cy="480003"/>
          </a:xfrm>
        </p:spPr>
        <p:txBody>
          <a:bodyPr/>
          <a:lstStyle/>
          <a:p>
            <a:r>
              <a:rPr lang="zh-CN" altLang="en-US" dirty="0" smtClean="0"/>
              <a:t>项目进度</a:t>
            </a:r>
            <a:r>
              <a:rPr lang="en-US" altLang="zh-CN" dirty="0" smtClean="0"/>
              <a:t>/</a:t>
            </a:r>
            <a:r>
              <a:rPr lang="zh-CN" altLang="en-US" dirty="0" smtClean="0"/>
              <a:t>任务</a:t>
            </a:r>
            <a:endParaRPr lang="zh-CN" altLang="en-US" dirty="0"/>
          </a:p>
        </p:txBody>
      </p:sp>
      <p:sp>
        <p:nvSpPr>
          <p:cNvPr id="3" name="内容占位符 4"/>
          <p:cNvSpPr txBox="1">
            <a:spLocks/>
          </p:cNvSpPr>
          <p:nvPr/>
        </p:nvSpPr>
        <p:spPr>
          <a:xfrm>
            <a:off x="180000" y="648000"/>
            <a:ext cx="4879110" cy="585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  <a:defRPr/>
            </a:pPr>
            <a:r>
              <a:rPr lang="en-US" altLang="zh-CN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TPMS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系统调整</a:t>
            </a: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测试环境搭建</a:t>
            </a:r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完成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TPMS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系统功能调整，系统整合测试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远程访问权限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-VPN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账户开通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产线网络规划为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10.4.91.0~10.4.100.255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，建议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10.4.92.0/24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楼，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10.4.93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为三楼，等等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r>
              <a:rPr lang="en-US" altLang="zh-CN" sz="18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svr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段为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10.4.100.0/24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OA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段给的为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172.25.57.0/24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  <a:p>
            <a:pPr lvl="1">
              <a:defRPr/>
            </a:pP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defRPr/>
            </a:pP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后续任务</a:t>
            </a:r>
            <a:endParaRPr lang="en-US" altLang="zh-CN" sz="20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设备数采现场施工，数据接口逐一确认</a:t>
            </a:r>
            <a:endParaRPr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TPMS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调整 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 Plan-B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方案环境搭建</a:t>
            </a:r>
            <a:endParaRPr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继续设备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接入程序开发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endParaRPr lang="en-US" altLang="zh-CN" sz="18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defRPr/>
            </a:pPr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441" y="1128439"/>
            <a:ext cx="6998527" cy="488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1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3775393" cy="480003"/>
          </a:xfrm>
        </p:spPr>
        <p:txBody>
          <a:bodyPr/>
          <a:lstStyle/>
          <a:p>
            <a:r>
              <a:rPr lang="zh-CN" altLang="en-US" dirty="0" smtClean="0"/>
              <a:t>设备数据采集施工计划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458536"/>
              </p:ext>
            </p:extLst>
          </p:nvPr>
        </p:nvGraphicFramePr>
        <p:xfrm>
          <a:off x="203233" y="948232"/>
          <a:ext cx="5561463" cy="20479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225"/>
                <a:gridCol w="919048"/>
                <a:gridCol w="1579152"/>
                <a:gridCol w="910086"/>
                <a:gridCol w="839672"/>
                <a:gridCol w="455593"/>
                <a:gridCol w="332687"/>
              </a:tblGrid>
              <a:tr h="4020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项目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6400" marR="364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型号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6400" marR="364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描述</a:t>
                      </a:r>
                      <a:endParaRPr lang="zh-CN" sz="1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6400" marR="364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实际数量</a:t>
                      </a:r>
                      <a:r>
                        <a:rPr lang="en-US" sz="1200">
                          <a:effectLst/>
                        </a:rPr>
                        <a:t>+</a:t>
                      </a:r>
                      <a:r>
                        <a:rPr lang="zh-CN" sz="1200">
                          <a:effectLst/>
                        </a:rPr>
                        <a:t>备品</a:t>
                      </a:r>
                      <a:endParaRPr lang="zh-CN" sz="1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6400" marR="364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dirty="0" smtClean="0">
                          <a:effectLst/>
                        </a:rPr>
                        <a:t>寄</a:t>
                      </a:r>
                      <a:r>
                        <a:rPr lang="zh-CN" sz="1200" dirty="0">
                          <a:effectLst/>
                        </a:rPr>
                        <a:t>苏州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6400" marR="364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dirty="0" smtClean="0">
                          <a:effectLst/>
                        </a:rPr>
                        <a:t>寄</a:t>
                      </a:r>
                      <a:r>
                        <a:rPr lang="zh-CN" sz="1200" dirty="0">
                          <a:effectLst/>
                        </a:rPr>
                        <a:t>天津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6400" marR="364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备注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6400" marR="364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06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6400" marR="364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ECU-1251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6400" marR="364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双网口网关</a:t>
                      </a:r>
                      <a:endParaRPr lang="zh-CN" sz="1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6400" marR="364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6+2</a:t>
                      </a:r>
                      <a:endParaRPr lang="zh-CN" sz="1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6400" marR="364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6400" marR="364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6400" marR="364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　</a:t>
                      </a:r>
                      <a:endParaRPr lang="zh-CN" sz="1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6400" marR="364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06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zh-CN" sz="1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6400" marR="364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UT-6601H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6400" marR="364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NET </a:t>
                      </a:r>
                      <a:r>
                        <a:rPr lang="zh-CN" sz="1200">
                          <a:effectLst/>
                        </a:rPr>
                        <a:t>转</a:t>
                      </a:r>
                      <a:r>
                        <a:rPr lang="en-US" sz="1200">
                          <a:effectLst/>
                        </a:rPr>
                        <a:t> RS485</a:t>
                      </a:r>
                      <a:endParaRPr lang="zh-CN" sz="1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6400" marR="364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11+2</a:t>
                      </a:r>
                      <a:endParaRPr lang="zh-CN" sz="1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6400" marR="364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6400" marR="364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6400" marR="364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　</a:t>
                      </a:r>
                      <a:endParaRPr lang="zh-CN" sz="1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6400" marR="364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06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zh-CN" sz="1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6400" marR="364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GSM18U12-PJ1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6400" marR="364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电源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6400" marR="364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6+2</a:t>
                      </a:r>
                      <a:endParaRPr lang="zh-CN" sz="1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6400" marR="364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6400" marR="364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6400" marR="364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　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6400" marR="364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06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zh-CN" sz="1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6400" marR="364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r>
                        <a:rPr lang="zh-CN" sz="1200">
                          <a:effectLst/>
                        </a:rPr>
                        <a:t>芯屏蔽线</a:t>
                      </a:r>
                      <a:endParaRPr lang="zh-CN" sz="1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6400" marR="364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0.3</a:t>
                      </a:r>
                      <a:r>
                        <a:rPr lang="zh-CN" sz="1200" dirty="0">
                          <a:effectLst/>
                        </a:rPr>
                        <a:t>平方对绞双绞铜网编制 双层屏蔽抗干扰 纯铜 柔软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6400" marR="364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r>
                        <a:rPr lang="zh-CN" sz="1200" dirty="0">
                          <a:effectLst/>
                        </a:rPr>
                        <a:t>卷（</a:t>
                      </a:r>
                      <a:r>
                        <a:rPr lang="en-US" sz="1200" dirty="0">
                          <a:effectLst/>
                        </a:rPr>
                        <a:t>300</a:t>
                      </a:r>
                      <a:r>
                        <a:rPr lang="zh-CN" sz="1200" dirty="0">
                          <a:effectLst/>
                        </a:rPr>
                        <a:t>米）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6400" marR="364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r>
                        <a:rPr lang="zh-CN" sz="1200" dirty="0">
                          <a:effectLst/>
                        </a:rPr>
                        <a:t>卷（</a:t>
                      </a:r>
                      <a:r>
                        <a:rPr lang="en-US" sz="1200" dirty="0">
                          <a:effectLst/>
                        </a:rPr>
                        <a:t>300</a:t>
                      </a:r>
                      <a:r>
                        <a:rPr lang="zh-CN" sz="1200" dirty="0">
                          <a:effectLst/>
                        </a:rPr>
                        <a:t>米）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6400" marR="364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　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6400" marR="364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黑色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6400" marR="364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06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zh-CN" sz="1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6400" marR="364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E0308</a:t>
                      </a:r>
                      <a:endParaRPr lang="zh-CN" sz="1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6400" marR="364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管型端子</a:t>
                      </a:r>
                      <a:r>
                        <a:rPr lang="en-US" sz="1200">
                          <a:effectLst/>
                        </a:rPr>
                        <a:t>E0308</a:t>
                      </a:r>
                      <a:r>
                        <a:rPr lang="zh-CN" sz="1200">
                          <a:effectLst/>
                        </a:rPr>
                        <a:t>针型端子</a:t>
                      </a:r>
                      <a:endParaRPr lang="zh-CN" sz="12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6400" marR="364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r>
                        <a:rPr lang="zh-CN" sz="1200" dirty="0">
                          <a:effectLst/>
                        </a:rPr>
                        <a:t>袋（</a:t>
                      </a:r>
                      <a:r>
                        <a:rPr lang="en-US" sz="1200" dirty="0">
                          <a:effectLst/>
                        </a:rPr>
                        <a:t>1000</a:t>
                      </a:r>
                      <a:r>
                        <a:rPr lang="zh-CN" sz="1200" dirty="0">
                          <a:effectLst/>
                        </a:rPr>
                        <a:t>）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6400" marR="364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r>
                        <a:rPr lang="zh-CN" sz="1200" dirty="0">
                          <a:effectLst/>
                        </a:rPr>
                        <a:t>袋（</a:t>
                      </a:r>
                      <a:r>
                        <a:rPr lang="en-US" sz="1200" dirty="0">
                          <a:effectLst/>
                        </a:rPr>
                        <a:t>1000</a:t>
                      </a:r>
                      <a:r>
                        <a:rPr lang="zh-CN" sz="1200" dirty="0">
                          <a:effectLst/>
                        </a:rPr>
                        <a:t>）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6400" marR="364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　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6400" marR="364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　</a:t>
                      </a:r>
                      <a:endParaRPr lang="zh-CN" sz="12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6400" marR="3640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03233" y="573544"/>
            <a:ext cx="20810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第一批设备</a:t>
            </a:r>
            <a:r>
              <a:rPr lang="zh-CN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采购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清单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52" y="3344312"/>
            <a:ext cx="5597644" cy="27384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147" y="912098"/>
            <a:ext cx="6201979" cy="517064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764696" y="609678"/>
            <a:ext cx="40687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TPMS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设备接入部分现场任务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(11/10 ~ 11/18):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5771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2709396" cy="480003"/>
          </a:xfrm>
        </p:spPr>
        <p:txBody>
          <a:bodyPr/>
          <a:lstStyle/>
          <a:p>
            <a:r>
              <a:rPr lang="en-US" altLang="zh-CN" dirty="0" smtClean="0"/>
              <a:t>TPMS </a:t>
            </a:r>
            <a:r>
              <a:rPr lang="zh-CN" altLang="en-US" dirty="0" smtClean="0"/>
              <a:t>页面效果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79" y="3345329"/>
            <a:ext cx="5754757" cy="291632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322" y="3345328"/>
            <a:ext cx="5976430" cy="29163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322" y="638090"/>
            <a:ext cx="5909330" cy="25650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233" y="638089"/>
            <a:ext cx="5725403" cy="256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77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768" y="5511290"/>
            <a:ext cx="4360222" cy="134671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89831" y="1845191"/>
            <a:ext cx="7919047" cy="923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399" b="1" dirty="0">
                <a:solidFill>
                  <a:srgbClr val="039F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数据驱动</a:t>
            </a:r>
            <a:r>
              <a:rPr lang="en-US" altLang="zh-CN" sz="5399" b="1" dirty="0">
                <a:solidFill>
                  <a:srgbClr val="039F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5399" b="1" dirty="0">
                <a:solidFill>
                  <a:srgbClr val="039F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智造未来</a:t>
            </a:r>
          </a:p>
        </p:txBody>
      </p:sp>
    </p:spTree>
    <p:extLst>
      <p:ext uri="{BB962C8B-B14F-4D97-AF65-F5344CB8AC3E}">
        <p14:creationId xmlns:p14="http://schemas.microsoft.com/office/powerpoint/2010/main" val="113588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4724370" cy="480003"/>
          </a:xfrm>
        </p:spPr>
        <p:txBody>
          <a:bodyPr/>
          <a:lstStyle/>
          <a:p>
            <a:r>
              <a:rPr lang="zh-CN" altLang="en-US" dirty="0" smtClean="0"/>
              <a:t>项目进度</a:t>
            </a:r>
            <a:r>
              <a:rPr lang="en-US" altLang="zh-CN" dirty="0" smtClean="0"/>
              <a:t>/</a:t>
            </a:r>
            <a:r>
              <a:rPr lang="zh-CN" altLang="en-US" dirty="0" smtClean="0"/>
              <a:t>任务</a:t>
            </a:r>
            <a:r>
              <a:rPr lang="en-US" altLang="zh-CN" dirty="0" smtClean="0"/>
              <a:t>(2020-10-30)</a:t>
            </a:r>
            <a:endParaRPr lang="zh-CN" altLang="en-US" dirty="0"/>
          </a:p>
        </p:txBody>
      </p:sp>
      <p:sp>
        <p:nvSpPr>
          <p:cNvPr id="3" name="内容占位符 4"/>
          <p:cNvSpPr txBox="1">
            <a:spLocks/>
          </p:cNvSpPr>
          <p:nvPr/>
        </p:nvSpPr>
        <p:spPr>
          <a:xfrm>
            <a:off x="180000" y="648000"/>
            <a:ext cx="11826072" cy="585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  <a:defRPr/>
            </a:pP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设备数据采集接口资料提供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规格确认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2020-10-30</a:t>
            </a:r>
            <a:endParaRPr lang="en-US" altLang="zh-CN" sz="1600" b="1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群电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设备厂商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/ITC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讨论确定主要设备数据采集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接口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1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仍有多项规格未能确定</a:t>
            </a:r>
          </a:p>
          <a:p>
            <a:pPr lvl="1">
              <a:defRPr/>
            </a:pP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T01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lang="zh-CN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T01</a:t>
            </a: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后段：</a:t>
            </a:r>
          </a:p>
          <a:p>
            <a:pPr lvl="3">
              <a:defRPr/>
            </a:pP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经晓东协助再次调研，以及和厂商沟通后，</a:t>
            </a:r>
            <a:r>
              <a:rPr lang="zh-CN" altLang="en-US" sz="105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原厂商定义的</a:t>
            </a:r>
            <a:r>
              <a:rPr lang="en-US" altLang="zh-CN" sz="105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RS485</a:t>
            </a:r>
            <a:r>
              <a:rPr lang="zh-CN" altLang="en-US" sz="105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接口不可用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，因此需要给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PLC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增加通信模块。采用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FEN01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转网络</a:t>
            </a:r>
            <a:r>
              <a:rPr lang="zh-CN" altLang="en-US" sz="105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zh-CN" altLang="zh-CN" sz="105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 A01/A07:</a:t>
            </a:r>
            <a:endParaRPr lang="zh-CN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波峰焊</a:t>
            </a: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3">
              <a:defRPr/>
            </a:pPr>
            <a:r>
              <a:rPr lang="en-US" altLang="zh-CN" sz="105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A1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波峰焊</a:t>
            </a:r>
            <a:r>
              <a:rPr lang="zh-CN" altLang="en-US" sz="105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105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目前是每隔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分钟一个，所以设备参数更新时间为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分钟。是否需要和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A7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统一格式？结论：会和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A7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一致</a:t>
            </a:r>
          </a:p>
          <a:p>
            <a:pPr lvl="3">
              <a:defRPr/>
            </a:pP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A7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波峰焊：结论：</a:t>
            </a:r>
            <a:r>
              <a:rPr lang="en-US" altLang="zh-CN" sz="105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ErrLog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将会修改为和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A1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相同</a:t>
            </a:r>
            <a:r>
              <a:rPr lang="zh-CN" altLang="en-US" sz="105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格式；</a:t>
            </a:r>
            <a:r>
              <a:rPr lang="en-US" altLang="zh-CN" sz="105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A7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倒序问题：结论：会和厂商</a:t>
            </a:r>
            <a:r>
              <a:rPr lang="zh-CN" altLang="en-US" sz="105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讨论</a:t>
            </a:r>
            <a:endParaRPr lang="en-US" altLang="zh-CN" sz="105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r>
              <a:rPr lang="zh-CN" alt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组装</a:t>
            </a: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段：</a:t>
            </a:r>
          </a:p>
          <a:p>
            <a:pPr lvl="3">
              <a:defRPr/>
            </a:pPr>
            <a:r>
              <a:rPr lang="zh-CN" altLang="en-US" sz="105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确认 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18-05-33_A0115_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焊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shielding-2.txt”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和“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18-05-33_A0116_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焊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shielding-1.txt”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两个文件名是否命名错误。结论：修改</a:t>
            </a:r>
          </a:p>
          <a:p>
            <a:pPr lvl="3">
              <a:defRPr/>
            </a:pPr>
            <a:r>
              <a:rPr lang="zh-CN" altLang="en-US" sz="105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确认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报警时，“設備異常狀態”字段是输出字符还是报警码？结论：是输出在此列，输出为报警码</a:t>
            </a:r>
          </a:p>
          <a:p>
            <a:pPr lvl="3">
              <a:defRPr/>
            </a:pP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目前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每隔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10s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产生一次，例如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A1,22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个工序，每天将产生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19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万个文件，可能影响系统性能。建议参考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A7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波峰焊的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模式，对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合并处理。结论：会和厂商讨论</a:t>
            </a:r>
          </a:p>
          <a:p>
            <a:pPr lvl="2">
              <a:defRPr/>
            </a:pP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超音波：</a:t>
            </a:r>
          </a:p>
          <a:p>
            <a:pPr lvl="3">
              <a:defRPr/>
            </a:pP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报警产生时，输出的是报警字符还是报警码？结论：报警码</a:t>
            </a:r>
          </a:p>
          <a:p>
            <a:pPr lvl="3">
              <a:defRPr/>
            </a:pP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A7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超声波可以输出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</a:t>
            </a:r>
          </a:p>
          <a:p>
            <a:pPr lvl="3">
              <a:defRPr/>
            </a:pP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A1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超声波没有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输出，需要写程序从串口读取，所以会增加一个外接</a:t>
            </a:r>
            <a:r>
              <a:rPr lang="en-US" altLang="zh-CN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RS232</a:t>
            </a: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模块来转换数据。</a:t>
            </a:r>
          </a:p>
          <a:p>
            <a:pPr lvl="2">
              <a:defRPr/>
            </a:pP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AOI</a:t>
            </a: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</a:p>
          <a:p>
            <a:pPr lvl="3">
              <a:defRPr/>
            </a:pPr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一直联系不上厂商，稍后再更新</a:t>
            </a:r>
          </a:p>
          <a:p>
            <a:pPr marL="228600" lvl="1">
              <a:spcBef>
                <a:spcPts val="1000"/>
              </a:spcBef>
              <a:defRPr/>
            </a:pP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TPMS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系统调整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测试环境搭建</a:t>
            </a:r>
            <a:endParaRPr lang="en-US" altLang="zh-CN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en-US" altLang="zh-CN" sz="1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TPMS</a:t>
            </a:r>
            <a:r>
              <a:rPr lang="zh-CN" altLang="en-US" sz="1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系统功能调整，进度预计延误一周</a:t>
            </a:r>
            <a:endParaRPr lang="en-US" altLang="zh-CN" sz="14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整理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A01/A07/T01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设备列表，组织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TPMS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设备数据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lvl="1">
              <a:spcBef>
                <a:spcPts val="1000"/>
              </a:spcBef>
              <a:defRPr/>
            </a:pP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设备采购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布线施工</a:t>
            </a:r>
            <a:endParaRPr lang="en-US" altLang="zh-CN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群电采购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Server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已到厂，进行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Hyper-V Server 2019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环境安装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9227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10150</TotalTime>
  <Words>1238</Words>
  <Application>Microsoft Office PowerPoint</Application>
  <PresentationFormat>宽屏</PresentationFormat>
  <Paragraphs>296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Microsoft JhengHei</vt:lpstr>
      <vt:lpstr>新細明體</vt:lpstr>
      <vt:lpstr>等线</vt:lpstr>
      <vt:lpstr>等线 Light</vt:lpstr>
      <vt:lpstr>宋体</vt:lpstr>
      <vt:lpstr>微软雅黑</vt:lpstr>
      <vt:lpstr>微软雅黑 Light</vt:lpstr>
      <vt:lpstr>Arial</vt:lpstr>
      <vt:lpstr>Calibri</vt:lpstr>
      <vt:lpstr>Segoe UI Semibold</vt:lpstr>
      <vt:lpstr>Times New Roman</vt:lpstr>
      <vt:lpstr>Wingdings</vt:lpstr>
      <vt:lpstr>Office 主题​​</vt:lpstr>
      <vt:lpstr>长江汽车电子MES系统方案</vt:lpstr>
      <vt:lpstr>项目进度 – TPMS for Chicony Power(2020-11-05)</vt:lpstr>
      <vt:lpstr>TPMS项目实施计划(一期) – Update @ 11/5</vt:lpstr>
      <vt:lpstr>项目进度/任务</vt:lpstr>
      <vt:lpstr>项目进度/任务</vt:lpstr>
      <vt:lpstr>设备数据采集施工计划</vt:lpstr>
      <vt:lpstr>TPMS 页面效果</vt:lpstr>
      <vt:lpstr>PowerPoint 演示文稿</vt:lpstr>
      <vt:lpstr>项目进度/任务(2020-10-30)</vt:lpstr>
      <vt:lpstr>项目进度/任务 (2020-10-23)</vt:lpstr>
      <vt:lpstr>项目进度/任务(2020-10-19)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长江汽车电子MES系统方案</dc:title>
  <dc:creator>Zheng.Jun 鄭軍 ITC</dc:creator>
  <cp:lastModifiedBy>Wu.Jian 吳健 ITC</cp:lastModifiedBy>
  <cp:revision>223</cp:revision>
  <cp:lastPrinted>2020-10-14T09:41:16Z</cp:lastPrinted>
  <dcterms:created xsi:type="dcterms:W3CDTF">2020-04-27T01:39:13Z</dcterms:created>
  <dcterms:modified xsi:type="dcterms:W3CDTF">2020-11-06T07:17:38Z</dcterms:modified>
</cp:coreProperties>
</file>