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46" r:id="rId2"/>
    <p:sldId id="1134" r:id="rId3"/>
    <p:sldId id="1135" r:id="rId4"/>
    <p:sldId id="1142" r:id="rId5"/>
    <p:sldId id="1143" r:id="rId6"/>
    <p:sldId id="1136" r:id="rId7"/>
    <p:sldId id="1137" r:id="rId8"/>
    <p:sldId id="1144" r:id="rId9"/>
    <p:sldId id="1138" r:id="rId10"/>
    <p:sldId id="1141" r:id="rId11"/>
    <p:sldId id="1139" r:id="rId12"/>
    <p:sldId id="1140" r:id="rId13"/>
    <p:sldId id="784" r:id="rId14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66"/>
    <a:srgbClr val="33CC33"/>
    <a:srgbClr val="40404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6" autoAdjust="0"/>
    <p:restoredTop sz="96424" autoAdjust="0"/>
  </p:normalViewPr>
  <p:slideViewPr>
    <p:cSldViewPr snapToGrid="0">
      <p:cViewPr varScale="1">
        <p:scale>
          <a:sx n="92" d="100"/>
          <a:sy n="92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701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228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0862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zh-C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异常排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 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7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2022-01-06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982291" cy="480003"/>
          </a:xfrm>
        </p:spPr>
        <p:txBody>
          <a:bodyPr/>
          <a:lstStyle/>
          <a:p>
            <a:r>
              <a:rPr lang="en-US" altLang="zh-CN" dirty="0"/>
              <a:t>PLC</a:t>
            </a:r>
            <a:r>
              <a:rPr lang="zh-CN" altLang="en-US" dirty="0"/>
              <a:t>类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5981700" cy="4061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0"/>
            <a:ext cx="6416040" cy="45948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01150" y="2678730"/>
            <a:ext cx="2676525" cy="203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FF0000"/>
                </a:solidFill>
              </a:rPr>
              <a:t>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000" y="4791075"/>
            <a:ext cx="513397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agent.log,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NG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片段，说明设备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PLC 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连接情况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OK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</a:t>
            </a:r>
            <a:r>
              <a:rPr lang="zh-CN" altLang="en-US" sz="1400" dirty="0">
                <a:solidFill>
                  <a:srgbClr val="FF0000"/>
                </a:solidFill>
              </a:rPr>
              <a:t>设备</a:t>
            </a:r>
            <a:r>
              <a:rPr lang="en-US" altLang="zh-CN" sz="1400" dirty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6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98175" cy="480003"/>
          </a:xfrm>
        </p:spPr>
        <p:txBody>
          <a:bodyPr/>
          <a:lstStyle/>
          <a:p>
            <a:r>
              <a:rPr lang="zh-CN" altLang="en-US" dirty="0" smtClean="0"/>
              <a:t>串口通讯类设备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11795760" cy="4269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24800" y="2057400"/>
            <a:ext cx="2362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serial: IP:</a:t>
            </a:r>
            <a:r>
              <a:rPr lang="zh-CN" altLang="en-US" sz="1400" dirty="0" smtClean="0">
                <a:solidFill>
                  <a:srgbClr val="FF0000"/>
                </a:solidFill>
              </a:rPr>
              <a:t>端口号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374" y="5086350"/>
            <a:ext cx="905827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1: </a:t>
            </a:r>
            <a:r>
              <a:rPr lang="zh-CN" altLang="en-US" sz="1400" dirty="0" smtClean="0">
                <a:solidFill>
                  <a:srgbClr val="FF0000"/>
                </a:solidFill>
              </a:rPr>
              <a:t>通过跳板机</a:t>
            </a:r>
            <a:r>
              <a:rPr lang="en-US" altLang="zh-CN" sz="1400" dirty="0" smtClean="0">
                <a:solidFill>
                  <a:srgbClr val="FF0000"/>
                </a:solidFill>
              </a:rPr>
              <a:t>(172.25.57.200), Ping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</a:t>
            </a:r>
            <a:r>
              <a:rPr lang="en-US" altLang="zh-CN" sz="1400" dirty="0" smtClean="0">
                <a:solidFill>
                  <a:srgbClr val="FF0000"/>
                </a:solidFill>
              </a:rPr>
              <a:t>IP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2: </a:t>
            </a:r>
            <a:r>
              <a:rPr lang="zh-CN" altLang="en-US" sz="1400" dirty="0" smtClean="0">
                <a:solidFill>
                  <a:srgbClr val="FF0000"/>
                </a:solidFill>
              </a:rPr>
              <a:t>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TPMS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设备数采的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记录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缺省保存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天</a:t>
            </a:r>
            <a:r>
              <a:rPr lang="en-US" altLang="zh-CN" sz="1400" dirty="0" smtClean="0">
                <a:solidFill>
                  <a:srgbClr val="FF0000"/>
                </a:solidFill>
              </a:rPr>
              <a:t>) –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双击选中的设备，打开</a:t>
            </a:r>
            <a:r>
              <a:rPr lang="en-US" altLang="zh-CN" sz="1400" dirty="0" smtClean="0">
                <a:solidFill>
                  <a:srgbClr val="FF0000"/>
                </a:solidFill>
              </a:rPr>
              <a:t>Agent Log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查看窗口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8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98175" cy="480003"/>
          </a:xfrm>
        </p:spPr>
        <p:txBody>
          <a:bodyPr/>
          <a:lstStyle/>
          <a:p>
            <a:r>
              <a:rPr lang="zh-CN" altLang="en-US" dirty="0"/>
              <a:t>串口通讯类设备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5966460" cy="4030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0"/>
            <a:ext cx="6408420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000" y="4791075"/>
            <a:ext cx="5133976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SerialTcpClient.log,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[ERROR]</a:t>
            </a:r>
            <a:r>
              <a:rPr lang="zh-CN" altLang="en-US" sz="1400" dirty="0" smtClean="0">
                <a:solidFill>
                  <a:srgbClr val="FF0000"/>
                </a:solidFill>
              </a:rPr>
              <a:t>表示串口连接失败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需要检查串口设备接入情况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1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3" y="1374228"/>
            <a:ext cx="8991600" cy="4590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21"/>
            <a:ext cx="7207807" cy="480131"/>
          </a:xfrm>
        </p:spPr>
        <p:txBody>
          <a:bodyPr/>
          <a:lstStyle/>
          <a:p>
            <a:r>
              <a:rPr lang="zh-CN" altLang="zh-CN" sz="2800" b="1" dirty="0" smtClean="0"/>
              <a:t>设备</a:t>
            </a:r>
            <a:r>
              <a:rPr lang="zh-CN" altLang="en-US" sz="2800" b="1" dirty="0" smtClean="0"/>
              <a:t>接入</a:t>
            </a:r>
            <a:r>
              <a:rPr lang="zh-CN" altLang="zh-CN" sz="2800" b="1" dirty="0" smtClean="0"/>
              <a:t>异常</a:t>
            </a:r>
            <a:r>
              <a:rPr lang="zh-CN" altLang="zh-CN" sz="2800" b="1" dirty="0"/>
              <a:t>排</a:t>
            </a:r>
            <a:r>
              <a:rPr lang="zh-CN" altLang="en-US" sz="2800" b="1" dirty="0" smtClean="0"/>
              <a:t>查工具 </a:t>
            </a:r>
            <a:r>
              <a:rPr lang="en-US" altLang="zh-CN" sz="2800" b="1" dirty="0" smtClean="0"/>
              <a:t>: </a:t>
            </a:r>
            <a:r>
              <a:rPr lang="en-US" altLang="zh-CN" dirty="0" smtClean="0"/>
              <a:t>TPMS Agent Tool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1315010" y="673251"/>
            <a:ext cx="828000" cy="360000"/>
          </a:xfrm>
          <a:prstGeom prst="wedgeRectCallout">
            <a:avLst>
              <a:gd name="adj1" fmla="val -446"/>
              <a:gd name="adj2" fmla="val 180536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排序方式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80000" y="673251"/>
            <a:ext cx="828000" cy="360000"/>
          </a:xfrm>
          <a:prstGeom prst="wedgeRectCallout">
            <a:avLst>
              <a:gd name="adj1" fmla="val -31213"/>
              <a:gd name="adj2" fmla="val 26717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数采程序状态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80000" y="6169031"/>
            <a:ext cx="828000" cy="360000"/>
          </a:xfrm>
          <a:prstGeom prst="wedgeRectCallout">
            <a:avLst>
              <a:gd name="adj1" fmla="val 12167"/>
              <a:gd name="adj2" fmla="val -162570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数采程序部署</a:t>
            </a:r>
            <a:r>
              <a:rPr lang="zh-CN" altLang="en-US" sz="1200" dirty="0">
                <a:solidFill>
                  <a:schemeClr val="tx1"/>
                </a:solidFill>
              </a:rPr>
              <a:t>位置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1951039" y="6169031"/>
            <a:ext cx="828000" cy="360000"/>
          </a:xfrm>
          <a:prstGeom prst="wedgeRectCallout">
            <a:avLst>
              <a:gd name="adj1" fmla="val -70248"/>
              <a:gd name="adj2" fmla="val -165267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设备部署线体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053657" y="6169031"/>
            <a:ext cx="828000" cy="360000"/>
          </a:xfrm>
          <a:prstGeom prst="wedgeRectCallout">
            <a:avLst>
              <a:gd name="adj1" fmla="val -62034"/>
              <a:gd name="adj2" fmla="val -158919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数采程序名称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450020" y="673251"/>
            <a:ext cx="828000" cy="360000"/>
          </a:xfrm>
          <a:prstGeom prst="wedgeRectCallout">
            <a:avLst>
              <a:gd name="adj1" fmla="val 64776"/>
              <a:gd name="adj2" fmla="val 22855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设备型号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585030" y="673251"/>
            <a:ext cx="904372" cy="360000"/>
          </a:xfrm>
          <a:prstGeom prst="wedgeRectCallout">
            <a:avLst>
              <a:gd name="adj1" fmla="val 50051"/>
              <a:gd name="adj2" fmla="val 23490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程序状态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更新时间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796412" y="673251"/>
            <a:ext cx="828000" cy="360000"/>
          </a:xfrm>
          <a:prstGeom prst="wedgeRectCallout">
            <a:avLst>
              <a:gd name="adj1" fmla="val 27964"/>
              <a:gd name="adj2" fmla="val 22855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931422" y="673251"/>
            <a:ext cx="828000" cy="360000"/>
          </a:xfrm>
          <a:prstGeom prst="wedgeRectCallout">
            <a:avLst>
              <a:gd name="adj1" fmla="val 39928"/>
              <a:gd name="adj2" fmla="val 23490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主要配置信息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7066433" y="673251"/>
            <a:ext cx="828000" cy="360000"/>
          </a:xfrm>
          <a:prstGeom prst="wedgeRectCallout">
            <a:avLst>
              <a:gd name="adj1" fmla="val 40119"/>
              <a:gd name="adj2" fmla="val 188254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数采程序数量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2440" y="5760000"/>
            <a:ext cx="82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89399" y="5760000"/>
            <a:ext cx="122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82100" y="853251"/>
            <a:ext cx="2828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/>
              <a:t>设备数采异常排查操作步骤</a:t>
            </a:r>
            <a:r>
              <a:rPr lang="en-US" altLang="zh-CN" sz="1400" b="1" u="sng" dirty="0" smtClean="0"/>
              <a:t>: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运行配置脚本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MP: Chicony-mp.reg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MAG: </a:t>
            </a:r>
            <a:r>
              <a:rPr lang="en-US" altLang="zh-CN" sz="1400" dirty="0" smtClean="0"/>
              <a:t>Chicony-mag.reg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运行</a:t>
            </a:r>
            <a:r>
              <a:rPr lang="en-US" altLang="zh-CN" sz="1400" dirty="0" smtClean="0"/>
              <a:t>TPMS Agent Tool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输入</a:t>
            </a:r>
            <a:r>
              <a:rPr lang="en-US" altLang="zh-CN" sz="1400" dirty="0" smtClean="0"/>
              <a:t>TPMS</a:t>
            </a:r>
            <a:r>
              <a:rPr lang="zh-CN" altLang="en-US" sz="1400" dirty="0" smtClean="0"/>
              <a:t>登录用户名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密码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点击</a:t>
            </a:r>
            <a:r>
              <a:rPr lang="en-US" altLang="zh-CN" sz="1400" dirty="0" smtClean="0"/>
              <a:t>””</a:t>
            </a:r>
            <a:r>
              <a:rPr lang="zh-CN" altLang="en-US" sz="1400" dirty="0" smtClean="0"/>
              <a:t>获取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状态</a:t>
            </a:r>
            <a:r>
              <a:rPr lang="en-US" altLang="zh-CN" sz="1400" dirty="0" smtClean="0"/>
              <a:t>”,</a:t>
            </a:r>
            <a:r>
              <a:rPr lang="zh-CN" altLang="en-US" sz="1400" dirty="0" smtClean="0"/>
              <a:t>读取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列表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找到需要检查设备的</a:t>
            </a:r>
            <a:r>
              <a:rPr lang="en-US" altLang="zh-CN" sz="1400" dirty="0" smtClean="0"/>
              <a:t>Agent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部署线体筛选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设备型号筛选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按照后续问题排查方法，排查设备接入问题</a:t>
            </a:r>
            <a:endParaRPr lang="zh-CN" altLang="en-US" sz="1400" dirty="0"/>
          </a:p>
        </p:txBody>
      </p:sp>
      <p:sp>
        <p:nvSpPr>
          <p:cNvPr id="20" name="矩形标注 19"/>
          <p:cNvSpPr/>
          <p:nvPr/>
        </p:nvSpPr>
        <p:spPr>
          <a:xfrm>
            <a:off x="7642975" y="6125493"/>
            <a:ext cx="828000" cy="360000"/>
          </a:xfrm>
          <a:prstGeom prst="wedgeRectCallout">
            <a:avLst>
              <a:gd name="adj1" fmla="val -62034"/>
              <a:gd name="adj2" fmla="val -158919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PLC</a:t>
            </a:r>
            <a:r>
              <a:rPr lang="zh-CN" altLang="en-US" sz="1200" dirty="0" smtClean="0">
                <a:solidFill>
                  <a:schemeClr val="tx1"/>
                </a:solidFill>
              </a:rPr>
              <a:t>调试模式状态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9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" y="648000"/>
            <a:ext cx="11668887" cy="45062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98175" cy="480003"/>
          </a:xfrm>
        </p:spPr>
        <p:txBody>
          <a:bodyPr/>
          <a:lstStyle/>
          <a:p>
            <a:r>
              <a:rPr lang="zh-CN" altLang="en-US" dirty="0" smtClean="0"/>
              <a:t>共享目录类设备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53375" y="3476625"/>
            <a:ext cx="18669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Share: IP/</a:t>
            </a:r>
            <a:r>
              <a:rPr lang="zh-CN" altLang="en-US" sz="1400" dirty="0" smtClean="0">
                <a:solidFill>
                  <a:srgbClr val="FF0000"/>
                </a:solidFill>
              </a:rPr>
              <a:t>共享目录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33" y="5315996"/>
            <a:ext cx="905827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en-US" altLang="zh-CN" sz="1400" dirty="0" smtClean="0">
                <a:solidFill>
                  <a:srgbClr val="FF0000"/>
                </a:solidFill>
              </a:rPr>
              <a:t>: </a:t>
            </a:r>
            <a:r>
              <a:rPr lang="zh-CN" altLang="en-US" sz="1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设备网络状态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</a:rPr>
              <a:t>进行设备</a:t>
            </a:r>
            <a:r>
              <a:rPr lang="en-US" altLang="zh-CN" sz="1400" dirty="0" smtClean="0">
                <a:solidFill>
                  <a:srgbClr val="FF0000"/>
                </a:solidFill>
              </a:rPr>
              <a:t>IP/</a:t>
            </a:r>
            <a:r>
              <a:rPr lang="zh-CN" altLang="en-US" sz="1400" dirty="0" smtClean="0">
                <a:solidFill>
                  <a:srgbClr val="FF0000"/>
                </a:solidFill>
              </a:rPr>
              <a:t>共享目录设定及检查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2: </a:t>
            </a:r>
            <a:r>
              <a:rPr lang="zh-CN" altLang="en-US" sz="1400" dirty="0" smtClean="0">
                <a:solidFill>
                  <a:srgbClr val="FF0000"/>
                </a:solidFill>
              </a:rPr>
              <a:t>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TPMS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设备数采的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记录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缺省保存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天</a:t>
            </a:r>
            <a:r>
              <a:rPr lang="en-US" altLang="zh-CN" sz="1400" dirty="0" smtClean="0">
                <a:solidFill>
                  <a:srgbClr val="FF0000"/>
                </a:solidFill>
              </a:rPr>
              <a:t>) –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双击选中的设备，打开</a:t>
            </a:r>
            <a:r>
              <a:rPr lang="en-US" altLang="zh-CN" sz="1400" dirty="0" smtClean="0">
                <a:solidFill>
                  <a:srgbClr val="FF0000"/>
                </a:solidFill>
              </a:rPr>
              <a:t>Agent Log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查看窗口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19509" y="4488873"/>
            <a:ext cx="1229380" cy="322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412991" cy="480003"/>
          </a:xfrm>
        </p:spPr>
        <p:txBody>
          <a:bodyPr/>
          <a:lstStyle/>
          <a:p>
            <a:r>
              <a:rPr lang="zh-CN" altLang="en-US" dirty="0" smtClean="0"/>
              <a:t>共享目录</a:t>
            </a:r>
            <a:r>
              <a:rPr lang="zh-CN" altLang="en-US" dirty="0"/>
              <a:t>类设备 </a:t>
            </a:r>
            <a:r>
              <a:rPr lang="en-US" altLang="zh-CN" dirty="0"/>
              <a:t>(cont.) – </a:t>
            </a:r>
            <a:r>
              <a:rPr lang="zh-CN" altLang="en-US" dirty="0" smtClean="0"/>
              <a:t>连网状态检查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7" y="648005"/>
            <a:ext cx="3848100" cy="4434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89" y="648010"/>
            <a:ext cx="3878580" cy="4465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0000" y="5166962"/>
            <a:ext cx="384810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设备网路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共享目录连接正常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29089" y="5166961"/>
            <a:ext cx="384810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修改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保存设备数采配置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412991" cy="480003"/>
          </a:xfrm>
        </p:spPr>
        <p:txBody>
          <a:bodyPr/>
          <a:lstStyle/>
          <a:p>
            <a:r>
              <a:rPr lang="zh-CN" altLang="en-US" dirty="0" smtClean="0"/>
              <a:t>共享目录</a:t>
            </a:r>
            <a:r>
              <a:rPr lang="zh-CN" altLang="en-US" dirty="0"/>
              <a:t>类设备 </a:t>
            </a:r>
            <a:r>
              <a:rPr lang="en-US" altLang="zh-CN" dirty="0"/>
              <a:t>(cont.) – </a:t>
            </a:r>
            <a:r>
              <a:rPr lang="zh-CN" altLang="en-US" dirty="0" smtClean="0"/>
              <a:t>连网状态检查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3848100" cy="445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51" y="648007"/>
            <a:ext cx="3870960" cy="445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0000" y="5166962"/>
            <a:ext cx="384810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设备共享目录连接异常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4251" y="5166962"/>
            <a:ext cx="384810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设备网路连接异常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7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6597896" cy="480003"/>
          </a:xfrm>
        </p:spPr>
        <p:txBody>
          <a:bodyPr/>
          <a:lstStyle/>
          <a:p>
            <a:r>
              <a:rPr lang="zh-CN" altLang="en-US" dirty="0"/>
              <a:t>共享目录类</a:t>
            </a:r>
            <a:r>
              <a:rPr lang="zh-CN" altLang="en-US" dirty="0" smtClean="0"/>
              <a:t>设备 </a:t>
            </a:r>
            <a:r>
              <a:rPr lang="en-US" altLang="zh-CN" dirty="0" smtClean="0"/>
              <a:t>(cont</a:t>
            </a:r>
            <a:r>
              <a:rPr lang="en-US" altLang="zh-CN" dirty="0" smtClean="0"/>
              <a:t>.) – </a:t>
            </a:r>
            <a:r>
              <a:rPr lang="zh-CN" altLang="en-US" dirty="0" smtClean="0"/>
              <a:t>采集数据检查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7"/>
            <a:ext cx="5974080" cy="4015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7"/>
            <a:ext cx="6408420" cy="45948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70590" y="1562100"/>
            <a:ext cx="4130635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FF0000"/>
                </a:solidFill>
              </a:rPr>
              <a:t>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70590" y="3169120"/>
            <a:ext cx="4130635" cy="650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00B050"/>
                </a:solidFill>
              </a:rPr>
              <a:t>OK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9440" y="3597746"/>
            <a:ext cx="5016460" cy="221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0000" y="4791075"/>
            <a:ext cx="513397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share_monitor.log,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NG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片段，说明共享目录连接失败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需要检查共享目录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OK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片段，说明共享目录连接成功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3915" y="5268128"/>
            <a:ext cx="513397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本例子可以说明，设备在</a:t>
            </a:r>
            <a:r>
              <a:rPr lang="en-US" altLang="zh-CN" sz="1400" dirty="0" smtClean="0"/>
              <a:t>7:07</a:t>
            </a:r>
            <a:r>
              <a:rPr lang="zh-CN" altLang="en-US" sz="1400" dirty="0" smtClean="0"/>
              <a:t>开机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762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" y="648001"/>
            <a:ext cx="11825478" cy="4576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893852" cy="480003"/>
          </a:xfrm>
        </p:spPr>
        <p:txBody>
          <a:bodyPr/>
          <a:lstStyle/>
          <a:p>
            <a:r>
              <a:rPr lang="en-US" altLang="zh-CN" dirty="0" smtClean="0"/>
              <a:t>PLC</a:t>
            </a:r>
            <a:r>
              <a:rPr lang="zh-CN" altLang="en-US" dirty="0" smtClean="0"/>
              <a:t>类设备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56392" y="4235160"/>
            <a:ext cx="2362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mqtt</a:t>
            </a:r>
            <a:r>
              <a:rPr lang="en-US" altLang="zh-CN" sz="1400" dirty="0" smtClean="0">
                <a:solidFill>
                  <a:srgbClr val="FF0000"/>
                </a:solidFill>
              </a:rPr>
              <a:t>: 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设备分组</a:t>
            </a:r>
            <a:r>
              <a:rPr lang="en-US" altLang="zh-CN" sz="1400" dirty="0" smtClean="0">
                <a:solidFill>
                  <a:srgbClr val="FF0000"/>
                </a:solidFill>
              </a:rPr>
              <a:t>, 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设备代号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3374" y="5242215"/>
            <a:ext cx="7729971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：检查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TPMS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设备数采的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记录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缺省保存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天</a:t>
            </a:r>
            <a:r>
              <a:rPr lang="en-US" altLang="zh-CN" sz="1400" dirty="0" smtClean="0">
                <a:solidFill>
                  <a:srgbClr val="FF0000"/>
                </a:solidFill>
              </a:rPr>
              <a:t>) –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双击选中的设备，打开</a:t>
            </a:r>
            <a:r>
              <a:rPr lang="en-US" altLang="zh-CN" sz="1400" dirty="0" smtClean="0">
                <a:solidFill>
                  <a:srgbClr val="FF0000"/>
                </a:solidFill>
              </a:rPr>
              <a:t>Agent Log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</a:t>
            </a:r>
            <a:r>
              <a:rPr lang="zh-CN" altLang="en-US" sz="1400" dirty="0" smtClean="0">
                <a:solidFill>
                  <a:srgbClr val="FF0000"/>
                </a:solidFill>
              </a:rPr>
              <a:t>窗口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PS: </a:t>
            </a:r>
            <a:r>
              <a:rPr lang="zh-CN" altLang="en-US" sz="1400" dirty="0" smtClean="0">
                <a:solidFill>
                  <a:srgbClr val="FF0000"/>
                </a:solidFill>
              </a:rPr>
              <a:t>打开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设备调试开关，可以使用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核对工具检测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输出的原始记录，用于资源表核对，代价是对</a:t>
            </a:r>
            <a:r>
              <a:rPr lang="en-US" altLang="zh-CN" sz="1400" dirty="0" smtClean="0">
                <a:solidFill>
                  <a:srgbClr val="FF0000"/>
                </a:solidFill>
              </a:rPr>
              <a:t>TPMS</a:t>
            </a:r>
            <a:r>
              <a:rPr lang="zh-CN" altLang="en-US" sz="1400" dirty="0" smtClean="0">
                <a:solidFill>
                  <a:srgbClr val="FF0000"/>
                </a:solidFill>
              </a:rPr>
              <a:t>系统造成巨大的数据负载；对于已经稳定的设备，可以关闭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调试模式；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64983" y="4208316"/>
            <a:ext cx="1229380" cy="322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92" y="3222021"/>
            <a:ext cx="2796540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433778" cy="480003"/>
          </a:xfrm>
        </p:spPr>
        <p:txBody>
          <a:bodyPr/>
          <a:lstStyle/>
          <a:p>
            <a:r>
              <a:rPr lang="en-US" altLang="zh-CN" dirty="0"/>
              <a:t>PLC</a:t>
            </a:r>
            <a:r>
              <a:rPr lang="zh-CN" altLang="en-US" dirty="0"/>
              <a:t>类</a:t>
            </a:r>
            <a:r>
              <a:rPr lang="zh-CN" altLang="en-US" dirty="0" smtClean="0"/>
              <a:t>设备 </a:t>
            </a:r>
            <a:r>
              <a:rPr lang="en-US" altLang="zh-CN" dirty="0" smtClean="0"/>
              <a:t>– PLC</a:t>
            </a:r>
            <a:r>
              <a:rPr lang="zh-CN" altLang="en-US" dirty="0" smtClean="0"/>
              <a:t>调试数据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6" y="648004"/>
            <a:ext cx="7998143" cy="32704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3" y="3707545"/>
            <a:ext cx="8023860" cy="3038951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392881" y="1652155"/>
            <a:ext cx="1433945" cy="363682"/>
          </a:xfrm>
          <a:prstGeom prst="wedgeRectCallout">
            <a:avLst>
              <a:gd name="adj1" fmla="val -19963"/>
              <a:gd name="adj2" fmla="val -829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PLC</a:t>
            </a:r>
            <a:r>
              <a:rPr lang="zh-CN" altLang="en-US" sz="1600" dirty="0" smtClean="0">
                <a:solidFill>
                  <a:schemeClr val="tx1"/>
                </a:solidFill>
              </a:rPr>
              <a:t>调试数据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109853" y="2838147"/>
            <a:ext cx="1433945" cy="363682"/>
          </a:xfrm>
          <a:prstGeom prst="wedgeRectCallout">
            <a:avLst>
              <a:gd name="adj1" fmla="val -15615"/>
              <a:gd name="adj2" fmla="val 1027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正常业务数据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241472" y="4571707"/>
            <a:ext cx="1433945" cy="363682"/>
          </a:xfrm>
          <a:prstGeom prst="wedgeRectCallout">
            <a:avLst>
              <a:gd name="adj1" fmla="val 82211"/>
              <a:gd name="adj2" fmla="val 27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PLC</a:t>
            </a:r>
            <a:r>
              <a:rPr lang="zh-CN" altLang="en-US" sz="1600" dirty="0" smtClean="0">
                <a:solidFill>
                  <a:schemeClr val="tx1"/>
                </a:solidFill>
              </a:rPr>
              <a:t>原始数据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241472" y="5757733"/>
            <a:ext cx="1565563" cy="363682"/>
          </a:xfrm>
          <a:prstGeom prst="wedgeRectCallout">
            <a:avLst>
              <a:gd name="adj1" fmla="val 82211"/>
              <a:gd name="adj2" fmla="val 27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TPMS</a:t>
            </a:r>
            <a:r>
              <a:rPr lang="zh-CN" altLang="en-US" sz="1600" dirty="0" smtClean="0">
                <a:solidFill>
                  <a:schemeClr val="tx1"/>
                </a:solidFill>
              </a:rPr>
              <a:t>解析数据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5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982291" cy="480003"/>
          </a:xfrm>
        </p:spPr>
        <p:txBody>
          <a:bodyPr/>
          <a:lstStyle/>
          <a:p>
            <a:r>
              <a:rPr lang="en-US" altLang="zh-CN" dirty="0"/>
              <a:t>PLC</a:t>
            </a:r>
            <a:r>
              <a:rPr lang="zh-CN" altLang="en-US" dirty="0"/>
              <a:t>类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5981700" cy="4061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0"/>
            <a:ext cx="6416040" cy="45872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01150" y="2678730"/>
            <a:ext cx="2676525" cy="203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00B050"/>
                </a:solidFill>
              </a:rPr>
              <a:t>OK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000" y="4791075"/>
            <a:ext cx="513397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agent.log,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NG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片段，说明设备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PLC 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连接情况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OK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</a:t>
            </a:r>
            <a:r>
              <a:rPr lang="zh-CN" altLang="en-US" sz="1400" dirty="0">
                <a:solidFill>
                  <a:srgbClr val="FF0000"/>
                </a:solidFill>
              </a:rPr>
              <a:t>设备</a:t>
            </a:r>
            <a:r>
              <a:rPr lang="en-US" altLang="zh-CN" sz="1400" dirty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3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50165</TotalTime>
  <Words>572</Words>
  <Application>Microsoft Office PowerPoint</Application>
  <PresentationFormat>宽屏</PresentationFormat>
  <Paragraphs>79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Microsoft JhengHei</vt:lpstr>
      <vt:lpstr>新細明體</vt:lpstr>
      <vt:lpstr>等线</vt:lpstr>
      <vt:lpstr>等线 Light</vt:lpstr>
      <vt:lpstr>微软雅黑</vt:lpstr>
      <vt:lpstr>Arial</vt:lpstr>
      <vt:lpstr>Segoe UI Semibold</vt:lpstr>
      <vt:lpstr>Office 主题​​</vt:lpstr>
      <vt:lpstr>长江汽车电子MES系统方案</vt:lpstr>
      <vt:lpstr>设备接入异常排查工具 : TPMS Agent Tool</vt:lpstr>
      <vt:lpstr>共享目录类设备</vt:lpstr>
      <vt:lpstr>共享目录类设备 (cont.) – 连网状态检查/修改</vt:lpstr>
      <vt:lpstr>共享目录类设备 (cont.) – 连网状态检查/修改</vt:lpstr>
      <vt:lpstr>共享目录类设备 (cont.) – 采集数据检查</vt:lpstr>
      <vt:lpstr>PLC类设备</vt:lpstr>
      <vt:lpstr>PLC类设备 – PLC调试数据</vt:lpstr>
      <vt:lpstr>PLC类设备(cont.)</vt:lpstr>
      <vt:lpstr>PLC类设备(cont.)</vt:lpstr>
      <vt:lpstr>串口通讯类设备</vt:lpstr>
      <vt:lpstr>串口通讯类设备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TPMS进度报告</dc:title>
  <dc:creator>Wu.Jian 吳健 ITC</dc:creator>
  <cp:lastModifiedBy>Wu.Jian 吳健 ITC</cp:lastModifiedBy>
  <cp:revision>624</cp:revision>
  <cp:lastPrinted>2020-10-14T09:41:16Z</cp:lastPrinted>
  <dcterms:created xsi:type="dcterms:W3CDTF">2020-04-27T01:39:13Z</dcterms:created>
  <dcterms:modified xsi:type="dcterms:W3CDTF">2022-01-06T10:19:00Z</dcterms:modified>
</cp:coreProperties>
</file>