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4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1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97"/>
            <a:ext cx="7886700" cy="1325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514"/>
            <a:ext cx="78867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9B578D7-20B5-4766-A86B-C6BBB2F4179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4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04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8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5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64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50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4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75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0BDF-1753-44A8-968A-BEB28A0FEFF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78D7-20B5-4766-A86B-C6BBB2F41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41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実験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九州工業大学</a:t>
            </a:r>
            <a:endParaRPr kumimoji="1" lang="en-US" altLang="ja-JP" dirty="0" smtClean="0"/>
          </a:p>
          <a:p>
            <a:r>
              <a:rPr lang="ja-JP" altLang="en-US" dirty="0" smtClean="0"/>
              <a:t>古賀研究室</a:t>
            </a:r>
            <a:endParaRPr lang="en-US" altLang="ja-JP" dirty="0" smtClean="0"/>
          </a:p>
          <a:p>
            <a:r>
              <a:rPr kumimoji="1" lang="ja-JP" altLang="en-US" dirty="0" smtClean="0"/>
              <a:t>前田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Mとfの検証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ステップ応答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フィードバック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err="1" smtClean="0"/>
              <a:t>Jとcの検証</a:t>
            </a:r>
            <a:endParaRPr lang="en-US" altLang="ja-JP" dirty="0" smtClean="0"/>
          </a:p>
          <a:p>
            <a:r>
              <a:rPr kumimoji="1" lang="ja-JP" altLang="en-US" dirty="0" smtClean="0"/>
              <a:t>決定した物理パラメータ</a:t>
            </a:r>
            <a:endParaRPr kumimoji="1" lang="en-US" altLang="ja-JP" dirty="0" smtClean="0"/>
          </a:p>
          <a:p>
            <a:r>
              <a:rPr lang="ja-JP" altLang="en-US" dirty="0" smtClean="0"/>
              <a:t>シミュレーション</a:t>
            </a:r>
            <a:endParaRPr lang="en-US" altLang="ja-JP" dirty="0" smtClean="0"/>
          </a:p>
          <a:p>
            <a:r>
              <a:rPr kumimoji="1" lang="ja-JP" altLang="en-US" dirty="0" smtClean="0"/>
              <a:t>目標値変更のシミュレーション</a:t>
            </a:r>
            <a:endParaRPr kumimoji="1" lang="en-US" altLang="ja-JP" dirty="0" smtClean="0"/>
          </a:p>
          <a:p>
            <a:r>
              <a:rPr lang="ja-JP" altLang="en-US" dirty="0" smtClean="0"/>
              <a:t>振り上げ制御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749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ja-JP" altLang="en-US" dirty="0" smtClean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 smtClean="0"/>
                  <a:t>の検証</a:t>
                </a:r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ステップ応答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3" y="1252841"/>
            <a:ext cx="7886700" cy="3995792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3" y="5718031"/>
            <a:ext cx="4933333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7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の検証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1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ja-JP" altLang="en-US" dirty="0" smtClean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 smtClean="0"/>
                  <a:t>の検証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11285"/>
            <a:ext cx="7886700" cy="3995792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76" y="5937487"/>
            <a:ext cx="4819048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9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決定した物理パラメータ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コンテンツ プレースホルダー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8942062"/>
                  </p:ext>
                </p:extLst>
              </p:nvPr>
            </p:nvGraphicFramePr>
            <p:xfrm>
              <a:off x="197509" y="1433510"/>
              <a:ext cx="3986784" cy="50623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3392">
                      <a:extLst>
                        <a:ext uri="{9D8B030D-6E8A-4147-A177-3AD203B41FA5}">
                          <a16:colId xmlns:a16="http://schemas.microsoft.com/office/drawing/2014/main" val="3960796819"/>
                        </a:ext>
                      </a:extLst>
                    </a:gridCol>
                    <a:gridCol w="1993392">
                      <a:extLst>
                        <a:ext uri="{9D8B030D-6E8A-4147-A177-3AD203B41FA5}">
                          <a16:colId xmlns:a16="http://schemas.microsoft.com/office/drawing/2014/main" val="6568724"/>
                        </a:ext>
                      </a:extLst>
                    </a:gridCol>
                  </a:tblGrid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m[kg]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425342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l[m]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0.12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64810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M[kg]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941333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f[kg/s]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9.67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929239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J[kg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3600" dirty="0" smtClean="0"/>
                            <a:t>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3.90E-4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65408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コンテンツ プレースホルダー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8942062"/>
                  </p:ext>
                </p:extLst>
              </p:nvPr>
            </p:nvGraphicFramePr>
            <p:xfrm>
              <a:off x="197509" y="1433510"/>
              <a:ext cx="3986784" cy="50623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3392">
                      <a:extLst>
                        <a:ext uri="{9D8B030D-6E8A-4147-A177-3AD203B41FA5}">
                          <a16:colId xmlns:a16="http://schemas.microsoft.com/office/drawing/2014/main" val="3960796819"/>
                        </a:ext>
                      </a:extLst>
                    </a:gridCol>
                    <a:gridCol w="1993392">
                      <a:extLst>
                        <a:ext uri="{9D8B030D-6E8A-4147-A177-3AD203B41FA5}">
                          <a16:colId xmlns:a16="http://schemas.microsoft.com/office/drawing/2014/main" val="6568724"/>
                        </a:ext>
                      </a:extLst>
                    </a:gridCol>
                  </a:tblGrid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m[kg]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0.038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425342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l[m]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0.12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64810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M[kg]</a:t>
                          </a:r>
                          <a:endParaRPr kumimoji="1" lang="ja-JP" altLang="en-US" sz="3600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941333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f[kg/s]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9.67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929239"/>
                      </a:ext>
                    </a:extLst>
                  </a:tr>
                  <a:tr h="101247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5" t="-409639" r="-100915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3.90E-4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65408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053730"/>
                  </p:ext>
                </p:extLst>
              </p:nvPr>
            </p:nvGraphicFramePr>
            <p:xfrm>
              <a:off x="4286707" y="1425924"/>
              <a:ext cx="4703674" cy="5062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1837">
                      <a:extLst>
                        <a:ext uri="{9D8B030D-6E8A-4147-A177-3AD203B41FA5}">
                          <a16:colId xmlns:a16="http://schemas.microsoft.com/office/drawing/2014/main" val="4100468776"/>
                        </a:ext>
                      </a:extLst>
                    </a:gridCol>
                    <a:gridCol w="2351837">
                      <a:extLst>
                        <a:ext uri="{9D8B030D-6E8A-4147-A177-3AD203B41FA5}">
                          <a16:colId xmlns:a16="http://schemas.microsoft.com/office/drawing/2014/main" val="1922534489"/>
                        </a:ext>
                      </a:extLst>
                    </a:gridCol>
                  </a:tblGrid>
                  <a:tr h="102135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C[k</a:t>
                          </a:r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g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/s]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9.82E-5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407309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a[N/V]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0.49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2396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3600" i="0" dirty="0" smtClean="0"/>
                            <a:t>[V/m]</a:t>
                          </a:r>
                          <a:endParaRPr kumimoji="1" lang="ja-JP" altLang="en-US" sz="36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811872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3600" i="0" dirty="0" smtClean="0"/>
                            <a:t>[V/m]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69337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g[m/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3600" dirty="0" smtClean="0"/>
                            <a:t>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9.80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11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053730"/>
                  </p:ext>
                </p:extLst>
              </p:nvPr>
            </p:nvGraphicFramePr>
            <p:xfrm>
              <a:off x="4286707" y="1425924"/>
              <a:ext cx="4703674" cy="5062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1837">
                      <a:extLst>
                        <a:ext uri="{9D8B030D-6E8A-4147-A177-3AD203B41FA5}">
                          <a16:colId xmlns:a16="http://schemas.microsoft.com/office/drawing/2014/main" val="4100468776"/>
                        </a:ext>
                      </a:extLst>
                    </a:gridCol>
                    <a:gridCol w="2351837">
                      <a:extLst>
                        <a:ext uri="{9D8B030D-6E8A-4147-A177-3AD203B41FA5}">
                          <a16:colId xmlns:a16="http://schemas.microsoft.com/office/drawing/2014/main" val="1922534489"/>
                        </a:ext>
                      </a:extLst>
                    </a:gridCol>
                  </a:tblGrid>
                  <a:tr h="10213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8929" r="-101036" b="-3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b="0" dirty="0" smtClean="0">
                              <a:solidFill>
                                <a:schemeClr val="tx1"/>
                              </a:solidFill>
                            </a:rPr>
                            <a:t>9.82E-5</a:t>
                          </a:r>
                          <a:endParaRPr kumimoji="1" lang="ja-JP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407309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a[N/V]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0.49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02396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210241" r="-101036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811872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310241" r="-101036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1.00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693373"/>
                      </a:ext>
                    </a:extLst>
                  </a:tr>
                  <a:tr h="101025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59" t="-410241" r="-101036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3600" dirty="0" smtClean="0"/>
                            <a:t>9.80</a:t>
                          </a:r>
                          <a:endParaRPr kumimoji="1" lang="ja-JP" alt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001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40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9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91</Words>
  <Application>Microsoft Office PowerPoint</Application>
  <PresentationFormat>画面に合わせる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倒立振子の安定化制御(実験)</vt:lpstr>
      <vt:lpstr>Outline</vt:lpstr>
      <vt:lpstr>Mとfの検証(ステップ応答)</vt:lpstr>
      <vt:lpstr>Mとfの検証(フィードバック)</vt:lpstr>
      <vt:lpstr>Jとcの検証</vt:lpstr>
      <vt:lpstr>PowerPoint プレゼンテーション</vt:lpstr>
      <vt:lpstr>PowerPoint プレゼンテーション</vt:lpstr>
      <vt:lpstr>決定した物理パラメータ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倒立振子の安定化制御(実験)</dc:title>
  <dc:creator>maeda</dc:creator>
  <cp:lastModifiedBy>maeda</cp:lastModifiedBy>
  <cp:revision>11</cp:revision>
  <dcterms:created xsi:type="dcterms:W3CDTF">2017-07-24T13:49:05Z</dcterms:created>
  <dcterms:modified xsi:type="dcterms:W3CDTF">2017-07-24T15:53:11Z</dcterms:modified>
</cp:coreProperties>
</file>