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70" r:id="rId3"/>
    <p:sldId id="279" r:id="rId4"/>
    <p:sldId id="272" r:id="rId5"/>
    <p:sldId id="281" r:id="rId6"/>
    <p:sldId id="271" r:id="rId7"/>
    <p:sldId id="282" r:id="rId8"/>
    <p:sldId id="273" r:id="rId9"/>
    <p:sldId id="274" r:id="rId10"/>
    <p:sldId id="275" r:id="rId11"/>
    <p:sldId id="283" r:id="rId12"/>
    <p:sldId id="276" r:id="rId13"/>
    <p:sldId id="277" r:id="rId14"/>
    <p:sldId id="284" r:id="rId15"/>
    <p:sldId id="285" r:id="rId16"/>
    <p:sldId id="286" r:id="rId17"/>
    <p:sldId id="287" r:id="rId18"/>
    <p:sldId id="288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09:25:15.96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40DA-01F2-4EE1-9FB2-D81E8F6277C3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D386-1734-43A2-8181-60C016C90FD8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80C-870D-48B5-AB62-251EF6F4CA65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-70302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FC8-B739-435D-B729-BF0ABAB3B454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5C7C-F382-4AFB-B8B7-900C5F32E725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7D5-A5C3-4D80-A647-4E83A686625A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D6-844B-4145-9C2B-7B554F619ABB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DD8F-3DF5-4D88-A800-EAEA28C5FA1A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3D63-F674-4223-843F-6B22069D3A49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8E51-10EE-4D61-A2E5-9E648E907DA2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7A31-4D62-4151-AF5D-C77A426BC59C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AE47-AFA5-4621-BC2B-E9D95EB91215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76284" y="252934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安定平衡点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64801" y="5043949"/>
            <a:ext cx="221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不安定平衡点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lang="ja-JP" altLang="en-US" dirty="0" smtClean="0"/>
              <a:t>モデリング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3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" y="1103235"/>
            <a:ext cx="5173598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31" y="2702910"/>
            <a:ext cx="3847619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3996813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23" y="3109517"/>
            <a:ext cx="5285714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4017767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754921"/>
            <a:ext cx="8302752" cy="13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3524114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9" y="2138544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4746486"/>
            <a:ext cx="1373136" cy="15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2" y="1661735"/>
            <a:ext cx="8659813" cy="18629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10" y="4384671"/>
            <a:ext cx="471428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59839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2574665"/>
            <a:ext cx="4933333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33" y="1503876"/>
            <a:ext cx="1419048" cy="84761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7" y="1399114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90" y="2877549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18" y="5554544"/>
            <a:ext cx="1247619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183" y="2749881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パラメータの測定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457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振子の質量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- </a:t>
                </a:r>
                <a:r>
                  <a:rPr lang="en-US" altLang="ja-JP" dirty="0" err="1" smtClean="0"/>
                  <a:t>振子を台車から取り外し、ばね秤で測定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振子の端から重心までの距離</a:t>
                </a:r>
                <a:r>
                  <a:rPr kumimoji="1" lang="en-US" altLang="ja-JP" dirty="0" smtClean="0"/>
                  <a:t>)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- </a:t>
                </a:r>
                <a:r>
                  <a:rPr lang="ja-JP" altLang="en-US" dirty="0" smtClean="0"/>
                  <a:t>振子を鋭角なものに乗せ、釣り合いなど</a:t>
                </a:r>
                <a:r>
                  <a:rPr lang="en-US" altLang="ja-JP" dirty="0" smtClean="0"/>
                  <a:t>	  </a:t>
                </a:r>
                <a:r>
                  <a:rPr lang="ja-JP" altLang="en-US" dirty="0" smtClean="0"/>
                  <a:t>で重心位置を確定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0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MaTXサンプルファイル内で設定済み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85" y="3596532"/>
            <a:ext cx="1371429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628650" y="1400233"/>
            <a:ext cx="5346551" cy="345146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334497" y="1924153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dirty="0" smtClean="0"/>
                  <a:t> 摩擦力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7" y="1924153"/>
                <a:ext cx="2180853" cy="369332"/>
              </a:xfrm>
              <a:prstGeom prst="rect">
                <a:avLst/>
              </a:prstGeom>
              <a:blipFill>
                <a:blip r:embed="rId4"/>
                <a:stretch>
                  <a:fillRect l="-838" t="-8333" r="-195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334497" y="3758352"/>
                <a:ext cx="2151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dirty="0"/>
                  <a:t> 摩擦力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7" y="3758352"/>
                <a:ext cx="2151423" cy="369332"/>
              </a:xfrm>
              <a:prstGeom prst="rect">
                <a:avLst/>
              </a:prstGeom>
              <a:blipFill>
                <a:blip r:embed="rId5"/>
                <a:stretch>
                  <a:fillRect l="-850" t="-8333" r="-198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は台車が正の方向に動き始めるときの力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  <a:blipFill>
                <a:blip r:embed="rId6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は台車が負の方向に動き始めるときの力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  <a:blipFill>
                <a:blip r:embed="rId7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各</a:t>
                </a:r>
                <a:r>
                  <a:rPr kumimoji="1" lang="ja-JP" altLang="en-US" dirty="0" smtClean="0"/>
                  <a:t>傾きを平均する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38" y="2622271"/>
            <a:ext cx="6267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66" y="2565180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台車系システムのステップ応答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92" y="1838123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084979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9" y="4229111"/>
            <a:ext cx="3971429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40" y="1660239"/>
            <a:ext cx="2863347" cy="69992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8" y="3063904"/>
            <a:ext cx="3912114" cy="7201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85" y="4874882"/>
            <a:ext cx="3588855" cy="7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kumimoji="1" lang="ja-JP" altLang="en-US" dirty="0" smtClean="0"/>
              <a:t>制御対象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501904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33" y="2790096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8" y="3477954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07" y="1913017"/>
            <a:ext cx="2824728" cy="2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48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不安定平衡点で倒立振子系を安定化制御する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台車の目標値を変更する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安定平衡点から振子を振り上げて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772" y="2687646"/>
            <a:ext cx="8319408" cy="1325563"/>
          </a:xfrm>
        </p:spPr>
        <p:txBody>
          <a:bodyPr/>
          <a:lstStyle/>
          <a:p>
            <a:r>
              <a:rPr kumimoji="1" lang="ja-JP" altLang="en-US" dirty="0" smtClean="0"/>
              <a:t>制御目的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2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90769" y="5513188"/>
            <a:ext cx="18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不安定平衡点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17723" y="1715132"/>
            <a:ext cx="18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安定平衡点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06" y="2119184"/>
            <a:ext cx="4638675" cy="288607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619" y="5499850"/>
            <a:ext cx="450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5[sec]毎に台車の目標値を0, 0.1交互に変更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2168</TotalTime>
  <Words>296</Words>
  <Application>Microsoft Office PowerPoint</Application>
  <PresentationFormat>画面に合わせる (4:3)</PresentationFormat>
  <Paragraphs>135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53</cp:revision>
  <dcterms:created xsi:type="dcterms:W3CDTF">2017-07-18T15:10:43Z</dcterms:created>
  <dcterms:modified xsi:type="dcterms:W3CDTF">2017-07-20T07:55:57Z</dcterms:modified>
</cp:coreProperties>
</file>