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3CE-6935-4080-A9E5-12D43E00DFE1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53D-8FED-423E-8E1B-300A7193080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A6AE-E466-466A-8BB3-10918A2A3C7C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F5BD-5C63-4127-8B0A-4EB09877BB89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5C74-405A-45B5-A939-58AC3C74FA2A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7C5-6D6A-4D2F-BF4C-886AF4195025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BF7-4ED0-429A-BC3B-CF4E6BDFEBE2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53F-B205-4457-BB93-087B7C3EBB30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ED3-120C-40A9-8C92-D5CFE7DEC45F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C3B-4B0B-4ED5-9E56-5CF6E8AF77B2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AA8D-D271-4148-A3F5-10D2116D3403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2C34-9905-4878-B47C-F19011B08158}" type="datetime1">
              <a:rPr kumimoji="1" lang="ja-JP" altLang="en-US" smtClean="0"/>
              <a:t>2017/7/26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" y="1255261"/>
            <a:ext cx="8659813" cy="18629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54" y="3308693"/>
            <a:ext cx="4714286" cy="9523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649" y="3523274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係数行列を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97518" y="3523273"/>
            <a:ext cx="2793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とおく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177008"/>
            <a:ext cx="4933333" cy="33619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15" y="1166541"/>
            <a:ext cx="904762" cy="276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9" y="1479971"/>
            <a:ext cx="1419048" cy="84761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97396" y="1628864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を満たすので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振子の質量</a:t>
                </a:r>
                <a:r>
                  <a:rPr kumimoji="1" lang="en-US" altLang="ja-JP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smtClean="0"/>
                  <a:t>- </a:t>
                </a:r>
                <a:r>
                  <a:rPr lang="en-US" altLang="ja-JP" dirty="0" err="1" smtClean="0"/>
                  <a:t>振子を台車から取り外し、ばね秤で測定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dirty="0" smtClean="0"/>
                  <a:t>(</a:t>
                </a:r>
                <a:r>
                  <a:rPr kumimoji="1" lang="en-US" altLang="ja-JP" dirty="0" err="1" smtClean="0"/>
                  <a:t>振子の端から重心までの距離</a:t>
                </a:r>
                <a:r>
                  <a:rPr kumimoji="1" lang="en-US" altLang="ja-JP" dirty="0" smtClean="0"/>
                  <a:t>)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- </a:t>
                </a:r>
                <a:r>
                  <a:rPr lang="ja-JP" altLang="en-US" dirty="0" smtClean="0"/>
                  <a:t>振子を鋭角なものに乗せ、釣り合いなど</a:t>
                </a:r>
                <a:r>
                  <a:rPr lang="en-US" altLang="ja-JP" dirty="0" smtClean="0"/>
                  <a:t>	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en-US" altLang="ja-JP" dirty="0" smtClean="0"/>
                  <a:t>            </a:t>
                </a:r>
                <a:r>
                  <a:rPr lang="ja-JP" altLang="en-US" dirty="0" smtClean="0"/>
                  <a:t>で重心位置を確定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1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MaTXサンプルファイル内で設定済み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5" y="3596532"/>
            <a:ext cx="1371429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628650" y="947651"/>
            <a:ext cx="5346551" cy="390404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dirty="0" smtClean="0"/>
                  <a:t> 摩擦力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180853" cy="369332"/>
              </a:xfrm>
              <a:prstGeom prst="rect">
                <a:avLst/>
              </a:prstGeom>
              <a:blipFill>
                <a:blip r:embed="rId4"/>
                <a:stretch>
                  <a:fillRect l="-838" t="-6557" r="-167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dirty="0"/>
                  <a:t> 摩擦力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151423" cy="369332"/>
              </a:xfrm>
              <a:prstGeom prst="rect">
                <a:avLst/>
              </a:prstGeom>
              <a:blipFill>
                <a:blip r:embed="rId5"/>
                <a:stretch>
                  <a:fillRect l="-850" t="-6557" r="-170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は台車が正の方向に動き始めるときの力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085163"/>
                <a:ext cx="4797532" cy="369332"/>
              </a:xfrm>
              <a:prstGeom prst="rect">
                <a:avLst/>
              </a:prstGeom>
              <a:blipFill>
                <a:blip r:embed="rId6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は台車が負の方向に動き始めるときの力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08" y="5702140"/>
                <a:ext cx="4797532" cy="369332"/>
              </a:xfrm>
              <a:prstGeom prst="rect">
                <a:avLst/>
              </a:prstGeom>
              <a:blipFill>
                <a:blip r:embed="rId7"/>
                <a:stretch>
                  <a:fillRect l="-381" t="-6557" r="-38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0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1695004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701079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18" y="3561552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609248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blipFill>
                <a:blip r:embed="rId7"/>
                <a:stretch>
                  <a:fillRect t="-7595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33816" y="5375437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711" y="1610633"/>
            <a:ext cx="2543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634</Words>
  <Application>Microsoft Office PowerPoint</Application>
  <PresentationFormat>画面に合わせる (4:3)</PresentationFormat>
  <Paragraphs>288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takikawa</cp:lastModifiedBy>
  <cp:revision>109</cp:revision>
  <dcterms:created xsi:type="dcterms:W3CDTF">2017-07-18T15:10:43Z</dcterms:created>
  <dcterms:modified xsi:type="dcterms:W3CDTF">2017-07-26T07:23:53Z</dcterms:modified>
</cp:coreProperties>
</file>