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eda" initials="m" lastIdx="1" clrIdx="0">
    <p:extLst>
      <p:ext uri="{19B8F6BF-5375-455C-9EA6-DF929625EA0E}">
        <p15:presenceInfo xmlns:p15="http://schemas.microsoft.com/office/powerpoint/2012/main" userId="ma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0T09:25:15.96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94D9-FB5F-4813-990E-9CF18D2E540A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6160-D54B-41D4-8CA6-B26DB350C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40DA-01F2-4EE1-9FB2-D81E8F6277C3}" type="datetime1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68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D386-1734-43A2-8181-60C016C90FD8}" type="datetime1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97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80C-870D-48B5-AB62-251EF6F4CA65}" type="datetime1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-70302"/>
            <a:ext cx="8319408" cy="132556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49" y="1375682"/>
            <a:ext cx="8660493" cy="5345794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FC8-B739-435D-B729-BF0ABAB3B454}" type="datetime1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i="0"/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189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5C7C-F382-4AFB-B8B7-900C5F32E725}" type="datetime1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7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7D5-A5C3-4D80-A647-4E83A686625A}" type="datetime1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54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D6-844B-4145-9C2B-7B554F619ABB}" type="datetime1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DD8F-3DF5-4D88-A800-EAEA28C5FA1A}" type="datetime1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3D63-F674-4223-843F-6B22069D3A49}" type="datetime1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95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8E51-10EE-4D61-A2E5-9E648E907DA2}" type="datetime1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9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7A31-4D62-4151-AF5D-C77A426BC59C}" type="datetime1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2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AE47-AFA5-4621-BC2B-E9D95EB91215}" type="datetime1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1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理</a:t>
            </a:r>
            <a:r>
              <a:rPr lang="ja-JP" altLang="en-US" dirty="0"/>
              <a:t>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kumimoji="1" lang="en-US" altLang="ja-JP" dirty="0" smtClean="0"/>
              <a:t>14236063 </a:t>
            </a:r>
            <a:r>
              <a:rPr kumimoji="1" lang="en-US" altLang="ja-JP" dirty="0" err="1" smtClean="0"/>
              <a:t>前田</a:t>
            </a:r>
            <a:r>
              <a:rPr kumimoji="1" lang="en-US" altLang="ja-JP" dirty="0" smtClean="0"/>
              <a:t> 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64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フィードバック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閉ループの応答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2239328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3639055"/>
            <a:ext cx="2447619" cy="4095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1" y="5095925"/>
            <a:ext cx="5152381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偏差を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とすると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ただし</a:t>
            </a:r>
            <a:r>
              <a:rPr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	</a:t>
            </a:r>
            <a:r>
              <a:rPr lang="en-US" altLang="ja-JP" dirty="0" err="1" smtClean="0"/>
              <a:t>のとき</a:t>
            </a:r>
            <a:r>
              <a:rPr lang="ja-JP" altLang="en-US" dirty="0"/>
              <a:t>減衰振動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0" y="2039660"/>
            <a:ext cx="1914286" cy="2476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53" y="3024740"/>
            <a:ext cx="3600000" cy="44761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59" y="4209820"/>
            <a:ext cx="3911787" cy="78089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4" y="5513533"/>
            <a:ext cx="1470278" cy="32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1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フィードバック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40" y="1660239"/>
            <a:ext cx="2863347" cy="69992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18073" y="2765146"/>
            <a:ext cx="280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フィードバックの画像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48" y="3063904"/>
            <a:ext cx="3912114" cy="72010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85" y="4874882"/>
            <a:ext cx="3588855" cy="7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振子の運動方程式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7" y="2183961"/>
            <a:ext cx="5019048" cy="485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33" y="2790096"/>
            <a:ext cx="1419048" cy="3523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8" y="3477954"/>
            <a:ext cx="4114286" cy="44761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4" y="4795410"/>
            <a:ext cx="5296194" cy="82594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107" y="1913017"/>
            <a:ext cx="2824728" cy="2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6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3" y="1891806"/>
            <a:ext cx="4506701" cy="210034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7" y="1210222"/>
            <a:ext cx="3875538" cy="71337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0" y="4416556"/>
            <a:ext cx="668571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INDEX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 dirty="0" smtClean="0"/>
                  <a:t>パラメータの測定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en-US" altLang="ja-JP" dirty="0" smtClean="0"/>
                  <a:t>ステップ応答による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err="1" smtClean="0"/>
                  <a:t>フィードバック応答による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kumimoji="1" lang="ja-JP" altLang="en-US" dirty="0" smtClean="0"/>
                  <a:t>制御システムの設計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en-US" altLang="ja-JP" dirty="0" err="1" smtClean="0"/>
                  <a:t>特性解析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安定性,可制御性,可観測性</a:t>
                </a:r>
                <a:r>
                  <a:rPr lang="en-US" altLang="ja-JP" dirty="0" smtClean="0"/>
                  <a:t>)</a:t>
                </a: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07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183" y="2749881"/>
            <a:ext cx="78867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パラメータの測定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45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振子の質量</a:t>
                </a:r>
                <a:r>
                  <a:rPr kumimoji="1" lang="en-US" altLang="ja-JP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smtClean="0"/>
                  <a:t>- </a:t>
                </a:r>
                <a:r>
                  <a:rPr lang="en-US" altLang="ja-JP" dirty="0" err="1" smtClean="0"/>
                  <a:t>振子を台車から取り外し、ばね秤で測定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振子の端から重心までの距離</a:t>
                </a:r>
                <a:r>
                  <a:rPr kumimoji="1" lang="en-US" altLang="ja-JP" dirty="0" smtClean="0"/>
                  <a:t>)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en-US" altLang="ja-JP" dirty="0"/>
                  <a:t>	</a:t>
                </a:r>
                <a:r>
                  <a:rPr kumimoji="1" lang="en-US" altLang="ja-JP" dirty="0" smtClean="0"/>
                  <a:t>- </a:t>
                </a:r>
                <a:r>
                  <a:rPr lang="ja-JP" altLang="en-US" dirty="0" smtClean="0"/>
                  <a:t>振子を鋭角なものに乗せ、釣り合いなど</a:t>
                </a:r>
                <a:r>
                  <a:rPr lang="en-US" altLang="ja-JP" dirty="0" smtClean="0"/>
                  <a:t>	  </a:t>
                </a:r>
                <a:r>
                  <a:rPr lang="ja-JP" altLang="en-US" dirty="0" smtClean="0"/>
                  <a:t>で重心位置を確定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 t="-20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0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MaTXサンプルファイル内で設定済み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85" y="3596532"/>
            <a:ext cx="1371429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2" t="7716" r="57001" b="7691"/>
          <a:stretch/>
        </p:blipFill>
        <p:spPr>
          <a:xfrm>
            <a:off x="628650" y="1400233"/>
            <a:ext cx="5346551" cy="345146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334497" y="1924153"/>
                <a:ext cx="21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ja-JP" altLang="en-US" dirty="0" smtClean="0"/>
                  <a:t> 摩擦力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97" y="1924153"/>
                <a:ext cx="2180853" cy="369332"/>
              </a:xfrm>
              <a:prstGeom prst="rect">
                <a:avLst/>
              </a:prstGeom>
              <a:blipFill>
                <a:blip r:embed="rId4"/>
                <a:stretch>
                  <a:fillRect l="-838" t="-8333" r="-1955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6334497" y="3758352"/>
                <a:ext cx="2151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ja-JP" altLang="en-US" dirty="0"/>
                  <a:t> 摩擦力</a:t>
                </a:r>
                <a:endParaRPr lang="ja-JP" altLang="en-US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97" y="3758352"/>
                <a:ext cx="2151423" cy="369332"/>
              </a:xfrm>
              <a:prstGeom prst="rect">
                <a:avLst/>
              </a:prstGeom>
              <a:blipFill>
                <a:blip r:embed="rId5"/>
                <a:stretch>
                  <a:fillRect l="-850" t="-8333" r="-198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2405808" y="5085163"/>
                <a:ext cx="479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/>
                  <a:t>は台車が正の方向に動き始めるときの力</a:t>
                </a:r>
                <a:endParaRPr lang="ja-JP" altLang="en-US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08" y="5085163"/>
                <a:ext cx="4797532" cy="369332"/>
              </a:xfrm>
              <a:prstGeom prst="rect">
                <a:avLst/>
              </a:prstGeom>
              <a:blipFill>
                <a:blip r:embed="rId6"/>
                <a:stretch>
                  <a:fillRect l="-381" t="-6557" r="-38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2405808" y="5702140"/>
                <a:ext cx="479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/>
                  <a:t>は台車が負の方向に動き始めるときの力</a:t>
                </a:r>
                <a:endParaRPr lang="ja-JP" altLang="en-US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08" y="5702140"/>
                <a:ext cx="4797532" cy="369332"/>
              </a:xfrm>
              <a:prstGeom prst="rect">
                <a:avLst/>
              </a:prstGeom>
              <a:blipFill>
                <a:blip r:embed="rId7"/>
                <a:stretch>
                  <a:fillRect l="-381" t="-6557" r="-38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1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の回帰直線を求め</a:t>
                </a:r>
                <a:r>
                  <a:rPr kumimoji="1" lang="en-US" altLang="ja-JP" dirty="0" smtClean="0"/>
                  <a:t>, 各</a:t>
                </a:r>
                <a:r>
                  <a:rPr kumimoji="1" lang="ja-JP" altLang="en-US" dirty="0" smtClean="0"/>
                  <a:t>傾きを平均する</a:t>
                </a:r>
                <a:r>
                  <a:rPr kumimoji="1" lang="en-US" altLang="ja-JP" dirty="0" smtClean="0"/>
                  <a:t>.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0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38" y="2622271"/>
            <a:ext cx="62674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ステップ応答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伝達関数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66" y="2565180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37" y="3871627"/>
            <a:ext cx="3009524" cy="9142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7" y="5217279"/>
            <a:ext cx="2809524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ステップ応答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台車系システムのステップ応答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92" y="1838123"/>
            <a:ext cx="3486150" cy="3200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0" y="2084979"/>
            <a:ext cx="4826662" cy="75653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9" y="4229111"/>
            <a:ext cx="3971429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5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2022</TotalTime>
  <Words>127</Words>
  <Application>Microsoft Office PowerPoint</Application>
  <PresentationFormat>画面に合わせる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倒立振子の安定化制御 理論</vt:lpstr>
      <vt:lpstr>INDEX</vt:lpstr>
      <vt:lpstr>パラメータの測定</vt:lpstr>
      <vt:lpstr>m, lについて</vt:lpstr>
      <vt:lpstr>c_1, c_2について</vt:lpstr>
      <vt:lpstr>aの測定</vt:lpstr>
      <vt:lpstr>aの測定</vt:lpstr>
      <vt:lpstr>M, fの測定(ステップ応答)</vt:lpstr>
      <vt:lpstr>M, fの測定(ステップ応答)</vt:lpstr>
      <vt:lpstr>M, fの測定(フィードバック)</vt:lpstr>
      <vt:lpstr>M, fの測定(フィードバック)</vt:lpstr>
      <vt:lpstr>M, fの測定(フィードバック)</vt:lpstr>
      <vt:lpstr>J, cの測定</vt:lpstr>
      <vt:lpstr>J, cの測定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 理論</dc:title>
  <dc:creator>maeda</dc:creator>
  <cp:lastModifiedBy>maeda</cp:lastModifiedBy>
  <cp:revision>23</cp:revision>
  <dcterms:created xsi:type="dcterms:W3CDTF">2017-07-18T15:10:43Z</dcterms:created>
  <dcterms:modified xsi:type="dcterms:W3CDTF">2017-07-20T00:53:41Z</dcterms:modified>
</cp:coreProperties>
</file>