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7" r:id="rId10"/>
    <p:sldId id="266" r:id="rId11"/>
    <p:sldId id="268" r:id="rId12"/>
    <p:sldId id="270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294" autoAdjust="0"/>
  </p:normalViewPr>
  <p:slideViewPr>
    <p:cSldViewPr snapToGrid="0">
      <p:cViewPr varScale="1">
        <p:scale>
          <a:sx n="110" d="100"/>
          <a:sy n="110" d="100"/>
        </p:scale>
        <p:origin x="1671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CA4AC-FF50-4D04-B7B2-68AF78FCA3AF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2C78-974A-411D-8EE0-5D0B650C4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84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02C78-974A-411D-8EE0-5D0B650C4ED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9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0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2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3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17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8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9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848A-FD36-4182-9FDD-65B7A58C85C6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倒立振子の安定化制御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7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1464" cy="1325563"/>
          </a:xfrm>
        </p:spPr>
        <p:txBody>
          <a:bodyPr/>
          <a:lstStyle/>
          <a:p>
            <a:r>
              <a:rPr lang="ja-JP" altLang="en-US" dirty="0" smtClean="0"/>
              <a:t>サンプリング</a:t>
            </a:r>
            <a:r>
              <a:rPr lang="ja-JP" altLang="en-US" dirty="0"/>
              <a:t>周期</a:t>
            </a:r>
            <a:r>
              <a:rPr lang="ja-JP" altLang="en-US" dirty="0" smtClean="0"/>
              <a:t>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（シミュレーション）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124652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1=0.005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2=0.01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124652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990" r="-2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990" r="-1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990" r="-761" b="-2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50246" r="-200761" b="-98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50246" r="-100761" b="-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100000" r="-761" b="-1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201980" r="-761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3580531"/>
            <a:ext cx="4320000" cy="3024000"/>
          </a:xfrm>
          <a:prstGeom prst="rect">
            <a:avLst/>
          </a:prstGeom>
        </p:spPr>
      </p:pic>
      <p:pic>
        <p:nvPicPr>
          <p:cNvPr id="14" name="コンテンツ プレースホルダー 13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89" y="3580531"/>
            <a:ext cx="4320000" cy="3024000"/>
          </a:xfrm>
        </p:spPr>
      </p:pic>
    </p:spTree>
    <p:extLst>
      <p:ext uri="{BB962C8B-B14F-4D97-AF65-F5344CB8AC3E}">
        <p14:creationId xmlns:p14="http://schemas.microsoft.com/office/powerpoint/2010/main" val="549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安定化制御（実験）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重み行列の考察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（実験）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4" y="3681198"/>
            <a:ext cx="4521434" cy="3165004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681198"/>
            <a:ext cx="4521434" cy="3165004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078768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5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サンプリング周期</a:t>
                          </a:r>
                          <a:r>
                            <a:rPr kumimoji="1" lang="en-US" altLang="ja-JP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5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078768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6329" r="-167494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7246" t="-6329" r="-79227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4000" t="-6329" r="-923" b="-283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113514" r="-167494" b="-20270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7246" t="-37838" r="-79227" b="-90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4000" t="-37838" r="-923" b="-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213514" r="-167494" b="-10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313514" r="-167494" b="-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1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オブザーバの極の考察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（実験）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" y="3692997"/>
            <a:ext cx="4515726" cy="3161008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710694"/>
            <a:ext cx="4515726" cy="3161008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226969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−23,0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,(−23,0)]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50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50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226969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" t="-1111" r="-2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54" t="-1111" r="-1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54" t="-1111" r="-761" b="-2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" t="-42925" r="-20076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54" t="-101111" r="-100761" b="-137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54" t="-42925" r="-761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54" t="-148361" r="-100761" b="-16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84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サンプリング周期の考察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（実験）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3704795"/>
            <a:ext cx="4504579" cy="3153205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784244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1=0.005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2=0.01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784244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" t="-990" r="-2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" t="-990" r="-1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54" t="-990" r="-761" b="-2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" t="-50246" r="-200761" b="-98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" t="-50246" r="-100761" b="-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54" t="-100000" r="-761" b="-1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54" t="-201980" r="-761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コンテンツ プレースホルダー 8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" y="3663499"/>
            <a:ext cx="4563573" cy="3194501"/>
          </a:xfrm>
        </p:spPr>
      </p:pic>
    </p:spTree>
    <p:extLst>
      <p:ext uri="{BB962C8B-B14F-4D97-AF65-F5344CB8AC3E}">
        <p14:creationId xmlns:p14="http://schemas.microsoft.com/office/powerpoint/2010/main" val="11640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456758"/>
                  </p:ext>
                </p:extLst>
              </p:nvPr>
            </p:nvGraphicFramePr>
            <p:xfrm>
              <a:off x="1524000" y="1940412"/>
              <a:ext cx="6096000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1396817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07250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58661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0939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case1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6747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case2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2173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case3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872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456758"/>
                  </p:ext>
                </p:extLst>
              </p:nvPr>
            </p:nvGraphicFramePr>
            <p:xfrm>
              <a:off x="1524000" y="1940412"/>
              <a:ext cx="6096000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1396817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07250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5866168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1538" r="-100599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01" t="-1538" r="-901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0939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case1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108197" r="-1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6747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case2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208197" r="-1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2173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case3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308197" r="-1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872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コンテンツ プレースホルダー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" y="3698895"/>
            <a:ext cx="4513007" cy="3159105"/>
          </a:xfrm>
        </p:spPr>
      </p:pic>
      <p:pic>
        <p:nvPicPr>
          <p:cNvPr id="13" name="コンテンツ プレースホルダー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3698895"/>
            <a:ext cx="4513007" cy="3159105"/>
          </a:xfrm>
        </p:spPr>
      </p:pic>
    </p:spTree>
    <p:extLst>
      <p:ext uri="{BB962C8B-B14F-4D97-AF65-F5344CB8AC3E}">
        <p14:creationId xmlns:p14="http://schemas.microsoft.com/office/powerpoint/2010/main" val="42440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パラメータの検証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の検証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検証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検証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パラメータ一覧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安定化制御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振り上げ</a:t>
                </a:r>
                <a:r>
                  <a:rPr lang="ja-JP" altLang="en-US" dirty="0"/>
                  <a:t>制御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𝑀と𝑓の検証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5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𝑀と𝑓の検証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60810" y="1313584"/>
            <a:ext cx="3868340" cy="823912"/>
          </a:xfrm>
        </p:spPr>
        <p:txBody>
          <a:bodyPr/>
          <a:lstStyle/>
          <a:p>
            <a:r>
              <a:rPr kumimoji="1" lang="ja-JP" altLang="en-US" dirty="0" smtClean="0"/>
              <a:t>ステップ応答による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69134" y="1313584"/>
            <a:ext cx="3887391" cy="823912"/>
          </a:xfrm>
        </p:spPr>
        <p:txBody>
          <a:bodyPr/>
          <a:lstStyle/>
          <a:p>
            <a:r>
              <a:rPr kumimoji="1" lang="ja-JP" altLang="en-US" dirty="0" smtClean="0"/>
              <a:t>フィードバックによる</a:t>
            </a:r>
            <a:endParaRPr kumimoji="1" lang="ja-JP" altLang="en-US" dirty="0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72" y="3070002"/>
            <a:ext cx="4638740" cy="3247117"/>
          </a:xfrm>
        </p:spPr>
      </p:pic>
      <p:pic>
        <p:nvPicPr>
          <p:cNvPr id="16" name="コンテンツ プレースホルダー 1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" y="3070002"/>
            <a:ext cx="4539166" cy="3177415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337627"/>
                  </p:ext>
                </p:extLst>
              </p:nvPr>
            </p:nvGraphicFramePr>
            <p:xfrm>
              <a:off x="224176" y="2247317"/>
              <a:ext cx="8618958" cy="853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68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665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355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1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1.51</m:t>
                                </m:r>
                              </m:oMath>
                            </m:oMathPara>
                          </a14:m>
                          <a:endParaRPr kumimoji="1" lang="ja-JP" altLang="en-US" sz="2000" b="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9.67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16.5</m:t>
                                </m:r>
                              </m:oMath>
                            </m:oMathPara>
                          </a14:m>
                          <a:endParaRPr kumimoji="1" lang="ja-JP" altLang="en-US" sz="2000" b="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337627"/>
                  </p:ext>
                </p:extLst>
              </p:nvPr>
            </p:nvGraphicFramePr>
            <p:xfrm>
              <a:off x="224176" y="2247317"/>
              <a:ext cx="8618958" cy="853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68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665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355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1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10" t="-8974" r="-104608" b="-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542" t="-8974" r="-295" b="-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10" t="-134921" r="-104608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542" t="-134921" r="-295" b="-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99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𝐽と𝑐の検証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5" y="1156273"/>
            <a:ext cx="7763209" cy="5434247"/>
          </a:xfrm>
        </p:spPr>
      </p:pic>
    </p:spTree>
    <p:extLst>
      <p:ext uri="{BB962C8B-B14F-4D97-AF65-F5344CB8AC3E}">
        <p14:creationId xmlns:p14="http://schemas.microsoft.com/office/powerpoint/2010/main" val="30447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パラメータ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27" y="1825625"/>
            <a:ext cx="3056145" cy="4351338"/>
          </a:xfrm>
        </p:spPr>
      </p:pic>
    </p:spTree>
    <p:extLst>
      <p:ext uri="{BB962C8B-B14F-4D97-AF65-F5344CB8AC3E}">
        <p14:creationId xmlns:p14="http://schemas.microsoft.com/office/powerpoint/2010/main" val="6051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安定化制御</a:t>
            </a:r>
            <a:endParaRPr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重み行列の考察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オブザーバ</a:t>
            </a:r>
            <a:r>
              <a:rPr kumimoji="1" lang="ja-JP" altLang="en-US" dirty="0" smtClean="0"/>
              <a:t>の極の考察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サンプリング周期の考察</a:t>
            </a:r>
            <a:endParaRPr lang="en-US" altLang="ja-JP" dirty="0" smtClean="0"/>
          </a:p>
          <a:p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重み</a:t>
            </a:r>
            <a:r>
              <a:rPr lang="ja-JP" altLang="en-US" dirty="0"/>
              <a:t>行列</a:t>
            </a:r>
            <a:r>
              <a:rPr lang="ja-JP" altLang="en-US" dirty="0" smtClean="0"/>
              <a:t>の検証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オブザーバ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極</a:t>
            </a:r>
            <a:r>
              <a:rPr kumimoji="1" lang="ja-JP" altLang="en-US" dirty="0" smtClean="0"/>
              <a:t>の検証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サンプリング</a:t>
            </a:r>
            <a:r>
              <a:rPr lang="ja-JP" altLang="en-US" dirty="0"/>
              <a:t>周期</a:t>
            </a:r>
            <a:r>
              <a:rPr lang="ja-JP" altLang="en-US" dirty="0" smtClean="0"/>
              <a:t>の</a:t>
            </a:r>
            <a:r>
              <a:rPr lang="ja-JP" altLang="en-US" dirty="0"/>
              <a:t>検証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085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1464" cy="1325563"/>
          </a:xfrm>
        </p:spPr>
        <p:txBody>
          <a:bodyPr/>
          <a:lstStyle/>
          <a:p>
            <a:r>
              <a:rPr lang="ja-JP" altLang="en-US" dirty="0" smtClean="0"/>
              <a:t>重み</a:t>
            </a:r>
            <a:r>
              <a:rPr lang="ja-JP" altLang="en-US" dirty="0"/>
              <a:t>行列</a:t>
            </a:r>
            <a:r>
              <a:rPr lang="ja-JP" altLang="en-US" dirty="0" smtClean="0"/>
              <a:t>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（シミュレーション）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3" y="3585024"/>
            <a:ext cx="4320000" cy="3024000"/>
          </a:xfr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33" y="3585024"/>
            <a:ext cx="4320000" cy="3024000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994162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5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サンプリング周期</a:t>
                          </a:r>
                          <a:r>
                            <a:rPr kumimoji="1" lang="en-US" altLang="ja-JP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5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994162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6329" r="-167494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246" t="-6329" r="-79227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000" t="-6329" r="-923" b="-283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113514" r="-167494" b="-20270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246" t="-37838" r="-79227" b="-90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000" t="-37838" r="-923" b="-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213514" r="-167494" b="-10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313514" r="-167494" b="-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7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1464" cy="1325563"/>
          </a:xfrm>
        </p:spPr>
        <p:txBody>
          <a:bodyPr/>
          <a:lstStyle/>
          <a:p>
            <a:r>
              <a:rPr lang="ja-JP" altLang="en-US" dirty="0"/>
              <a:t>オブザーバ</a:t>
            </a:r>
            <a:r>
              <a:rPr lang="ja-JP" altLang="en-US" dirty="0" smtClean="0"/>
              <a:t>の</a:t>
            </a:r>
            <a:r>
              <a:rPr lang="ja-JP" altLang="en-US" dirty="0"/>
              <a:t>極</a:t>
            </a:r>
            <a:r>
              <a:rPr lang="ja-JP" altLang="en-US" dirty="0" smtClean="0"/>
              <a:t>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（シミュレーション）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44060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−23,0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,(−23,0)]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50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50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44060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1111" r="-2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1111" r="-1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1111" r="-761" b="-2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42925" r="-20076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101111" r="-100761" b="-137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42925" r="-761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148361" r="-100761" b="-16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9" y="3584857"/>
            <a:ext cx="4320000" cy="3024000"/>
          </a:xfrm>
        </p:spPr>
      </p:pic>
      <p:pic>
        <p:nvPicPr>
          <p:cNvPr id="10" name="コンテンツ プレースホルダー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17" y="3584857"/>
            <a:ext cx="4320000" cy="3024000"/>
          </a:xfrm>
        </p:spPr>
      </p:pic>
    </p:spTree>
    <p:extLst>
      <p:ext uri="{BB962C8B-B14F-4D97-AF65-F5344CB8AC3E}">
        <p14:creationId xmlns:p14="http://schemas.microsoft.com/office/powerpoint/2010/main" val="29005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312</Words>
  <Application>Microsoft Office PowerPoint</Application>
  <PresentationFormat>画面に合わせる (4:3)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Ｐ明朝</vt:lpstr>
      <vt:lpstr>游ゴシック</vt:lpstr>
      <vt:lpstr>Arial</vt:lpstr>
      <vt:lpstr>Cambria Math</vt:lpstr>
      <vt:lpstr>Century</vt:lpstr>
      <vt:lpstr>Century Schoolbook</vt:lpstr>
      <vt:lpstr>Office テーマ</vt:lpstr>
      <vt:lpstr>倒立振子の安定化制御</vt:lpstr>
      <vt:lpstr>発表内容</vt:lpstr>
      <vt:lpstr>𝑀と𝑓の検証 </vt:lpstr>
      <vt:lpstr>𝑀と𝑓の検証</vt:lpstr>
      <vt:lpstr>𝐽と𝑐の検証 </vt:lpstr>
      <vt:lpstr>パラメータ一覧</vt:lpstr>
      <vt:lpstr>安定化制御</vt:lpstr>
      <vt:lpstr>重み行列の考察 （シミュレーション）</vt:lpstr>
      <vt:lpstr>オブザーバの極の考察 （シミュレーション）</vt:lpstr>
      <vt:lpstr>サンプリング周期の考察 （シミュレーション）</vt:lpstr>
      <vt:lpstr>安定化制御（実験）</vt:lpstr>
      <vt:lpstr>重み行列の考察 （実験）</vt:lpstr>
      <vt:lpstr>オブザーバの極の考察 （実験）</vt:lpstr>
      <vt:lpstr>サンプリング周期の考察 （実験）</vt:lpstr>
      <vt:lpstr>振り上げ制御</vt:lpstr>
      <vt:lpstr>振り上げ制御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</dc:title>
  <dc:creator>takikawa</dc:creator>
  <cp:lastModifiedBy>takikawa</cp:lastModifiedBy>
  <cp:revision>18</cp:revision>
  <dcterms:created xsi:type="dcterms:W3CDTF">2017-07-25T12:15:43Z</dcterms:created>
  <dcterms:modified xsi:type="dcterms:W3CDTF">2017-07-25T18:24:35Z</dcterms:modified>
</cp:coreProperties>
</file>