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4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1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97"/>
            <a:ext cx="7886700" cy="1325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514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9B578D7-20B5-4766-A86B-C6BBB2F4179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4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8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5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6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7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実験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九州工業大学</a:t>
            </a:r>
            <a:endParaRPr kumimoji="1" lang="en-US" altLang="ja-JP" dirty="0" smtClean="0"/>
          </a:p>
          <a:p>
            <a:r>
              <a:rPr lang="ja-JP" altLang="en-US" dirty="0" smtClean="0"/>
              <a:t>古賀研究室</a:t>
            </a:r>
            <a:endParaRPr lang="en-US" altLang="ja-JP" dirty="0" smtClean="0"/>
          </a:p>
          <a:p>
            <a:r>
              <a:rPr kumimoji="1" lang="ja-JP" altLang="en-US" dirty="0" smtClean="0"/>
              <a:t>前田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オブザーバの極による比較</a:t>
            </a:r>
            <a:r>
              <a:rPr lang="en-US" altLang="ja-JP" b="0" dirty="0" smtClean="0"/>
              <a:t>(r)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641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オブザーバの極による比較</a:t>
            </a:r>
            <a:r>
              <a:rPr lang="en-US" altLang="ja-JP" b="0" smtClean="0"/>
              <a:t>(theta)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0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Mとfの検証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ステップ応答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フィードバック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err="1" smtClean="0"/>
              <a:t>Jとcの検証</a:t>
            </a:r>
            <a:endParaRPr lang="en-US" altLang="ja-JP" dirty="0" smtClean="0"/>
          </a:p>
          <a:p>
            <a:r>
              <a:rPr kumimoji="1" lang="ja-JP" altLang="en-US" dirty="0" smtClean="0"/>
              <a:t>決定した物理パラメータ</a:t>
            </a:r>
            <a:endParaRPr kumimoji="1" lang="en-US" altLang="ja-JP" dirty="0" smtClean="0"/>
          </a:p>
          <a:p>
            <a:r>
              <a:rPr lang="ja-JP" altLang="en-US" dirty="0" smtClean="0"/>
              <a:t>シミュレーション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smtClean="0"/>
              <a:t>(</a:t>
            </a:r>
            <a:r>
              <a:rPr lang="ja-JP" altLang="en-US" dirty="0" smtClean="0"/>
              <a:t>重み行列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オブザーバの極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サンプリング周期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kumimoji="1" lang="ja-JP" altLang="en-US" dirty="0" smtClean="0"/>
              <a:t>目標値変更の</a:t>
            </a:r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(</a:t>
            </a:r>
            <a:r>
              <a:rPr lang="ja-JP" altLang="en-US" dirty="0" smtClean="0"/>
              <a:t>重み行列</a:t>
            </a:r>
            <a:r>
              <a:rPr lang="en-US" altLang="ja-JP" dirty="0"/>
              <a:t>, </a:t>
            </a:r>
            <a:r>
              <a:rPr lang="ja-JP" altLang="en-US" dirty="0"/>
              <a:t>オブザーバの極</a:t>
            </a:r>
            <a:r>
              <a:rPr lang="en-US" altLang="ja-JP" dirty="0"/>
              <a:t>, </a:t>
            </a:r>
            <a:r>
              <a:rPr lang="ja-JP" altLang="en-US" dirty="0"/>
              <a:t>サンプリング周期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ja-JP" altLang="en-US" dirty="0" smtClean="0"/>
              <a:t>振り上げ制御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4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 dirty="0" smtClean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の検証</a:t>
                </a:r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ステップ応答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3" y="5930171"/>
            <a:ext cx="4933333" cy="352381"/>
          </a:xfrm>
          <a:prstGeom prst="rect">
            <a:avLst/>
          </a:prstGeom>
        </p:spPr>
      </p:pic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" y="1120550"/>
            <a:ext cx="6942125" cy="4695627"/>
          </a:xfrm>
        </p:spPr>
      </p:pic>
    </p:spTree>
    <p:extLst>
      <p:ext uri="{BB962C8B-B14F-4D97-AF65-F5344CB8AC3E}">
        <p14:creationId xmlns:p14="http://schemas.microsoft.com/office/powerpoint/2010/main" val="36562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の検証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5" y="5791183"/>
            <a:ext cx="3276190" cy="352381"/>
          </a:xfrm>
          <a:prstGeom prst="rect">
            <a:avLst/>
          </a:prstGeo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7" y="1253687"/>
            <a:ext cx="6576365" cy="4352544"/>
          </a:xfrm>
        </p:spPr>
      </p:pic>
    </p:spTree>
    <p:extLst>
      <p:ext uri="{BB962C8B-B14F-4D97-AF65-F5344CB8AC3E}">
        <p14:creationId xmlns:p14="http://schemas.microsoft.com/office/powerpoint/2010/main" val="59231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ja-JP" altLang="en-US" dirty="0" smtClean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 smtClean="0"/>
                  <a:t>の検証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76" y="5937487"/>
            <a:ext cx="4819048" cy="352381"/>
          </a:xfrm>
          <a:prstGeom prst="rect">
            <a:avLst/>
          </a:prstGeom>
        </p:spPr>
      </p:pic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1" y="1110308"/>
            <a:ext cx="6956757" cy="4651045"/>
          </a:xfrm>
        </p:spPr>
      </p:pic>
    </p:spTree>
    <p:extLst>
      <p:ext uri="{BB962C8B-B14F-4D97-AF65-F5344CB8AC3E}">
        <p14:creationId xmlns:p14="http://schemas.microsoft.com/office/powerpoint/2010/main" val="93257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決定した物理パラメータ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コンテンツ プレースホルダー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8942062"/>
                  </p:ext>
                </p:extLst>
              </p:nvPr>
            </p:nvGraphicFramePr>
            <p:xfrm>
              <a:off x="197509" y="1433510"/>
              <a:ext cx="3986784" cy="5062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392">
                      <a:extLst>
                        <a:ext uri="{9D8B030D-6E8A-4147-A177-3AD203B41FA5}">
                          <a16:colId xmlns:a16="http://schemas.microsoft.com/office/drawing/2014/main" val="3960796819"/>
                        </a:ext>
                      </a:extLst>
                    </a:gridCol>
                    <a:gridCol w="1993392">
                      <a:extLst>
                        <a:ext uri="{9D8B030D-6E8A-4147-A177-3AD203B41FA5}">
                          <a16:colId xmlns:a16="http://schemas.microsoft.com/office/drawing/2014/main" val="6568724"/>
                        </a:ext>
                      </a:extLst>
                    </a:gridCol>
                  </a:tblGrid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m[kg]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425342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l[m]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0.12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64810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M[kg]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333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f[kg/s]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9.67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929239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J[kg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dirty="0" smtClean="0"/>
                            <a:t>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3.90E-4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6540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コンテンツ プレースホルダー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8942062"/>
                  </p:ext>
                </p:extLst>
              </p:nvPr>
            </p:nvGraphicFramePr>
            <p:xfrm>
              <a:off x="197509" y="1433510"/>
              <a:ext cx="3986784" cy="5062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392">
                      <a:extLst>
                        <a:ext uri="{9D8B030D-6E8A-4147-A177-3AD203B41FA5}">
                          <a16:colId xmlns:a16="http://schemas.microsoft.com/office/drawing/2014/main" val="3960796819"/>
                        </a:ext>
                      </a:extLst>
                    </a:gridCol>
                    <a:gridCol w="1993392">
                      <a:extLst>
                        <a:ext uri="{9D8B030D-6E8A-4147-A177-3AD203B41FA5}">
                          <a16:colId xmlns:a16="http://schemas.microsoft.com/office/drawing/2014/main" val="6568724"/>
                        </a:ext>
                      </a:extLst>
                    </a:gridCol>
                  </a:tblGrid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m[kg]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425342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l[m]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0.12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64810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M[kg]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333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f[kg/s]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9.67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929239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5" t="-409639" r="-100915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3.90E-4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65408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053730"/>
                  </p:ext>
                </p:extLst>
              </p:nvPr>
            </p:nvGraphicFramePr>
            <p:xfrm>
              <a:off x="4286707" y="1425924"/>
              <a:ext cx="4703674" cy="5062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37">
                      <a:extLst>
                        <a:ext uri="{9D8B030D-6E8A-4147-A177-3AD203B41FA5}">
                          <a16:colId xmlns:a16="http://schemas.microsoft.com/office/drawing/2014/main" val="4100468776"/>
                        </a:ext>
                      </a:extLst>
                    </a:gridCol>
                    <a:gridCol w="2351837">
                      <a:extLst>
                        <a:ext uri="{9D8B030D-6E8A-4147-A177-3AD203B41FA5}">
                          <a16:colId xmlns:a16="http://schemas.microsoft.com/office/drawing/2014/main" val="1922534489"/>
                        </a:ext>
                      </a:extLst>
                    </a:gridCol>
                  </a:tblGrid>
                  <a:tr h="10213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C[kg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/s]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9.82E-5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407309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a[N/V]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0.49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2396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3600" i="0" dirty="0" smtClean="0"/>
                            <a:t>[V/m]</a:t>
                          </a:r>
                          <a:endParaRPr kumimoji="1" lang="ja-JP" altLang="en-US" sz="3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811872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3600" i="0" dirty="0" smtClean="0"/>
                            <a:t>[V/m]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69337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g[m/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dirty="0" smtClean="0"/>
                            <a:t>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9.80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1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053730"/>
                  </p:ext>
                </p:extLst>
              </p:nvPr>
            </p:nvGraphicFramePr>
            <p:xfrm>
              <a:off x="4286707" y="1425924"/>
              <a:ext cx="4703674" cy="5062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37">
                      <a:extLst>
                        <a:ext uri="{9D8B030D-6E8A-4147-A177-3AD203B41FA5}">
                          <a16:colId xmlns:a16="http://schemas.microsoft.com/office/drawing/2014/main" val="4100468776"/>
                        </a:ext>
                      </a:extLst>
                    </a:gridCol>
                    <a:gridCol w="2351837">
                      <a:extLst>
                        <a:ext uri="{9D8B030D-6E8A-4147-A177-3AD203B41FA5}">
                          <a16:colId xmlns:a16="http://schemas.microsoft.com/office/drawing/2014/main" val="1922534489"/>
                        </a:ext>
                      </a:extLst>
                    </a:gridCol>
                  </a:tblGrid>
                  <a:tr h="10213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8929" r="-101036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9.82E-5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407309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a[N/V]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0.49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2396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210241" r="-10103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811872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310241" r="-10103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69337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410241" r="-101036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9.80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1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4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シミュレーション使用したパラメータ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4" y="2096429"/>
            <a:ext cx="8237372" cy="18604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05333" y="4587155"/>
            <a:ext cx="72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基準とする</a:t>
            </a:r>
            <a:r>
              <a:rPr lang="ja-JP" altLang="en-US" dirty="0" smtClean="0"/>
              <a:t>パラメータはパターン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</a:t>
            </a:r>
            <a:r>
              <a:rPr lang="en-US" altLang="ja-JP" dirty="0" smtClean="0"/>
              <a:t>,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3" y="5213194"/>
            <a:ext cx="8333333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重み行列による比較</a:t>
            </a:r>
            <a:r>
              <a:rPr lang="en-US" altLang="ja-JP" b="0" dirty="0" smtClean="0"/>
              <a:t>(r)</a:t>
            </a:r>
            <a:endParaRPr kumimoji="1" lang="ja-JP" altLang="en-US" b="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7" y="2378249"/>
            <a:ext cx="7395665" cy="4318301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70" y="997902"/>
            <a:ext cx="4942857" cy="13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重み行列による比較</a:t>
            </a:r>
            <a:r>
              <a:rPr lang="en-US" altLang="ja-JP" b="0" dirty="0" smtClean="0"/>
              <a:t>(theta)</a:t>
            </a:r>
            <a:endParaRPr kumimoji="1" lang="ja-JP" altLang="en-US" b="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02" y="974995"/>
            <a:ext cx="4783662" cy="137318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7" y="2300557"/>
            <a:ext cx="7029907" cy="43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163</Words>
  <Application>Microsoft Office PowerPoint</Application>
  <PresentationFormat>画面に合わせる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倒立振子の安定化制御(実験)</vt:lpstr>
      <vt:lpstr>Outline</vt:lpstr>
      <vt:lpstr>Mとfの検証(ステップ応答)</vt:lpstr>
      <vt:lpstr>Mとfの検証(フィードバック)</vt:lpstr>
      <vt:lpstr>Jとcの検証</vt:lpstr>
      <vt:lpstr>決定した物理パラメータ</vt:lpstr>
      <vt:lpstr>シミュレーション</vt:lpstr>
      <vt:lpstr>重み行列による比較(r)</vt:lpstr>
      <vt:lpstr>重み行列による比較(theta)</vt:lpstr>
      <vt:lpstr>オブザーバの極による比較(r)</vt:lpstr>
      <vt:lpstr>オブザーバの極による比較(theta)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倒立振子の安定化制御(実験)</dc:title>
  <dc:creator>maeda</dc:creator>
  <cp:lastModifiedBy>maeda</cp:lastModifiedBy>
  <cp:revision>44</cp:revision>
  <dcterms:created xsi:type="dcterms:W3CDTF">2017-07-24T13:49:05Z</dcterms:created>
  <dcterms:modified xsi:type="dcterms:W3CDTF">2017-07-25T14:39:31Z</dcterms:modified>
</cp:coreProperties>
</file>