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0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12703-179B-C249-606A-30CB02511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B7CB0-BFA3-0B24-7459-9CBE37919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039EEF-2DC8-801D-DEA0-786C61A3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6AFA0-4DFB-EB1A-CA46-31999D4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60190-0936-1E44-1849-CC2F245A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6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5B1C8-5472-9F40-5621-3F581C93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284A38-D506-4FD5-035E-550330253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012EB-B13D-3BBC-A023-65263BFA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9C0F3-1B83-82AB-ABE3-2B56E3FC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42626D-7052-87B2-D178-33DDA00C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9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E00675-40F0-09D7-546E-5BB882EFB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3726F6-B770-077B-C623-11656278A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AB19CE-A893-8443-E26B-AFCC1D7E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40BE4-9FAD-E05C-37D9-A84018B9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E9B24-91AF-3E14-3C0D-9263A39F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3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75EF0-7791-6A0F-1091-90BD5F1A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C0E2F-6E02-54B5-A449-FDD6CC770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D67F6F-09FD-4F21-94D5-691E8CC0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E9C5E4-3110-E50F-3F79-0A6A3B6E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44D80-D69D-60C1-908E-9645F219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70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2E4A8-C1E6-C1A2-BFAA-E1EAC3F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8F8E9-3E80-F052-315F-51778B3C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DDDE0-BA1A-BCAB-87E2-3D463E5F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2C366-65E5-97A8-486B-150FC9BB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501B1-7433-85CA-E881-0C7A9DBC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7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EF395-E581-BC5A-CBAB-F4B1A50B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1E637-F4BF-F263-DC05-D4AB91654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85F3D1-47A2-490A-E978-230703109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079BE6-F32C-821B-13CF-063A063C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C0900-3BAA-5D0C-5C01-AFF889D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ED455C-9A6F-A1C3-01A5-913A0F69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09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F4CE7-5444-A5F6-4AEB-037B1DFA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40AD07-F8A8-413E-48CB-31F05EEE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AC596-E090-05A3-09C8-BE7EA3DE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791BD3-4939-FF6A-EC0C-02CD5C889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796F5D-D2C3-C3C4-C22C-D1BC1A2AA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8CDF3C-462D-45AE-C7A7-6C75395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15C910-12EA-7D4B-B0AA-B2021489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D2EF46-3317-14B7-0FC7-557FC147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30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12B879-EECC-4705-4E5C-156BEA3B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2B615B-5386-DC09-FFED-29998FCD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C32287-4DE4-EF2E-C3FB-9E7B3D1D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166DD9-1CE3-819D-E42C-E405C724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12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D38508-BA2E-0DD7-3311-3C666C5E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D11ACF-0BC9-089F-4C53-B5D55CC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878C5C-A1DB-E00D-E471-ACE91791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07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A0DD0-C6F9-1A96-DD83-F89B4DD4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D54D5-A0BC-9584-2F70-879A8034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48F2DA-FF20-8758-5E50-D49D32E2C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C4F143-B462-CCBD-2FA1-2ECDE1C9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AAFE04-5D37-B29C-AD7A-6DD989DE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8E4C87-33AE-44C8-66DA-091474A5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3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FF70-3B32-CA29-016B-1C5C6682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F955EA-EBB5-201E-2A3C-133316BCC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417E8-7AA6-829D-86A9-EF401DF3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F5FFB4-9D4A-95F5-7C63-09F8D58E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E8B9-9021-413B-8DAA-3086D9F9823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14AD49-51B8-7DB1-5C1C-430BCBD4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DFFA31-290A-C42F-C11F-E90F1519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6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53744-D847-9DF0-C137-305A62C1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499D3A-B7E9-B416-AF51-55A7AEDF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69BF62-FD32-50F9-5D2A-C1262736C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FE8B9-9021-413B-8DAA-3086D9F98238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D54D7-97A5-4C13-377B-40FC49F6E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9DD634-F161-8764-D87E-D0B97C610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49134-26FE-4394-A54A-9377515F30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66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9F442-F3DC-D671-66A4-27400079B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Модуль определени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 корректности структуры документа на основе морфологического анализа</a:t>
            </a:r>
            <a:b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7343D5-97E2-AAE2-C725-9B45CED10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Работу выполнила </a:t>
            </a:r>
            <a:r>
              <a:rPr lang="ru-RU" dirty="0" err="1"/>
              <a:t>Д.А.Арабова</a:t>
            </a:r>
            <a:endParaRPr lang="ru-RU" dirty="0"/>
          </a:p>
          <a:p>
            <a:pPr algn="r"/>
            <a:r>
              <a:rPr lang="ru-RU" dirty="0"/>
              <a:t>Научный руководитель доцент </a:t>
            </a:r>
            <a:r>
              <a:rPr lang="ru-RU" dirty="0" err="1"/>
              <a:t>Н.Ю.Добровольская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06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04CAC-72F1-6617-1F29-F8C015BC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 модуля </a:t>
            </a:r>
          </a:p>
        </p:txBody>
      </p:sp>
      <p:pic>
        <p:nvPicPr>
          <p:cNvPr id="5" name="Объект 4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EEBBFD9-0389-F9A9-4234-EFFCB6BC5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2"/>
          <a:stretch/>
        </p:blipFill>
        <p:spPr>
          <a:xfrm>
            <a:off x="2926959" y="1989054"/>
            <a:ext cx="9265041" cy="3339085"/>
          </a:xfrm>
          <a:ln>
            <a:solidFill>
              <a:schemeClr val="tx1"/>
            </a:solidFill>
          </a:ln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BAA20BB0-57BD-4AA2-FCB3-DCF5DC3851EC}"/>
              </a:ext>
            </a:extLst>
          </p:cNvPr>
          <p:cNvCxnSpPr>
            <a:cxnSpLocks/>
          </p:cNvCxnSpPr>
          <p:nvPr/>
        </p:nvCxnSpPr>
        <p:spPr>
          <a:xfrm>
            <a:off x="1863969" y="3938953"/>
            <a:ext cx="7737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4272E6-C3DC-94FC-419B-8BAB23015B40}"/>
              </a:ext>
            </a:extLst>
          </p:cNvPr>
          <p:cNvSpPr txBox="1"/>
          <p:nvPr/>
        </p:nvSpPr>
        <p:spPr>
          <a:xfrm>
            <a:off x="0" y="3200401"/>
            <a:ext cx="1951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Номера одинаковых страниц шаблона с технической документацией </a:t>
            </a:r>
          </a:p>
          <a:p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7E3E017-1117-F6B0-3B9F-8BD8B77DACB9}"/>
              </a:ext>
            </a:extLst>
          </p:cNvPr>
          <p:cNvCxnSpPr>
            <a:cxnSpLocks/>
          </p:cNvCxnSpPr>
          <p:nvPr/>
        </p:nvCxnSpPr>
        <p:spPr>
          <a:xfrm flipV="1">
            <a:off x="1547446" y="4192105"/>
            <a:ext cx="1301262" cy="1171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59B873-DC6B-09A6-0E25-BFC942784266}"/>
              </a:ext>
            </a:extLst>
          </p:cNvPr>
          <p:cNvSpPr txBox="1"/>
          <p:nvPr/>
        </p:nvSpPr>
        <p:spPr>
          <a:xfrm>
            <a:off x="278424" y="5263889"/>
            <a:ext cx="3346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одинаковых страниц в шаблоне с</a:t>
            </a:r>
          </a:p>
          <a:p>
            <a:r>
              <a:rPr lang="ru-RU" dirty="0"/>
              <a:t>технической документации 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F4C3951-FF68-9A3A-5B10-672257ED3090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4777706"/>
            <a:ext cx="1195754" cy="824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9551BB-6C11-997C-68ED-D8FE9900CC00}"/>
              </a:ext>
            </a:extLst>
          </p:cNvPr>
          <p:cNvSpPr txBox="1"/>
          <p:nvPr/>
        </p:nvSpPr>
        <p:spPr>
          <a:xfrm>
            <a:off x="5146429" y="5503962"/>
            <a:ext cx="3681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Поверка файла технической документации «Описание программы» на содержание обязательных пунктов содержания</a:t>
            </a:r>
          </a:p>
        </p:txBody>
      </p:sp>
    </p:spTree>
    <p:extLst>
      <p:ext uri="{BB962C8B-B14F-4D97-AF65-F5344CB8AC3E}">
        <p14:creationId xmlns:p14="http://schemas.microsoft.com/office/powerpoint/2010/main" val="187210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96425-ED3F-2BED-B478-FCA45BAA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в курсовой работе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A38EE-E826-8FB4-8539-28FC33DE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Изучены 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алгоритмы и подходы к морфологическому анализу,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возможные лексические неоднозначности 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2)Р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еализован модуль, позволяющий проверить структуру технической документации на соответствие ГОСТу.</a:t>
            </a:r>
          </a:p>
        </p:txBody>
      </p:sp>
    </p:spTree>
    <p:extLst>
      <p:ext uri="{BB962C8B-B14F-4D97-AF65-F5344CB8AC3E}">
        <p14:creationId xmlns:p14="http://schemas.microsoft.com/office/powerpoint/2010/main" val="111991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0638D-20F9-5218-DA19-5F60A950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EC3FA-FDE4-1F76-7DF6-F12AA10F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курсовой работы- проектирование и реализация модуля проверки корректности структуры документа.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1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369B7C-E7F7-FEDB-B646-548542B6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9" y="872348"/>
            <a:ext cx="7699851" cy="53915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2630A3-2EB2-638D-DB5A-48240E900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821730" cy="16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8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8345-42E1-13CA-EEF8-DF465E6B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365125"/>
            <a:ext cx="11177954" cy="1325563"/>
          </a:xfrm>
        </p:spPr>
        <p:txBody>
          <a:bodyPr/>
          <a:lstStyle/>
          <a:p>
            <a:r>
              <a:rPr lang="ru-RU" dirty="0"/>
              <a:t>Техническая документация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E672F1C-C5BF-15BA-0F93-CF7E27318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" r="-361" b="41779"/>
          <a:stretch/>
        </p:blipFill>
        <p:spPr>
          <a:xfrm>
            <a:off x="838200" y="1570491"/>
            <a:ext cx="5717290" cy="4699680"/>
          </a:xfr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B94ECD-5AA4-04D0-8354-325CF53DF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18" y="61546"/>
            <a:ext cx="4778782" cy="67349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7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B97AB-F795-0534-CDC0-361FCA3E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" y="365125"/>
            <a:ext cx="7069601" cy="1325563"/>
          </a:xfrm>
        </p:spPr>
        <p:txBody>
          <a:bodyPr>
            <a:normAutofit/>
          </a:bodyPr>
          <a:lstStyle/>
          <a:p>
            <a:r>
              <a:rPr lang="ru-RU" sz="3200" dirty="0"/>
              <a:t>Шаблон технической документации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050EFC-709B-DC6C-BD07-B51F84F9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13" t="2274" b="2713"/>
          <a:stretch/>
        </p:blipFill>
        <p:spPr>
          <a:xfrm>
            <a:off x="7548789" y="431321"/>
            <a:ext cx="4294373" cy="6061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 descr="Изображение выглядит как текст, снимок экрана, докумен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8B13FD6-718F-CF5B-3FBD-62F4D5B113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7"/>
          <a:stretch/>
        </p:blipFill>
        <p:spPr>
          <a:xfrm>
            <a:off x="348838" y="1351532"/>
            <a:ext cx="4763741" cy="5141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73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5A8A-B2EC-ECE7-0613-DB64DF72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 ошибок, распознаваемых модулем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7F460-EAA1-731F-F2AA-48A50659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Ошибка 1. Отсутствие обязательных страниц. </a:t>
            </a:r>
          </a:p>
          <a:p>
            <a:r>
              <a:rPr lang="ru-RU" dirty="0"/>
              <a:t>Обязательными по ГОСТу считаются 4 страницы: титульный лист, аннотация, содержание, лист регистрации, их отсутствие или недостаток является несоответствием ГОСТу.</a:t>
            </a:r>
          </a:p>
          <a:p>
            <a:r>
              <a:rPr lang="ru-RU" dirty="0"/>
              <a:t>Ошибка 2. Недостаточное количество строк кода.</a:t>
            </a:r>
          </a:p>
          <a:p>
            <a:r>
              <a:rPr lang="ru-RU" dirty="0"/>
              <a:t>В файле технического документа «Текст программы» по ГОСТу основная часть должна содержать не менее 500 строк кода, в противном случае – несоответствие ГОСТу.</a:t>
            </a:r>
          </a:p>
          <a:p>
            <a:r>
              <a:rPr lang="ru-RU" dirty="0"/>
              <a:t>Ошибка 3. Несоответствие содержания технического документа «Описание программы» ГОСТу.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50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0A5E97E-A88D-89B7-B39E-08724C60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300"/>
            <a:ext cx="10515600" cy="5173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Программы написана на 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 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использование библиотек: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tkinter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pathlib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docx 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docx2txt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Программа содержит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функции, работающих с технической документацией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err="1"/>
              <a:t>select_file</a:t>
            </a:r>
            <a:r>
              <a:rPr lang="en-US" dirty="0"/>
              <a:t>()</a:t>
            </a:r>
            <a:r>
              <a:rPr lang="ru-RU" dirty="0"/>
              <a:t>- загрузка файлов</a:t>
            </a:r>
            <a:r>
              <a:rPr lang="en-US" dirty="0"/>
              <a:t>,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n_o_r</a:t>
            </a:r>
            <a:r>
              <a:rPr lang="en-US" dirty="0"/>
              <a:t>()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считает количество строк кода в файле,</a:t>
            </a:r>
          </a:p>
          <a:p>
            <a:pPr marL="0" indent="0">
              <a:buNone/>
            </a:pPr>
            <a:r>
              <a:rPr lang="en-US" dirty="0" err="1"/>
              <a:t>content_op</a:t>
            </a:r>
            <a:r>
              <a:rPr lang="en-US" dirty="0"/>
              <a:t>()</a:t>
            </a:r>
            <a:r>
              <a:rPr lang="ru-RU" dirty="0"/>
              <a:t>- проверяет наличие обязательных разделов в содержании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compare_files</a:t>
            </a:r>
            <a:r>
              <a:rPr lang="en-US" dirty="0"/>
              <a:t>()</a:t>
            </a:r>
            <a:r>
              <a:rPr lang="ru-RU" dirty="0"/>
              <a:t>- сравнивает файл технической документации с файлом-шаблоном</a:t>
            </a:r>
            <a:r>
              <a:rPr lang="en-US" dirty="0"/>
              <a:t>,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56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C9734-E3F6-9541-16A1-354D7B6F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930275"/>
          </a:xfrm>
        </p:spPr>
        <p:txBody>
          <a:bodyPr/>
          <a:lstStyle/>
          <a:p>
            <a:r>
              <a:rPr lang="ru-RU" dirty="0"/>
              <a:t>Примеры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BA105-3D63-9F4B-9E69-FA6836CE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904875"/>
            <a:ext cx="11861800" cy="5448300"/>
          </a:xfrm>
        </p:spPr>
        <p:txBody>
          <a:bodyPr numCol="2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n_o_r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doc1 =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docx.Document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(file1_entry.get())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 = Path(file2_entry.get()).stem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f == '</a:t>
            </a:r>
            <a:r>
              <a:rPr lang="ru-RU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ШаблонТекстпрограммы</a:t>
            </a:r>
            <a:r>
              <a:rPr lang="ru-RU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line_count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 paragraph in doc1.paragraphs[3:-1]: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line_count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paragraph.text.splitlines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45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result_text.delete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("3.0",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tk.END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result_text.insert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("3.0", "\n</a:t>
            </a:r>
            <a:r>
              <a:rPr lang="ru-RU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строк: " + 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str(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line_count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+ "\n\n")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5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4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5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5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5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content_op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text = docx2txt.process(file1_entry.get())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 = Path(file2_entry.get()).stem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text =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text.lower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f == '</a:t>
            </a:r>
            <a:r>
              <a:rPr lang="ru-RU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ШаблонОписаниепрограммы</a:t>
            </a:r>
            <a:r>
              <a:rPr lang="ru-RU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search_words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</a:t>
            </a:r>
            <a:r>
              <a:rPr lang="ru-RU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общие сведения', 'функциональное назначение', 'описание логической структуры',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'используемые технические средства', 'вызов и загрузка', 'входные данные', 'выходные данные']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search_word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search_words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search_word.lower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not in text: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return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result_text.insert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("5.0", "\n C</a:t>
            </a:r>
            <a:r>
              <a:rPr lang="ru-RU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одержани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ru-RU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файла 'Описание программы' не </a:t>
            </a:r>
            <a:r>
              <a:rPr lang="ru-RU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соответсвует</a:t>
            </a:r>
            <a:r>
              <a:rPr lang="ru-RU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ГОСТу: " + "\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n\n")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result_text.insert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("5.0", "\</a:t>
            </a:r>
            <a:r>
              <a:rPr lang="en-US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ru-RU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одержани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ru-RU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файла 'Описание программы' </a:t>
            </a:r>
            <a:r>
              <a:rPr lang="ru-RU" sz="145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соответсвует</a:t>
            </a:r>
            <a:r>
              <a:rPr lang="ru-RU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ГОСТу: " + "\</a:t>
            </a:r>
            <a:r>
              <a:rPr lang="en-US" sz="145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n\n")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ru-RU" sz="1450" dirty="0">
              <a:effectLst/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450" dirty="0"/>
          </a:p>
        </p:txBody>
      </p:sp>
    </p:spTree>
    <p:extLst>
      <p:ext uri="{BB962C8B-B14F-4D97-AF65-F5344CB8AC3E}">
        <p14:creationId xmlns:p14="http://schemas.microsoft.com/office/powerpoint/2010/main" val="34608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26FC5-C52E-2A63-090E-D57421D3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 модуля </a:t>
            </a:r>
          </a:p>
        </p:txBody>
      </p:sp>
      <p:pic>
        <p:nvPicPr>
          <p:cNvPr id="5" name="Объект 4" descr="Изображение выглядит как текст, снимок экрана, Шрифт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15FC9C05-AA0E-DC99-0016-289E07DE2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59"/>
          <a:stretch/>
        </p:blipFill>
        <p:spPr>
          <a:xfrm>
            <a:off x="3042138" y="1512279"/>
            <a:ext cx="8852597" cy="3991683"/>
          </a:xfrm>
          <a:ln>
            <a:solidFill>
              <a:schemeClr val="tx1"/>
            </a:solidFill>
          </a:ln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2B18C9B-65FE-87C6-6274-5D5ACABC1F98}"/>
              </a:ext>
            </a:extLst>
          </p:cNvPr>
          <p:cNvCxnSpPr>
            <a:cxnSpLocks/>
          </p:cNvCxnSpPr>
          <p:nvPr/>
        </p:nvCxnSpPr>
        <p:spPr>
          <a:xfrm>
            <a:off x="1881553" y="3851030"/>
            <a:ext cx="7737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EC76B8-829F-9B0A-8E5B-7703C84E3C1F}"/>
              </a:ext>
            </a:extLst>
          </p:cNvPr>
          <p:cNvSpPr txBox="1"/>
          <p:nvPr/>
        </p:nvSpPr>
        <p:spPr>
          <a:xfrm>
            <a:off x="260422" y="3383114"/>
            <a:ext cx="1953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Номера одинаковых страниц шаблона с технической документацией 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71F7DB1-2072-ADDB-3568-51610EF90F3D}"/>
              </a:ext>
            </a:extLst>
          </p:cNvPr>
          <p:cNvCxnSpPr>
            <a:cxnSpLocks/>
          </p:cNvCxnSpPr>
          <p:nvPr/>
        </p:nvCxnSpPr>
        <p:spPr>
          <a:xfrm flipV="1">
            <a:off x="1547446" y="4192105"/>
            <a:ext cx="1301262" cy="1171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B0D623-FEB6-079D-CB05-5631E696F5FA}"/>
              </a:ext>
            </a:extLst>
          </p:cNvPr>
          <p:cNvSpPr txBox="1"/>
          <p:nvPr/>
        </p:nvSpPr>
        <p:spPr>
          <a:xfrm>
            <a:off x="838200" y="5503962"/>
            <a:ext cx="3346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одинаковых страниц в шаблоне с</a:t>
            </a:r>
          </a:p>
          <a:p>
            <a:r>
              <a:rPr lang="ru-RU" dirty="0"/>
              <a:t>технической документации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8E823-F9A5-BEEF-0897-18B8A40D3AD2}"/>
              </a:ext>
            </a:extLst>
          </p:cNvPr>
          <p:cNvSpPr txBox="1"/>
          <p:nvPr/>
        </p:nvSpPr>
        <p:spPr>
          <a:xfrm>
            <a:off x="5146430" y="5503962"/>
            <a:ext cx="3346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строк кода в файле технической документации «Текст программы»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FF569A7-0A19-C52E-027C-190F560EE96D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4777706"/>
            <a:ext cx="1195754" cy="824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84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564</Words>
  <Application>Microsoft Office PowerPoint</Application>
  <PresentationFormat>Широкоэкранный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Тема Office</vt:lpstr>
      <vt:lpstr> Модуль определения корректности структуры документа на основе морфологического анализа </vt:lpstr>
      <vt:lpstr>Презентация PowerPoint</vt:lpstr>
      <vt:lpstr>Презентация PowerPoint</vt:lpstr>
      <vt:lpstr>Техническая документация</vt:lpstr>
      <vt:lpstr>Шаблон технической документации </vt:lpstr>
      <vt:lpstr>Набор ошибок, распознаваемых модулем</vt:lpstr>
      <vt:lpstr>Презентация PowerPoint</vt:lpstr>
      <vt:lpstr>Примеры функций</vt:lpstr>
      <vt:lpstr>Демонстрация работы модуля </vt:lpstr>
      <vt:lpstr>Демонстрация работы модуля </vt:lpstr>
      <vt:lpstr>Итак, в курсовой работе: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Дея Арабова</dc:creator>
  <cp:lastModifiedBy>Дея Арабова</cp:lastModifiedBy>
  <cp:revision>26</cp:revision>
  <dcterms:created xsi:type="dcterms:W3CDTF">2022-12-05T15:41:40Z</dcterms:created>
  <dcterms:modified xsi:type="dcterms:W3CDTF">2023-05-22T14:38:56Z</dcterms:modified>
</cp:coreProperties>
</file>