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2703-179B-C249-606A-30CB0251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7CB0-BFA3-0B24-7459-9CBE3791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39EEF-2DC8-801D-DEA0-786C61A3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AFA0-4DFB-EB1A-CA46-31999D4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60190-0936-1E44-1849-CC2F245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B1C8-5472-9F40-5621-3F581C9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84A38-D506-4FD5-035E-55033025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012EB-B13D-3BBC-A023-65263BFA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9C0F3-1B83-82AB-ABE3-2B56E3FC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2626D-7052-87B2-D178-33DDA00C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E00675-40F0-09D7-546E-5BB882EFB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26F6-B770-077B-C623-11656278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B19CE-A893-8443-E26B-AFCC1D7E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40BE4-9FAD-E05C-37D9-A84018B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9B24-91AF-3E14-3C0D-9263A39F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5EF0-7791-6A0F-1091-90BD5F1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0E2F-6E02-54B5-A449-FDD6CC77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67F6F-09FD-4F21-94D5-691E8CC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9C5E4-3110-E50F-3F79-0A6A3B6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44D80-D69D-60C1-908E-9645F21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E4A8-C1E6-C1A2-BFAA-E1EAC3F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F8E9-3E80-F052-315F-51778B3C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DDE0-BA1A-BCAB-87E2-3D463E5F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2C366-65E5-97A8-486B-150FC9BB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501B1-7433-85CA-E881-0C7A9DBC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EF395-E581-BC5A-CBAB-F4B1A50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1E637-F4BF-F263-DC05-D4AB9165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85F3D1-47A2-490A-E978-23070310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079BE6-F32C-821B-13CF-063A063C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C0900-3BAA-5D0C-5C01-AFF889D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D455C-9A6F-A1C3-01A5-913A0F6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4CE7-5444-A5F6-4AEB-037B1DFA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0AD07-F8A8-413E-48CB-31F05EEE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AC596-E090-05A3-09C8-BE7EA3DE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791BD3-4939-FF6A-EC0C-02CD5C889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796F5D-D2C3-C3C4-C22C-D1BC1A2AA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8CDF3C-462D-45AE-C7A7-6C75395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15C910-12EA-7D4B-B0AA-B202148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D2EF46-3317-14B7-0FC7-557FC14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2B879-EECC-4705-4E5C-156BEA3B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615B-5386-DC09-FFED-29998FC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C32287-4DE4-EF2E-C3FB-9E7B3D1D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66DD9-1CE3-819D-E42C-E405C72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D38508-BA2E-0DD7-3311-3C666C5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D11ACF-0BC9-089F-4C53-B5D55CC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878C5C-A1DB-E00D-E471-ACE9179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0DD0-C6F9-1A96-DD83-F89B4DD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D54D5-A0BC-9584-2F70-879A8034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48F2DA-FF20-8758-5E50-D49D32E2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4F143-B462-CCBD-2FA1-2ECDE1C9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FE04-5D37-B29C-AD7A-6DD989D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8E4C87-33AE-44C8-66DA-091474A5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FF70-3B32-CA29-016B-1C5C6682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955EA-EBB5-201E-2A3C-133316BC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417E8-7AA6-829D-86A9-EF401DF3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5FFB4-9D4A-95F5-7C63-09F8D58E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14AD49-51B8-7DB1-5C1C-430BCBD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DFFA31-290A-C42F-C11F-E90F1519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53744-D847-9DF0-C137-305A62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99D3A-B7E9-B416-AF51-55A7AED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9BF62-FD32-50F9-5D2A-C1262736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E8B9-9021-413B-8DAA-3086D9F9823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D54D7-97A5-4C13-377B-40FC49F6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D634-F161-8764-D87E-D0B97C61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9F442-F3DC-D671-66A4-27400079B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Помощник ввода данных на основе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графематического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анализа</a:t>
            </a:r>
            <a:b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7343D5-97E2-AAE2-C725-9B45CED10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выполнила </a:t>
            </a:r>
            <a:r>
              <a:rPr lang="ru-RU" dirty="0" err="1"/>
              <a:t>Д.А.Арабова</a:t>
            </a:r>
            <a:endParaRPr lang="ru-RU" dirty="0"/>
          </a:p>
          <a:p>
            <a:pPr algn="r"/>
            <a:r>
              <a:rPr lang="ru-RU" dirty="0"/>
              <a:t>Научный руководитель доцент </a:t>
            </a:r>
            <a:r>
              <a:rPr lang="ru-RU" dirty="0" err="1"/>
              <a:t>Н.Ю.Добровольская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0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0638D-20F9-5218-DA19-5F60A950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EC3FA-FDE4-1F76-7DF6-F12AA10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работы- проектирование и реализация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графематического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анализатора ввода персональных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1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26510-37E5-7FAB-A969-2ADBF483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E7AE9-E9DE-3208-CDE7-2FD2DE26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825625"/>
            <a:ext cx="119253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понятия компьютерной лингвистики, принципы </a:t>
            </a:r>
            <a:r>
              <a:rPr lang="ru-RU" dirty="0" err="1"/>
              <a:t>графематического</a:t>
            </a:r>
            <a:r>
              <a:rPr lang="ru-RU" dirty="0"/>
              <a:t> анализа, технология предварительного синтаксического анализа, лексический анализ, понятие лексемы.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550AB-33AF-1F19-B784-88D45026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850"/>
            <a:ext cx="6519710" cy="2355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BA8E6-A7F5-3541-B0DA-431B7A75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10" y="3117850"/>
            <a:ext cx="5939790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4EEC-6458-A7DD-5A14-6B480E15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5E97E-A88D-89B7-B39E-08724C60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Программа содержит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функций, считывающих и исправляющих введенные персональные данные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/>
              <a:t>correct_data</a:t>
            </a:r>
            <a:r>
              <a:rPr lang="en-US" dirty="0"/>
              <a:t>()</a:t>
            </a:r>
            <a:r>
              <a:rPr lang="ru-RU" dirty="0"/>
              <a:t>-проверяет правильность даты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data()</a:t>
            </a:r>
            <a:r>
              <a:rPr lang="ru-RU" dirty="0"/>
              <a:t>-проверяет и исправляет правильность даты выдачи и рождения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division_code</a:t>
            </a:r>
            <a:r>
              <a:rPr lang="en-US" dirty="0"/>
              <a:t>()</a:t>
            </a:r>
            <a:r>
              <a:rPr lang="ru-RU" dirty="0"/>
              <a:t>- проверяет правильность написания кода подразделения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series_and_number</a:t>
            </a:r>
            <a:r>
              <a:rPr lang="en-US" dirty="0"/>
              <a:t>()</a:t>
            </a:r>
            <a:r>
              <a:rPr lang="ru-RU" dirty="0"/>
              <a:t>-проверяет серию и номер паспорта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gender()</a:t>
            </a:r>
            <a:r>
              <a:rPr lang="ru-RU" dirty="0"/>
              <a:t>- проверяет правильность написания пола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fio</a:t>
            </a:r>
            <a:r>
              <a:rPr lang="en-US" dirty="0"/>
              <a:t>()</a:t>
            </a:r>
            <a:r>
              <a:rPr lang="ru-RU" dirty="0"/>
              <a:t>-проверяет правильность написания фамилии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place_birth</a:t>
            </a:r>
            <a:r>
              <a:rPr lang="en-US" dirty="0"/>
              <a:t>()</a:t>
            </a:r>
            <a:r>
              <a:rPr lang="ru-RU" dirty="0"/>
              <a:t>- проверяет правильность указания место рождения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issued_by</a:t>
            </a:r>
            <a:r>
              <a:rPr lang="en-US" dirty="0"/>
              <a:t>()</a:t>
            </a:r>
            <a:r>
              <a:rPr lang="ru-RU" dirty="0"/>
              <a:t>-проверяет правильность указания учреждения, выдавшего паспорт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C9734-E3F6-9541-16A1-354D7B6F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30275"/>
          </a:xfrm>
        </p:spPr>
        <p:txBody>
          <a:bodyPr/>
          <a:lstStyle/>
          <a:p>
            <a:r>
              <a:rPr lang="ru-RU" dirty="0"/>
              <a:t>Примеры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BA105-3D63-9F4B-9E69-FA6836CE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904875"/>
            <a:ext cx="11861800" cy="54483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4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series_and_number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  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== 4: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entry_series.insert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()[:2] + " " +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()[2:])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entry_series.delete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(5, END)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== 5: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()[0:2].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and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()[2:3] == " " \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and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()[3:5].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pass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entry_series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entry_number.get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entry_number.get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!= 6: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entry_number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entry_number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fio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  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not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entry_fio.get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entry_fio.get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().title()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entry_fio.delete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END)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entry_fio.insert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entry_input_error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entry_fio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ru-RU" sz="14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450" dirty="0"/>
          </a:p>
        </p:txBody>
      </p:sp>
    </p:spTree>
    <p:extLst>
      <p:ext uri="{BB962C8B-B14F-4D97-AF65-F5344CB8AC3E}">
        <p14:creationId xmlns:p14="http://schemas.microsoft.com/office/powerpoint/2010/main" val="34608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9FF6F-0B21-BB95-CE52-7EE1E5EC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/>
              <a:t>Демонстрация работы сервиса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AAEAB7-2D6A-7E78-DE4C-4C35FD7F6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025"/>
            <a:ext cx="5601482" cy="3924848"/>
          </a:xfr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C97C40-6E8E-CAF7-45C1-153D77AA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55" y="2101850"/>
            <a:ext cx="5696745" cy="390579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EA26C4-11AF-1029-5DB2-566DB27CAB74}"/>
              </a:ext>
            </a:extLst>
          </p:cNvPr>
          <p:cNvSpPr/>
          <p:nvPr/>
        </p:nvSpPr>
        <p:spPr>
          <a:xfrm>
            <a:off x="838200" y="1181100"/>
            <a:ext cx="3657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Введенные пользователем данные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306C1A-A7EE-4ADC-1AAF-90C970B239F7}"/>
              </a:ext>
            </a:extLst>
          </p:cNvPr>
          <p:cNvSpPr/>
          <p:nvPr/>
        </p:nvSpPr>
        <p:spPr>
          <a:xfrm>
            <a:off x="5657055" y="1181100"/>
            <a:ext cx="3657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работы сервиса </a:t>
            </a:r>
          </a:p>
        </p:txBody>
      </p:sp>
    </p:spTree>
    <p:extLst>
      <p:ext uri="{BB962C8B-B14F-4D97-AF65-F5344CB8AC3E}">
        <p14:creationId xmlns:p14="http://schemas.microsoft.com/office/powerpoint/2010/main" val="30795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DD712-C5A7-546C-5004-801DA4D6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955675"/>
          </a:xfrm>
        </p:spPr>
        <p:txBody>
          <a:bodyPr/>
          <a:lstStyle/>
          <a:p>
            <a:r>
              <a:rPr lang="ru-RU" dirty="0"/>
              <a:t>Демонстрация работы сервиса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E10FD-0C22-A326-1552-F3000105F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0" y="1943352"/>
            <a:ext cx="5687219" cy="3886742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8C7682-DF80-24A7-89CC-FC330B3C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81" y="1943352"/>
            <a:ext cx="5687219" cy="397247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C4A2F4-36CB-0C43-7E12-6C44ED031B1D}"/>
              </a:ext>
            </a:extLst>
          </p:cNvPr>
          <p:cNvSpPr/>
          <p:nvPr/>
        </p:nvSpPr>
        <p:spPr>
          <a:xfrm>
            <a:off x="521890" y="1248015"/>
            <a:ext cx="3657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Введенные пользователем данные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995688-A1AC-84CA-0D5F-4D08FDD1B025}"/>
              </a:ext>
            </a:extLst>
          </p:cNvPr>
          <p:cNvSpPr/>
          <p:nvPr/>
        </p:nvSpPr>
        <p:spPr>
          <a:xfrm>
            <a:off x="5666581" y="1248015"/>
            <a:ext cx="3657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работы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6917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96425-ED3F-2BED-B478-FCA45BA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A38EE-E826-8FB4-8539-28FC33DE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курсовой работе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Изучены </a:t>
            </a:r>
            <a:r>
              <a:rPr lang="ru-RU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графематического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синтаксического анализа,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основные методы нахождения ошибок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2)Р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еализован сервис, позволяющий найти и исправить ошибки при вводе персональных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19913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504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Тема Office</vt:lpstr>
      <vt:lpstr>Помощник ввода данных на основе графематического анализа </vt:lpstr>
      <vt:lpstr>Презентация PowerPoint</vt:lpstr>
      <vt:lpstr>Презентация PowerPoint</vt:lpstr>
      <vt:lpstr>Презентация PowerPoint</vt:lpstr>
      <vt:lpstr>Примеры функций</vt:lpstr>
      <vt:lpstr>Демонстрация работы сервиса </vt:lpstr>
      <vt:lpstr>Демонстрация работы сервиса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Дея Арабова</dc:creator>
  <cp:lastModifiedBy>Дея Арабова</cp:lastModifiedBy>
  <cp:revision>13</cp:revision>
  <dcterms:created xsi:type="dcterms:W3CDTF">2022-12-05T15:41:40Z</dcterms:created>
  <dcterms:modified xsi:type="dcterms:W3CDTF">2022-12-17T17:50:45Z</dcterms:modified>
</cp:coreProperties>
</file>