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1542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88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94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2678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08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9798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1591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4616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010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074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2133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570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27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945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672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041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5DEAB-D8D4-4D03-87B6-B66D50237CEC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4045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Estructura de la planta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Bautista </a:t>
            </a:r>
            <a:r>
              <a:rPr lang="es-GT" dirty="0" err="1" smtClean="0"/>
              <a:t>Garcia</a:t>
            </a:r>
            <a:r>
              <a:rPr lang="es-GT" dirty="0" smtClean="0"/>
              <a:t> </a:t>
            </a:r>
            <a:r>
              <a:rPr lang="es-GT" dirty="0" err="1" smtClean="0"/>
              <a:t>Lesli</a:t>
            </a:r>
            <a:r>
              <a:rPr lang="es-GT" dirty="0" smtClean="0"/>
              <a:t> Aracely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481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Partes de la planta</a:t>
            </a:r>
            <a:endParaRPr lang="es-GT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GT" sz="3600" b="1" dirty="0"/>
              <a:t>L</a:t>
            </a:r>
            <a:r>
              <a:rPr lang="es-GT" sz="3600" b="1" dirty="0" smtClean="0"/>
              <a:t>a raíz</a:t>
            </a:r>
          </a:p>
          <a:p>
            <a:pPr>
              <a:lnSpc>
                <a:spcPct val="150000"/>
              </a:lnSpc>
            </a:pPr>
            <a:r>
              <a:rPr lang="es-GT" sz="3600" b="1" dirty="0" smtClean="0"/>
              <a:t>El tronco</a:t>
            </a:r>
          </a:p>
          <a:p>
            <a:pPr>
              <a:lnSpc>
                <a:spcPct val="150000"/>
              </a:lnSpc>
            </a:pPr>
            <a:r>
              <a:rPr lang="es-GT" sz="3600" b="1" dirty="0" smtClean="0"/>
              <a:t>La flor</a:t>
            </a:r>
          </a:p>
          <a:p>
            <a:pPr>
              <a:lnSpc>
                <a:spcPct val="150000"/>
              </a:lnSpc>
            </a:pPr>
            <a:r>
              <a:rPr lang="es-GT" sz="3600" b="1" dirty="0" smtClean="0"/>
              <a:t>El fruto</a:t>
            </a:r>
            <a:endParaRPr lang="es-GT" sz="3600" b="1" dirty="0"/>
          </a:p>
        </p:txBody>
      </p:sp>
    </p:spTree>
    <p:extLst>
      <p:ext uri="{BB962C8B-B14F-4D97-AF65-F5344CB8AC3E}">
        <p14:creationId xmlns:p14="http://schemas.microsoft.com/office/powerpoint/2010/main" val="10601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La </a:t>
            </a:r>
            <a:r>
              <a:rPr lang="es-GT" dirty="0" err="1" smtClean="0"/>
              <a:t>raiz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 smtClean="0"/>
              <a:t>Absorbe agua y minerales.</a:t>
            </a:r>
          </a:p>
          <a:p>
            <a:r>
              <a:rPr lang="es-GT" dirty="0" smtClean="0"/>
              <a:t>Sostiene a la planta.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61" y="1663878"/>
            <a:ext cx="3425780" cy="4196009"/>
          </a:xfrm>
        </p:spPr>
      </p:pic>
      <p:sp>
        <p:nvSpPr>
          <p:cNvPr id="6" name="Llamada rectangular 5"/>
          <p:cNvSpPr/>
          <p:nvPr/>
        </p:nvSpPr>
        <p:spPr>
          <a:xfrm>
            <a:off x="4997003" y="5022761"/>
            <a:ext cx="914400" cy="612648"/>
          </a:xfrm>
          <a:prstGeom prst="wedgeRectCallout">
            <a:avLst>
              <a:gd name="adj1" fmla="val 262266"/>
              <a:gd name="adj2" fmla="val 7301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RAIZ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432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El tronco.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 smtClean="0"/>
              <a:t>Sostiene las partes aéreas de la planta</a:t>
            </a:r>
          </a:p>
          <a:p>
            <a:r>
              <a:rPr lang="es-GT" dirty="0" smtClean="0"/>
              <a:t>Transporta équidos y nutrientes desde la raíz a todas las ramas del </a:t>
            </a:r>
            <a:r>
              <a:rPr lang="es-GT" dirty="0" err="1" smtClean="0"/>
              <a:t>arbol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7" y="1852866"/>
            <a:ext cx="3425780" cy="3779765"/>
          </a:xfrm>
        </p:spPr>
      </p:pic>
      <p:sp>
        <p:nvSpPr>
          <p:cNvPr id="6" name="Llamada rectangular 5"/>
          <p:cNvSpPr/>
          <p:nvPr/>
        </p:nvSpPr>
        <p:spPr>
          <a:xfrm>
            <a:off x="4494728" y="4430333"/>
            <a:ext cx="1146219" cy="908862"/>
          </a:xfrm>
          <a:prstGeom prst="wedgeRectCallout">
            <a:avLst>
              <a:gd name="adj1" fmla="val 303886"/>
              <a:gd name="adj2" fmla="val 157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Tronco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85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Las hojas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 smtClean="0"/>
              <a:t>Son la fabrica de alimento de las plantas.</a:t>
            </a:r>
          </a:p>
          <a:p>
            <a:r>
              <a:rPr lang="es-GT" dirty="0" smtClean="0"/>
              <a:t>Proporcionan la sombra de los arboles.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58" y="1841678"/>
            <a:ext cx="3537959" cy="3948441"/>
          </a:xfrm>
        </p:spPr>
      </p:pic>
      <p:sp>
        <p:nvSpPr>
          <p:cNvPr id="6" name="Llamada rectangular 5"/>
          <p:cNvSpPr/>
          <p:nvPr/>
        </p:nvSpPr>
        <p:spPr>
          <a:xfrm>
            <a:off x="5525037" y="4906851"/>
            <a:ext cx="914400" cy="612648"/>
          </a:xfrm>
          <a:prstGeom prst="wedgeRectCallout">
            <a:avLst>
              <a:gd name="adj1" fmla="val 141139"/>
              <a:gd name="adj2" fmla="val -16663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Hojas.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235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La flor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 smtClean="0"/>
              <a:t>Es necesaria para la formación de frutos.</a:t>
            </a:r>
          </a:p>
          <a:p>
            <a:r>
              <a:rPr lang="es-GT" dirty="0" smtClean="0"/>
              <a:t>Resaltan la belleza de las plantas.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1" y="2160588"/>
            <a:ext cx="3881437" cy="3881437"/>
          </a:xfrm>
        </p:spPr>
      </p:pic>
      <p:sp>
        <p:nvSpPr>
          <p:cNvPr id="6" name="Llamada rectangular 5"/>
          <p:cNvSpPr/>
          <p:nvPr/>
        </p:nvSpPr>
        <p:spPr>
          <a:xfrm>
            <a:off x="4842456" y="4945487"/>
            <a:ext cx="914400" cy="612648"/>
          </a:xfrm>
          <a:prstGeom prst="wedgeRectCallout">
            <a:avLst>
              <a:gd name="adj1" fmla="val 221420"/>
              <a:gd name="adj2" fmla="val -19606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Flor.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1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El fruto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 smtClean="0"/>
              <a:t>Se </a:t>
            </a:r>
            <a:r>
              <a:rPr lang="es-GT" dirty="0"/>
              <a:t>f</a:t>
            </a:r>
            <a:r>
              <a:rPr lang="es-GT" dirty="0" smtClean="0"/>
              <a:t>orma aparte de las flores</a:t>
            </a:r>
          </a:p>
          <a:p>
            <a:r>
              <a:rPr lang="es-GT" dirty="0" smtClean="0"/>
              <a:t>Crece por la reserva de alimento que provine de las hojas.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96" y="2446986"/>
            <a:ext cx="3718937" cy="2936383"/>
          </a:xfrm>
        </p:spPr>
      </p:pic>
      <p:sp>
        <p:nvSpPr>
          <p:cNvPr id="6" name="Llamada rectangular 5"/>
          <p:cNvSpPr/>
          <p:nvPr/>
        </p:nvSpPr>
        <p:spPr>
          <a:xfrm>
            <a:off x="4185634" y="5190186"/>
            <a:ext cx="914400" cy="612648"/>
          </a:xfrm>
          <a:prstGeom prst="wedgeRectCallout">
            <a:avLst>
              <a:gd name="adj1" fmla="val 374942"/>
              <a:gd name="adj2" fmla="val -1077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/>
              <a:t>F</a:t>
            </a:r>
            <a:r>
              <a:rPr lang="es-GT" dirty="0" smtClean="0"/>
              <a:t>ruto.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905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18951"/>
            <a:ext cx="10515600" cy="2910625"/>
          </a:xfrm>
        </p:spPr>
        <p:txBody>
          <a:bodyPr/>
          <a:lstStyle/>
          <a:p>
            <a:pPr algn="ctr"/>
            <a:r>
              <a:rPr lang="es-GT" dirty="0" smtClean="0"/>
              <a:t>Gracias por su atención.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639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123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Estructura de la planta</vt:lpstr>
      <vt:lpstr>Partes de la planta</vt:lpstr>
      <vt:lpstr>La raiz</vt:lpstr>
      <vt:lpstr>El tronco.</vt:lpstr>
      <vt:lpstr>Las hojas</vt:lpstr>
      <vt:lpstr>La flor</vt:lpstr>
      <vt:lpstr>El fruto</vt:lpstr>
      <vt:lpstr>Gracias por su atención.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la planta</dc:title>
  <dc:creator>Anayanci</dc:creator>
  <cp:lastModifiedBy>Anayanci</cp:lastModifiedBy>
  <cp:revision>6</cp:revision>
  <dcterms:created xsi:type="dcterms:W3CDTF">2021-08-13T00:03:34Z</dcterms:created>
  <dcterms:modified xsi:type="dcterms:W3CDTF">2021-08-13T00:58:35Z</dcterms:modified>
</cp:coreProperties>
</file>