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02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61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715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56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729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575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013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334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254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93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29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28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02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521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48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79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46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2DDECD-A93D-4BAC-A4A5-AFE945ADBBD6}" type="datetimeFigureOut">
              <a:rPr lang="es-GT" smtClean="0"/>
              <a:t>12/08/2021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7D080E-7C57-4DCC-AEB8-D20D9819DEB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59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Calendario 2021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err="1" smtClean="0"/>
              <a:t>Lesli</a:t>
            </a:r>
            <a:r>
              <a:rPr lang="es-GT" dirty="0" smtClean="0"/>
              <a:t> Aracely Bautista </a:t>
            </a:r>
            <a:r>
              <a:rPr lang="es-GT" dirty="0" err="1" smtClean="0"/>
              <a:t>Garcia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715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Agosto</a:t>
            </a: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6865523"/>
              </p:ext>
            </p:extLst>
          </p:nvPr>
        </p:nvGraphicFramePr>
        <p:xfrm>
          <a:off x="685800" y="2063750"/>
          <a:ext cx="10394951" cy="4626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823"/>
                <a:gridCol w="1545163"/>
                <a:gridCol w="1484993"/>
                <a:gridCol w="1484993"/>
                <a:gridCol w="1484993"/>
                <a:gridCol w="1484993"/>
                <a:gridCol w="1484993"/>
              </a:tblGrid>
              <a:tr h="771115"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Dom.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Lun.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Mar</a:t>
                      </a:r>
                      <a:r>
                        <a:rPr lang="es-GT" dirty="0" smtClean="0"/>
                        <a:t>.</a:t>
                      </a:r>
                      <a:endParaRPr lang="es-GT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Mier.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Juev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Vier</a:t>
                      </a:r>
                      <a:r>
                        <a:rPr lang="es-GT" dirty="0" smtClean="0"/>
                        <a:t>.</a:t>
                      </a:r>
                      <a:endParaRPr lang="es-GT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Sab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 marL="90390" marR="90390" anchor="ctr"/>
                </a:tc>
              </a:tr>
              <a:tr h="771115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4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5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6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7</a:t>
                      </a:r>
                      <a:endParaRPr lang="es-GT" sz="2800" dirty="0"/>
                    </a:p>
                  </a:txBody>
                  <a:tcPr marL="90390" marR="90390" anchor="ctr"/>
                </a:tc>
              </a:tr>
              <a:tr h="771115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8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9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10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11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12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13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14</a:t>
                      </a:r>
                      <a:endParaRPr lang="es-GT" sz="2800" dirty="0"/>
                    </a:p>
                  </a:txBody>
                  <a:tcPr marL="90390" marR="90390" anchor="ctr"/>
                </a:tc>
              </a:tr>
              <a:tr h="771115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15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16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17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18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19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20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21</a:t>
                      </a:r>
                      <a:endParaRPr lang="es-GT" sz="2800" dirty="0"/>
                    </a:p>
                  </a:txBody>
                  <a:tcPr marL="90390" marR="90390" anchor="ctr"/>
                </a:tc>
              </a:tr>
              <a:tr h="771115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22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23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24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25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26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27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28</a:t>
                      </a:r>
                      <a:endParaRPr lang="es-GT" sz="2800" dirty="0"/>
                    </a:p>
                  </a:txBody>
                  <a:tcPr marL="90390" marR="90390" anchor="ctr"/>
                </a:tc>
              </a:tr>
              <a:tr h="771115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29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30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31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endParaRPr lang="es-GT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endParaRPr lang="es-GT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endParaRPr lang="es-GT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 marL="90390" marR="903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Septiembre </a:t>
            </a: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448207"/>
              </p:ext>
            </p:extLst>
          </p:nvPr>
        </p:nvGraphicFramePr>
        <p:xfrm>
          <a:off x="724436" y="2266682"/>
          <a:ext cx="9709744" cy="396012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484993"/>
                <a:gridCol w="1100441"/>
                <a:gridCol w="1184338"/>
                <a:gridCol w="1484993"/>
                <a:gridCol w="1484993"/>
                <a:gridCol w="1484993"/>
                <a:gridCol w="1484993"/>
              </a:tblGrid>
              <a:tr h="544573"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Dom.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Lun. 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Mar.</a:t>
                      </a:r>
                      <a:endParaRPr lang="es-GT" sz="2800" dirty="0"/>
                    </a:p>
                  </a:txBody>
                  <a:tcPr marL="90390" marR="90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Mier. 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Juev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Vier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Sab</a:t>
                      </a:r>
                      <a:r>
                        <a:rPr lang="es-GT" dirty="0" smtClean="0"/>
                        <a:t>.</a:t>
                      </a:r>
                      <a:endParaRPr lang="es-GT" dirty="0"/>
                    </a:p>
                  </a:txBody>
                  <a:tcPr marL="90390" marR="90390"/>
                </a:tc>
              </a:tr>
              <a:tr h="683110">
                <a:tc>
                  <a:txBody>
                    <a:bodyPr/>
                    <a:lstStyle/>
                    <a:p>
                      <a:pPr algn="r"/>
                      <a:endParaRPr lang="es-GT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endParaRPr lang="es-GT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4</a:t>
                      </a:r>
                      <a:endParaRPr lang="es-GT" sz="2800" dirty="0"/>
                    </a:p>
                  </a:txBody>
                  <a:tcPr marL="90390" marR="90390"/>
                </a:tc>
              </a:tr>
              <a:tr h="683110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5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6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7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8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9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10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11</a:t>
                      </a:r>
                      <a:endParaRPr lang="es-GT" sz="2800" dirty="0"/>
                    </a:p>
                  </a:txBody>
                  <a:tcPr marL="90390" marR="90390"/>
                </a:tc>
              </a:tr>
              <a:tr h="683110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12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13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14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15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16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17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18</a:t>
                      </a:r>
                      <a:endParaRPr lang="es-GT" sz="2800" dirty="0"/>
                    </a:p>
                  </a:txBody>
                  <a:tcPr marL="90390" marR="90390"/>
                </a:tc>
              </a:tr>
              <a:tr h="683110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19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20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21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22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23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24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25</a:t>
                      </a:r>
                      <a:endParaRPr lang="es-GT" sz="2800" dirty="0"/>
                    </a:p>
                  </a:txBody>
                  <a:tcPr marL="90390" marR="90390"/>
                </a:tc>
              </a:tr>
              <a:tr h="683110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26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27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28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29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30</a:t>
                      </a:r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pPr algn="r"/>
                      <a:endParaRPr lang="es-GT" sz="2800" dirty="0"/>
                    </a:p>
                  </a:txBody>
                  <a:tcPr marL="90390" marR="90390"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 marL="90390" marR="903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4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octubre</a:t>
            </a: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58002159"/>
              </p:ext>
            </p:extLst>
          </p:nvPr>
        </p:nvGraphicFramePr>
        <p:xfrm>
          <a:off x="605308" y="1790162"/>
          <a:ext cx="10475444" cy="388206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492"/>
                <a:gridCol w="1496492"/>
                <a:gridCol w="1496492"/>
                <a:gridCol w="1496492"/>
                <a:gridCol w="1496492"/>
                <a:gridCol w="1496492"/>
                <a:gridCol w="1496492"/>
              </a:tblGrid>
              <a:tr h="550112"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Dom.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Lun.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Mar.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smtClean="0"/>
                        <a:t>Mier</a:t>
                      </a:r>
                      <a:r>
                        <a:rPr lang="es-GT" dirty="0" smtClean="0"/>
                        <a:t>.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Juev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Vier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800" dirty="0" err="1" smtClean="0"/>
                        <a:t>Sab</a:t>
                      </a:r>
                      <a:r>
                        <a:rPr lang="es-GT" sz="2800" dirty="0" smtClean="0"/>
                        <a:t>.</a:t>
                      </a:r>
                      <a:endParaRPr lang="es-GT" sz="2800" dirty="0"/>
                    </a:p>
                  </a:txBody>
                  <a:tcPr/>
                </a:tc>
              </a:tr>
              <a:tr h="550112"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</a:t>
                      </a:r>
                      <a:endParaRPr lang="es-GT" sz="2800" dirty="0"/>
                    </a:p>
                  </a:txBody>
                  <a:tcPr/>
                </a:tc>
              </a:tr>
              <a:tr h="550112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4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5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6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7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8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9</a:t>
                      </a:r>
                      <a:endParaRPr lang="es-GT" sz="2800" dirty="0"/>
                    </a:p>
                  </a:txBody>
                  <a:tcPr/>
                </a:tc>
              </a:tr>
              <a:tr h="550112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10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11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12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13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14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15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16</a:t>
                      </a:r>
                      <a:endParaRPr lang="es-GT" sz="2800" dirty="0"/>
                    </a:p>
                  </a:txBody>
                  <a:tcPr/>
                </a:tc>
              </a:tr>
              <a:tr h="581390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17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18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19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20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21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22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23</a:t>
                      </a:r>
                      <a:endParaRPr lang="es-GT" sz="2800" dirty="0"/>
                    </a:p>
                  </a:txBody>
                  <a:tcPr/>
                </a:tc>
              </a:tr>
              <a:tr h="550112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24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25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26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27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28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29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30</a:t>
                      </a:r>
                      <a:endParaRPr lang="es-GT" sz="2800" dirty="0"/>
                    </a:p>
                  </a:txBody>
                  <a:tcPr/>
                </a:tc>
              </a:tr>
              <a:tr h="550112">
                <a:tc>
                  <a:txBody>
                    <a:bodyPr/>
                    <a:lstStyle/>
                    <a:p>
                      <a:pPr algn="r"/>
                      <a:r>
                        <a:rPr lang="es-GT" sz="2800" dirty="0" smtClean="0"/>
                        <a:t>31</a:t>
                      </a:r>
                      <a:endParaRPr lang="es-G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004552"/>
            <a:ext cx="10396882" cy="2653048"/>
          </a:xfrm>
        </p:spPr>
        <p:txBody>
          <a:bodyPr/>
          <a:lstStyle/>
          <a:p>
            <a:pPr algn="ctr"/>
            <a:r>
              <a:rPr lang="es-GT" dirty="0" smtClean="0"/>
              <a:t>gracias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19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59</TotalTime>
  <Words>144</Words>
  <Application>Microsoft Office PowerPoint</Application>
  <PresentationFormat>Panorámica</PresentationFormat>
  <Paragraphs>119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Calendario 2021</vt:lpstr>
      <vt:lpstr>Agosto</vt:lpstr>
      <vt:lpstr>Septiembre </vt:lpstr>
      <vt:lpstr>octubre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Calendario 2021</dc:title>
  <dc:creator>Anayanci</dc:creator>
  <cp:lastModifiedBy>Anayanci</cp:lastModifiedBy>
  <cp:revision>8</cp:revision>
  <dcterms:created xsi:type="dcterms:W3CDTF">2021-08-12T17:30:29Z</dcterms:created>
  <dcterms:modified xsi:type="dcterms:W3CDTF">2021-08-12T18:31:18Z</dcterms:modified>
</cp:coreProperties>
</file>