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8891588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82" d="100"/>
          <a:sy n="82" d="100"/>
        </p:scale>
        <p:origin x="1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641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6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3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80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3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0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26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9831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2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37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8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750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3BE19F-A94E-40B6-9EBE-F9A4B6D37362}" type="datetimeFigureOut">
              <a:rPr lang="es-GT" smtClean="0"/>
              <a:t>17/10/2021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7D22C9-0F24-44F6-8520-83267603585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977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747" y="2196790"/>
            <a:ext cx="11563814" cy="2163337"/>
          </a:xfrm>
        </p:spPr>
        <p:txBody>
          <a:bodyPr>
            <a:normAutofit/>
          </a:bodyPr>
          <a:lstStyle/>
          <a:p>
            <a:pPr algn="ctr"/>
            <a:r>
              <a:rPr lang="es-GT" sz="9600" b="1" i="1" dirty="0" smtClean="0"/>
              <a:t>CATALOGO</a:t>
            </a:r>
            <a:endParaRPr lang="es-GT" sz="9600" b="1" i="1" dirty="0"/>
          </a:p>
        </p:txBody>
      </p:sp>
    </p:spTree>
    <p:extLst>
      <p:ext uri="{BB962C8B-B14F-4D97-AF65-F5344CB8AC3E}">
        <p14:creationId xmlns:p14="http://schemas.microsoft.com/office/powerpoint/2010/main" val="30018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MOBILIARIO Y EQUIPO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879" y="2384385"/>
            <a:ext cx="6261904" cy="25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VEHICULO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15" y="1996069"/>
            <a:ext cx="7404409" cy="3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8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EQUIPO DE COMPUTACION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512" y="3292475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99189"/>
            <a:ext cx="10515600" cy="4335425"/>
          </a:xfrm>
        </p:spPr>
        <p:txBody>
          <a:bodyPr/>
          <a:lstStyle/>
          <a:p>
            <a:pPr algn="ctr"/>
            <a:r>
              <a:rPr lang="es-GT" b="1" dirty="0" smtClean="0"/>
              <a:t>LAS CUENTAS DE PASIVO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98669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PROVEEDORES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372" y="1724628"/>
            <a:ext cx="6030410" cy="30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7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PRESTAMOS BANCARIOS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234" y="1773044"/>
            <a:ext cx="7237142" cy="35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IVA POR PAGAR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687" y="1906859"/>
            <a:ext cx="6389649" cy="33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HIPOTECAS</a:t>
            </a:r>
            <a:endParaRPr lang="es-GT" b="1" dirty="0"/>
          </a:p>
        </p:txBody>
      </p:sp>
      <p:pic>
        <p:nvPicPr>
          <p:cNvPr id="14338" name="Picture 2" descr="Las mejores hipotecas de julio: el euríbor se frena tras 4 meses de subid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34" y="1761893"/>
            <a:ext cx="6122020" cy="32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9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DOCUMENTOS POR PAGAR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580" y="1471961"/>
            <a:ext cx="7203688" cy="34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44547"/>
            <a:ext cx="10515600" cy="3887541"/>
          </a:xfrm>
        </p:spPr>
        <p:txBody>
          <a:bodyPr/>
          <a:lstStyle/>
          <a:p>
            <a:pPr algn="ctr"/>
            <a:r>
              <a:rPr lang="es-GT" b="1" dirty="0" smtClean="0"/>
              <a:t>LAS CUENTAS PERDIDAS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90629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511705"/>
            <a:ext cx="10636405" cy="3588011"/>
          </a:xfrm>
        </p:spPr>
        <p:txBody>
          <a:bodyPr/>
          <a:lstStyle/>
          <a:p>
            <a:pPr algn="ctr"/>
            <a:r>
              <a:rPr lang="es-GT" b="1" i="1" dirty="0" smtClean="0"/>
              <a:t>LAS CUENTAS DE ACTIVO</a:t>
            </a:r>
            <a:endParaRPr lang="es-GT" b="1" i="1" dirty="0"/>
          </a:p>
        </p:txBody>
      </p:sp>
    </p:spTree>
    <p:extLst>
      <p:ext uri="{BB962C8B-B14F-4D97-AF65-F5344CB8AC3E}">
        <p14:creationId xmlns:p14="http://schemas.microsoft.com/office/powerpoint/2010/main" val="24894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COMPRAS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702" y="1750741"/>
            <a:ext cx="5709425" cy="33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PUBLICIDAD PAGADA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220" y="1616927"/>
            <a:ext cx="7504770" cy="35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SUELDOS PAGADOS</a:t>
            </a:r>
            <a:endParaRPr lang="es-GT" b="1" dirty="0"/>
          </a:p>
        </p:txBody>
      </p:sp>
      <p:pic>
        <p:nvPicPr>
          <p:cNvPr id="18434" name="Picture 2" descr="Cuáles son los 25 trabajos mejor pagados de los Estados Unidos? -  eleconomistaamerica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07" y="1706137"/>
            <a:ext cx="7069873" cy="308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99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ALQUILERES PAGADOS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873" y="1873405"/>
            <a:ext cx="6924907" cy="31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GASTOS GENERADOS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739591"/>
            <a:ext cx="6434253" cy="33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IMPUESTOS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815" y="1706137"/>
            <a:ext cx="6701036" cy="3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521" y="2604303"/>
            <a:ext cx="10515600" cy="1954287"/>
          </a:xfrm>
        </p:spPr>
        <p:txBody>
          <a:bodyPr/>
          <a:lstStyle/>
          <a:p>
            <a:pPr algn="ctr"/>
            <a:r>
              <a:rPr lang="es-GT" b="1" dirty="0" smtClean="0"/>
              <a:t>LAS CUENTAS DE GANANCIAS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7835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VENTAS</a:t>
            </a:r>
            <a:endParaRPr lang="es-G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09" t="15206" r="12563"/>
          <a:stretch/>
        </p:blipFill>
        <p:spPr>
          <a:xfrm>
            <a:off x="3189249" y="1315844"/>
            <a:ext cx="5876692" cy="39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03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DESCUENTOS RECIBIDOS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815" y="1616927"/>
            <a:ext cx="7683190" cy="32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11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COMISIONES COBRADAS</a:t>
            </a:r>
            <a:endParaRPr lang="es-GT" b="1" dirty="0"/>
          </a:p>
        </p:txBody>
      </p:sp>
      <p:pic>
        <p:nvPicPr>
          <p:cNvPr id="24578" name="Picture 2" descr="Comisiones renta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78" y="1873406"/>
            <a:ext cx="8419171" cy="29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7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CAJA.</a:t>
            </a:r>
            <a:endParaRPr lang="es-GT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84" y="1400537"/>
            <a:ext cx="4884234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0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DONACIONES RECIBIDAS</a:t>
            </a:r>
            <a:endParaRPr lang="es-GT" b="1" dirty="0"/>
          </a:p>
        </p:txBody>
      </p:sp>
      <p:pic>
        <p:nvPicPr>
          <p:cNvPr id="25602" name="Picture 2" descr="La Provincia agradeció por las donaciones recibidas en pandem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76" y="1349298"/>
            <a:ext cx="6646126" cy="35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4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BANCOS</a:t>
            </a:r>
            <a:endParaRPr lang="es-GT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16" y="1655180"/>
            <a:ext cx="5324497" cy="39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MERCADERIAS</a:t>
            </a:r>
            <a:endParaRPr lang="es-GT" b="1" dirty="0"/>
          </a:p>
        </p:txBody>
      </p:sp>
      <p:pic>
        <p:nvPicPr>
          <p:cNvPr id="21" name="Marcador de contenido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166" y="1539434"/>
            <a:ext cx="6238755" cy="3633436"/>
          </a:xfrm>
          <a:prstGeom prst="rect">
            <a:avLst/>
          </a:prstGeom>
        </p:spPr>
      </p:pic>
      <p:sp>
        <p:nvSpPr>
          <p:cNvPr id="16" name="AutoShape 26" descr="Mercaderia de todo un Poco... - Mercaderia de todo un Poco"/>
          <p:cNvSpPr>
            <a:spLocks noChangeAspect="1" noChangeArrowheads="1"/>
          </p:cNvSpPr>
          <p:nvPr/>
        </p:nvSpPr>
        <p:spPr bwMode="auto">
          <a:xfrm>
            <a:off x="133273" y="-2448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98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MATERIAL DE EMPAQUE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233" y="1701478"/>
            <a:ext cx="5474825" cy="32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4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PAPELERIA Y UTILES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428" y="1701479"/>
            <a:ext cx="5050681" cy="33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1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UTILES Y ENSERES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47" y="2040673"/>
            <a:ext cx="2881777" cy="30554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28" y="2118732"/>
            <a:ext cx="3581400" cy="31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INMUEBLES</a:t>
            </a:r>
            <a:endParaRPr lang="es-GT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571" y="1597306"/>
            <a:ext cx="6746488" cy="414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40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64</Words>
  <Application>Microsoft Office PowerPoint</Application>
  <PresentationFormat>Panorámica</PresentationFormat>
  <Paragraphs>30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Garamond</vt:lpstr>
      <vt:lpstr>Orgánico</vt:lpstr>
      <vt:lpstr>CATALOGO</vt:lpstr>
      <vt:lpstr>LAS CUENTAS DE ACTIVO</vt:lpstr>
      <vt:lpstr>CAJA.</vt:lpstr>
      <vt:lpstr>BANCOS</vt:lpstr>
      <vt:lpstr>MERCADERIAS</vt:lpstr>
      <vt:lpstr>MATERIAL DE EMPAQUE</vt:lpstr>
      <vt:lpstr>PAPELERIA Y UTILES</vt:lpstr>
      <vt:lpstr>UTILES Y ENSERES</vt:lpstr>
      <vt:lpstr>INMUEBLES</vt:lpstr>
      <vt:lpstr>MOBILIARIO Y EQUIPO</vt:lpstr>
      <vt:lpstr>VEHICULO</vt:lpstr>
      <vt:lpstr>EQUIPO DE COMPUTACION</vt:lpstr>
      <vt:lpstr>LAS CUENTAS DE PASIVO</vt:lpstr>
      <vt:lpstr>PROVEEDORES</vt:lpstr>
      <vt:lpstr>PRESTAMOS BANCARIOS</vt:lpstr>
      <vt:lpstr>IVA POR PAGAR</vt:lpstr>
      <vt:lpstr>HIPOTECAS</vt:lpstr>
      <vt:lpstr>DOCUMENTOS POR PAGAR</vt:lpstr>
      <vt:lpstr>LAS CUENTAS PERDIDAS</vt:lpstr>
      <vt:lpstr>COMPRAS</vt:lpstr>
      <vt:lpstr>PUBLICIDAD PAGADA</vt:lpstr>
      <vt:lpstr>SUELDOS PAGADOS</vt:lpstr>
      <vt:lpstr>ALQUILERES PAGADOS</vt:lpstr>
      <vt:lpstr>GASTOS GENERADOS</vt:lpstr>
      <vt:lpstr>IMPUESTOS</vt:lpstr>
      <vt:lpstr>LAS CUENTAS DE GANANCIAS</vt:lpstr>
      <vt:lpstr>VENTAS</vt:lpstr>
      <vt:lpstr>DESCUENTOS RECIBIDOS</vt:lpstr>
      <vt:lpstr>COMISIONES COBRADAS</vt:lpstr>
      <vt:lpstr>DONACIONES RECIBIDAS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CATALOGO</dc:title>
  <dc:creator>Lesli</dc:creator>
  <cp:lastModifiedBy>Lesli</cp:lastModifiedBy>
  <cp:revision>15</cp:revision>
  <cp:lastPrinted>2021-10-17T23:44:41Z</cp:lastPrinted>
  <dcterms:created xsi:type="dcterms:W3CDTF">2021-10-17T21:33:13Z</dcterms:created>
  <dcterms:modified xsi:type="dcterms:W3CDTF">2021-10-18T00:06:39Z</dcterms:modified>
</cp:coreProperties>
</file>