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5B36B-3DB3-40E5-B4A4-20AA10BB0A4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245E5-6358-4B16-A473-95BDDA1200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 from different regions and error during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 from different regions and error during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V="1">
            <a:off x="-4320" y="-29988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 w="936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 smtClean="0">
                <a:solidFill>
                  <a:srgbClr val="FFFFFF"/>
                </a:solidFill>
                <a:latin typeface="+mj-lt"/>
                <a:ea typeface="DejaVu Sans"/>
              </a:rPr>
              <a:t>Copyright © www.ITbodhi.com</a:t>
            </a:r>
            <a:endParaRPr lang="en-IN" sz="1100" b="1" strike="noStrike" spc="-1"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3086100" cy="46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10591800" y="76740"/>
            <a:ext cx="1352880" cy="45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0591800" y="76740"/>
            <a:ext cx="1352880" cy="4561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 w="936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 smtClean="0">
                <a:solidFill>
                  <a:srgbClr val="FFFFFF"/>
                </a:solidFill>
                <a:latin typeface="+mj-lt"/>
                <a:ea typeface="DejaVu Sans"/>
              </a:rPr>
              <a:t>Copyright © www.ITbodhi.com</a:t>
            </a:r>
            <a:endParaRPr lang="en-IN" sz="1100" b="1" strike="noStrike" spc="-1"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32860"/>
            <a:ext cx="2971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Orthogonalization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295400"/>
            <a:ext cx="7862887" cy="436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0591800" y="76740"/>
            <a:ext cx="1352880" cy="4561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 w="936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 smtClean="0">
                <a:solidFill>
                  <a:srgbClr val="FFFFFF"/>
                </a:solidFill>
                <a:latin typeface="+mj-lt"/>
                <a:ea typeface="DejaVu Sans"/>
              </a:rPr>
              <a:t>Copyright © www.ITbodhi.com</a:t>
            </a:r>
            <a:endParaRPr lang="en-IN" sz="1100" b="1" strike="noStrike" spc="-1"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32860"/>
            <a:ext cx="2971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Orthogonalization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03" y="1524000"/>
            <a:ext cx="7534301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3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10591800" y="76740"/>
            <a:ext cx="1352880" cy="4561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 w="936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 smtClean="0">
                <a:solidFill>
                  <a:srgbClr val="FFFFFF"/>
                </a:solidFill>
                <a:latin typeface="+mj-lt"/>
                <a:ea typeface="DejaVu Sans"/>
              </a:rPr>
              <a:t>Copyright © www.ITbodhi.com</a:t>
            </a:r>
            <a:endParaRPr lang="en-IN" sz="1100" b="1" strike="noStrike" spc="-1"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32860"/>
            <a:ext cx="57150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Single Number evaluation metric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14" y="1371600"/>
            <a:ext cx="7119313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78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/>
        </p:blipFill>
        <p:spPr>
          <a:xfrm>
            <a:off x="10591800" y="76740"/>
            <a:ext cx="1352880" cy="4561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 w="936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 smtClean="0">
                <a:solidFill>
                  <a:srgbClr val="FFFFFF"/>
                </a:solidFill>
                <a:latin typeface="+mj-lt"/>
                <a:ea typeface="DejaVu Sans"/>
              </a:rPr>
              <a:t>Copyright © www.ITbodhi.com</a:t>
            </a:r>
            <a:endParaRPr lang="en-IN" sz="1100" b="1" strike="noStrike" spc="-1"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90" y="1600200"/>
            <a:ext cx="8059804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532860"/>
            <a:ext cx="57150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Single Number evaluation metric</a:t>
            </a:r>
            <a:endParaRPr lang="en-US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/>
        </p:blipFill>
        <p:spPr>
          <a:xfrm>
            <a:off x="10591800" y="76740"/>
            <a:ext cx="1352880" cy="4561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 w="936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 smtClean="0">
                <a:solidFill>
                  <a:srgbClr val="FFFFFF"/>
                </a:solidFill>
                <a:latin typeface="+mj-lt"/>
                <a:ea typeface="DejaVu Sans"/>
              </a:rPr>
              <a:t>Copyright © www.ITbodhi.com</a:t>
            </a:r>
            <a:endParaRPr lang="en-IN" sz="1100" b="1" strike="noStrike" spc="-1"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90" y="1600200"/>
            <a:ext cx="8059804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532860"/>
            <a:ext cx="57150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Satisficing and Optimizing Metrics</a:t>
            </a:r>
          </a:p>
        </p:txBody>
      </p:sp>
    </p:spTree>
    <p:extLst>
      <p:ext uri="{BB962C8B-B14F-4D97-AF65-F5344CB8AC3E}">
        <p14:creationId xmlns:p14="http://schemas.microsoft.com/office/powerpoint/2010/main" val="407298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98415</TotalTime>
  <Words>38</Words>
  <Application>Microsoft Office PowerPoint</Application>
  <PresentationFormat>Custom</PresentationFormat>
  <Paragraphs>15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Gaurav Goel;Ajay Chauhan</dc:creator>
  <cp:lastModifiedBy>DELL</cp:lastModifiedBy>
  <cp:revision>849</cp:revision>
  <dcterms:created xsi:type="dcterms:W3CDTF">2014-12-15T07:56:09Z</dcterms:created>
  <dcterms:modified xsi:type="dcterms:W3CDTF">2019-05-24T12:21:20Z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