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5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8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3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6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D529-6BE3-4A2B-AE00-7F48E23547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763515-8DD1-4FEE-B670-542902D41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</a:t>
            </a:r>
            <a:br>
              <a:rPr lang="en-US" dirty="0" smtClean="0"/>
            </a:br>
            <a:r>
              <a:rPr lang="en-US" dirty="0" smtClean="0"/>
              <a:t>with Python </a:t>
            </a:r>
            <a:br>
              <a:rPr lang="en-US" dirty="0" smtClean="0"/>
            </a:br>
            <a:r>
              <a:rPr lang="en-US" dirty="0" smtClean="0"/>
              <a:t>(using                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Stephanie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CS4233</a:t>
            </a:r>
            <a:br>
              <a:rPr lang="en-US" dirty="0" smtClean="0"/>
            </a:br>
            <a:r>
              <a:rPr lang="en-US" dirty="0" smtClean="0"/>
              <a:t>Spring 2016</a:t>
            </a:r>
            <a:endParaRPr lang="en-US" dirty="0"/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04" y="3105933"/>
            <a:ext cx="3193761" cy="9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 Python</a:t>
            </a:r>
          </a:p>
          <a:p>
            <a:endParaRPr lang="en-US" sz="2400" dirty="0" smtClean="0"/>
          </a:p>
          <a:p>
            <a:r>
              <a:rPr lang="en-US" sz="2400" dirty="0" smtClean="0"/>
              <a:t>Learn the fundamentals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of game programming</a:t>
            </a:r>
          </a:p>
          <a:p>
            <a:endParaRPr lang="en-US" sz="2400" dirty="0" smtClean="0"/>
          </a:p>
          <a:p>
            <a:r>
              <a:rPr lang="en-US" sz="2400" dirty="0" smtClean="0"/>
              <a:t>Make a functional game</a:t>
            </a:r>
          </a:p>
        </p:txBody>
      </p:sp>
      <p:pic>
        <p:nvPicPr>
          <p:cNvPr id="2056" name="Picture 8" descr="http://yachtclubgames.com/wp-content/uploads/2013/10/Capture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586142"/>
            <a:ext cx="4298334" cy="24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hef.bbci.co.uk/news/976/cpsprodpb/755F/production/_85474003_donkeyko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9" y="694744"/>
            <a:ext cx="4465946" cy="25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“Caterpillar”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“Snake” clone with boundaries, a dynamic player character, collectibles, and game over functionality.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1" y="3057123"/>
            <a:ext cx="4378817" cy="342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52" y="3057123"/>
            <a:ext cx="4390219" cy="3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“Platforming”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A simple platforming game with assets (player character and background), gravity, </a:t>
            </a:r>
            <a:r>
              <a:rPr lang="en-US" dirty="0" err="1" smtClean="0"/>
              <a:t>collideable</a:t>
            </a:r>
            <a:r>
              <a:rPr lang="en-US" dirty="0" smtClean="0"/>
              <a:t> objects (platforms), scrolling camera, and level-building functionality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42" y="3098801"/>
            <a:ext cx="4289470" cy="3447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98801"/>
            <a:ext cx="4260845" cy="33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Thinking in terms of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window is “drawn to” by any object that accesses it (player character, platforms, enemies, collectibles, etc.). These are all on a plane.</a:t>
            </a:r>
          </a:p>
          <a:p>
            <a:r>
              <a:rPr lang="en-US" dirty="0" smtClean="0"/>
              <a:t>Keeping goals simple</a:t>
            </a:r>
          </a:p>
          <a:p>
            <a:pPr lvl="1"/>
            <a:r>
              <a:rPr lang="en-US" dirty="0" smtClean="0"/>
              <a:t>Had to refine my goals many times to make sure they could be achieved. EX: from “online fighting game” to “functional platforming game.” Stayed realistic.</a:t>
            </a:r>
          </a:p>
          <a:p>
            <a:r>
              <a:rPr lang="en-US" dirty="0" smtClean="0"/>
              <a:t>Maintaining code reusability/polymorphism </a:t>
            </a:r>
          </a:p>
          <a:p>
            <a:pPr lvl="1"/>
            <a:r>
              <a:rPr lang="en-US" dirty="0" smtClean="0"/>
              <a:t>Code would get very long if each new level was its own class with its own properties. Each new level inherits from a superclass Level and has base attributes.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Underestimated how little time I had to achieve: learning new language, learning new programming concept, and creating functional program from this that met most of set goals.</a:t>
            </a:r>
          </a:p>
        </p:txBody>
      </p:sp>
      <p:pic>
        <p:nvPicPr>
          <p:cNvPr id="5122" name="Picture 2" descr="https://upload.wikimedia.org/wikipedia/commons/thumb/0/0e/Cartesian-coordinate-system.svg/250px-Cartesian-coordinate-syst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67" y="609599"/>
            <a:ext cx="1570377" cy="15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kea.com/PIAimages/29234_PE116289_S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36" y="430410"/>
            <a:ext cx="1730179" cy="17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one superclass Level for subclasses (level 1, level 2, etc.) to inherit from</a:t>
            </a:r>
          </a:p>
          <a:p>
            <a:r>
              <a:rPr lang="en-US" dirty="0" smtClean="0"/>
              <a:t>Made one superclass Character for subclasses (player, enemy, etc.) to inherit from</a:t>
            </a:r>
          </a:p>
          <a:p>
            <a:r>
              <a:rPr lang="en-US" dirty="0" smtClean="0"/>
              <a:t>Used a pre-created level-builder to build my levels so that I could plug in the coordinates (saved time)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PyGame</a:t>
            </a:r>
            <a:r>
              <a:rPr lang="en-US" dirty="0" smtClean="0"/>
              <a:t> module instead of creating game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8051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Python 3.2 (incl. IDLE, the Python IDE): </a:t>
            </a:r>
            <a:r>
              <a:rPr lang="en-US" dirty="0" smtClean="0"/>
              <a:t>an object-oriented, interpreted, and interactive programming language. Often compared to Lisp, Perl, C#, etc.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PyGame</a:t>
            </a:r>
            <a:r>
              <a:rPr lang="en-US" dirty="0" smtClean="0">
                <a:solidFill>
                  <a:schemeClr val="accent1"/>
                </a:solidFill>
              </a:rPr>
              <a:t> for Python: </a:t>
            </a:r>
            <a:r>
              <a:rPr lang="en-US" dirty="0"/>
              <a:t>a cross-platform set of Python modules designed for writing video games. </a:t>
            </a:r>
            <a:r>
              <a:rPr lang="en-US" dirty="0" smtClean="0"/>
              <a:t>Includes computer </a:t>
            </a:r>
            <a:r>
              <a:rPr lang="en-US" dirty="0"/>
              <a:t>graphics and sound libraries designed to be used with the Python programming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/GitHub: </a:t>
            </a:r>
            <a:r>
              <a:rPr lang="en-US" dirty="0" smtClean="0"/>
              <a:t>Version control software; web-based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http://www.silvinopresa.com/wp-content/uploads/2015/08/pytho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83" y="2763964"/>
            <a:ext cx="2985657" cy="9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83" y="4327302"/>
            <a:ext cx="2652019" cy="7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-scm.com/images/logo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68" y="5952530"/>
            <a:ext cx="1525750" cy="63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18" y="5585473"/>
            <a:ext cx="3292849" cy="122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Met and Unmet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Python</a:t>
            </a:r>
          </a:p>
          <a:p>
            <a:r>
              <a:rPr lang="en-US" dirty="0" smtClean="0"/>
              <a:t>Learn the fundamentals of game programming</a:t>
            </a:r>
          </a:p>
          <a:p>
            <a:r>
              <a:rPr lang="en-US" dirty="0" smtClean="0"/>
              <a:t>Make a functional game</a:t>
            </a:r>
          </a:p>
          <a:p>
            <a:pPr lvl="1"/>
            <a:r>
              <a:rPr lang="en-US" dirty="0" smtClean="0"/>
              <a:t>…with platforming elements</a:t>
            </a:r>
          </a:p>
          <a:p>
            <a:pPr lvl="1"/>
            <a:r>
              <a:rPr lang="en-US" dirty="0" smtClean="0"/>
              <a:t>…with collectibles</a:t>
            </a:r>
          </a:p>
          <a:p>
            <a:pPr lvl="1"/>
            <a:r>
              <a:rPr lang="en-US" dirty="0" smtClean="0"/>
              <a:t>…with death/game over</a:t>
            </a:r>
          </a:p>
          <a:p>
            <a:pPr lvl="1"/>
            <a:r>
              <a:rPr lang="en-US" dirty="0" smtClean="0"/>
              <a:t>…with enemies</a:t>
            </a:r>
          </a:p>
        </p:txBody>
      </p:sp>
      <p:pic>
        <p:nvPicPr>
          <p:cNvPr id="2050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79" y="2160589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28" y="2551470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37" y="2942351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71" y="3243079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49" y="3613755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2400px/svg_to_png/202732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05" y="4000122"/>
            <a:ext cx="368405" cy="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ipartbest.com/cliparts/jix/pjA/jixpjAq9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71" y="4452647"/>
            <a:ext cx="269428" cy="3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kgdcraftermath.com/wp-content/uploads/2013/10/mar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3" y="5146310"/>
            <a:ext cx="8257107" cy="17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57852" b="52488"/>
          <a:stretch/>
        </p:blipFill>
        <p:spPr>
          <a:xfrm>
            <a:off x="772733" y="929666"/>
            <a:ext cx="8087931" cy="5128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6676" y="283335"/>
            <a:ext cx="64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Short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239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4697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382</Words>
  <Application>Microsoft Office PowerPoint</Application>
  <PresentationFormat>Widescreen</PresentationFormat>
  <Paragraphs>44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Game Programming  with Python  (using                 )</vt:lpstr>
      <vt:lpstr>Basic Goals</vt:lpstr>
      <vt:lpstr>“Caterpillar”</vt:lpstr>
      <vt:lpstr>“Platforming”</vt:lpstr>
      <vt:lpstr>Challenges</vt:lpstr>
      <vt:lpstr>Adaptations</vt:lpstr>
      <vt:lpstr>Technologies</vt:lpstr>
      <vt:lpstr>GOALS: Met and Unmet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Python (using                    )</dc:title>
  <dc:creator>Stephanie Asling</dc:creator>
  <cp:lastModifiedBy>korina</cp:lastModifiedBy>
  <cp:revision>10</cp:revision>
  <dcterms:created xsi:type="dcterms:W3CDTF">2016-04-21T23:00:16Z</dcterms:created>
  <dcterms:modified xsi:type="dcterms:W3CDTF">2016-09-05T08:19:20Z</dcterms:modified>
</cp:coreProperties>
</file>