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
      <p:font typeface="Maven Pro"/>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bold.fntdata"/><Relationship Id="rId14"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Facial recognition</a:t>
            </a:r>
            <a:endParaRPr/>
          </a:p>
        </p:txBody>
      </p:sp>
      <p:sp>
        <p:nvSpPr>
          <p:cNvPr id="278" name="Shape 27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Microprocessor Systems Project</a:t>
            </a:r>
            <a:endParaRPr/>
          </a:p>
          <a:p>
            <a:pPr indent="0" lvl="0" marL="0">
              <a:spcBef>
                <a:spcPts val="0"/>
              </a:spcBef>
              <a:spcAft>
                <a:spcPts val="0"/>
              </a:spcAft>
              <a:buNone/>
            </a:pPr>
            <a:r>
              <a:rPr lang="ro"/>
              <a:t>Alexandru Racovan</a:t>
            </a:r>
            <a:endParaRPr/>
          </a:p>
          <a:p>
            <a:pPr indent="0" lvl="0" marL="0">
              <a:spcBef>
                <a:spcPts val="0"/>
              </a:spcBef>
              <a:spcAft>
                <a:spcPts val="0"/>
              </a:spcAft>
              <a:buNone/>
            </a:pPr>
            <a:r>
              <a:rPr lang="ro"/>
              <a:t>Stefania Santimbrean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A IoT project using Python and Raspberry Pi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ctrTitle"/>
          </p:nvPr>
        </p:nvSpPr>
        <p:spPr>
          <a:xfrm>
            <a:off x="729600" y="172675"/>
            <a:ext cx="8055600" cy="783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Description</a:t>
            </a:r>
            <a:endParaRPr/>
          </a:p>
        </p:txBody>
      </p:sp>
      <p:sp>
        <p:nvSpPr>
          <p:cNvPr id="289" name="Shape 289"/>
          <p:cNvSpPr txBox="1"/>
          <p:nvPr>
            <p:ph idx="1" type="subTitle"/>
          </p:nvPr>
        </p:nvSpPr>
        <p:spPr>
          <a:xfrm>
            <a:off x="792525" y="1160850"/>
            <a:ext cx="7445100" cy="356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The project presented is a client-server application which detects the face through a webcam.</a:t>
            </a:r>
            <a:br>
              <a:rPr lang="ro"/>
            </a:br>
            <a:br>
              <a:rPr lang="ro"/>
            </a:br>
            <a:r>
              <a:rPr lang="ro"/>
              <a:t>The raspberry pi has a webcam connected to it. When the application starts, video streaming is captured by the webcam and the data is sent to the server, which processes it and send tweets and logs off the user from the computer, if it recognizes the object to be a face.</a:t>
            </a:r>
            <a:br>
              <a:rPr lang="ro"/>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824000" y="763600"/>
            <a:ext cx="5857800" cy="3573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sz="1800"/>
              <a:t>We used:</a:t>
            </a:r>
            <a:endParaRPr sz="1800"/>
          </a:p>
          <a:p>
            <a:pPr indent="-342900" lvl="0" marL="457200" rtl="0">
              <a:spcBef>
                <a:spcPts val="0"/>
              </a:spcBef>
              <a:spcAft>
                <a:spcPts val="0"/>
              </a:spcAft>
              <a:buSzPts val="1800"/>
              <a:buChar char="●"/>
            </a:pPr>
            <a:r>
              <a:rPr lang="ro" sz="1800"/>
              <a:t>Python</a:t>
            </a:r>
            <a:endParaRPr sz="1800"/>
          </a:p>
          <a:p>
            <a:pPr indent="-342900" lvl="0" marL="457200" rtl="0">
              <a:spcBef>
                <a:spcPts val="0"/>
              </a:spcBef>
              <a:spcAft>
                <a:spcPts val="0"/>
              </a:spcAft>
              <a:buSzPts val="1800"/>
              <a:buChar char="●"/>
            </a:pPr>
            <a:r>
              <a:rPr lang="ro" sz="1800"/>
              <a:t>Raspberry Pi</a:t>
            </a:r>
            <a:endParaRPr sz="1800"/>
          </a:p>
          <a:p>
            <a:pPr indent="-342900" lvl="0" marL="457200" rtl="0">
              <a:spcBef>
                <a:spcPts val="0"/>
              </a:spcBef>
              <a:spcAft>
                <a:spcPts val="0"/>
              </a:spcAft>
              <a:buSzPts val="1800"/>
              <a:buChar char="●"/>
            </a:pPr>
            <a:r>
              <a:rPr lang="ro" sz="1800"/>
              <a:t>Webcam</a:t>
            </a:r>
            <a:endParaRPr sz="1800"/>
          </a:p>
          <a:p>
            <a:pPr indent="-342900" lvl="0" marL="457200" rtl="0">
              <a:spcBef>
                <a:spcPts val="0"/>
              </a:spcBef>
              <a:spcAft>
                <a:spcPts val="0"/>
              </a:spcAft>
              <a:buSzPts val="1800"/>
              <a:buChar char="●"/>
            </a:pPr>
            <a:r>
              <a:rPr lang="ro" sz="1800"/>
              <a:t>Client-Server Model</a:t>
            </a:r>
            <a:endParaRPr sz="1800"/>
          </a:p>
          <a:p>
            <a:pPr indent="-342900" lvl="0" marL="457200" rtl="0">
              <a:spcBef>
                <a:spcPts val="0"/>
              </a:spcBef>
              <a:spcAft>
                <a:spcPts val="0"/>
              </a:spcAft>
              <a:buSzPts val="1800"/>
              <a:buChar char="●"/>
            </a:pPr>
            <a:r>
              <a:rPr lang="ro" sz="1800"/>
              <a:t>Network Socket</a:t>
            </a:r>
            <a:endParaRPr sz="1800"/>
          </a:p>
          <a:p>
            <a:pPr indent="-342900" lvl="0" marL="457200" rtl="0">
              <a:spcBef>
                <a:spcPts val="0"/>
              </a:spcBef>
              <a:spcAft>
                <a:spcPts val="0"/>
              </a:spcAft>
              <a:buSzPts val="1800"/>
              <a:buChar char="●"/>
            </a:pPr>
            <a:r>
              <a:rPr lang="ro" sz="1800"/>
              <a:t>NumPy</a:t>
            </a:r>
            <a:endParaRPr sz="1800"/>
          </a:p>
          <a:p>
            <a:pPr indent="-342900" lvl="0" marL="457200" rtl="0">
              <a:spcBef>
                <a:spcPts val="0"/>
              </a:spcBef>
              <a:spcAft>
                <a:spcPts val="0"/>
              </a:spcAft>
              <a:buSzPts val="1800"/>
              <a:buChar char="●"/>
            </a:pPr>
            <a:r>
              <a:rPr lang="ro" sz="1800"/>
              <a:t>OpenCV</a:t>
            </a:r>
            <a:endParaRPr sz="1800"/>
          </a:p>
          <a:p>
            <a:pPr indent="-342900" lvl="0" marL="457200" rtl="0">
              <a:spcBef>
                <a:spcPts val="0"/>
              </a:spcBef>
              <a:spcAft>
                <a:spcPts val="0"/>
              </a:spcAft>
              <a:buSzPts val="1800"/>
              <a:buChar char="●"/>
            </a:pPr>
            <a:r>
              <a:rPr lang="ro" sz="1800"/>
              <a:t>Haar Cascades</a:t>
            </a:r>
            <a:endParaRPr sz="1800"/>
          </a:p>
          <a:p>
            <a:pPr indent="-342900" lvl="0" marL="457200">
              <a:spcBef>
                <a:spcPts val="0"/>
              </a:spcBef>
              <a:spcAft>
                <a:spcPts val="0"/>
              </a:spcAft>
              <a:buSzPts val="1800"/>
              <a:buChar char="●"/>
            </a:pPr>
            <a:r>
              <a:rPr lang="ro" sz="1800"/>
              <a:t>Pickle - Python object serialization</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