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2004F-C10E-0D1E-1E16-BAFA20D4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17B4DA-D3A4-EC40-1B90-C257786F8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50CD15-BF64-1C96-68BD-0657A334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8C0D9F-91B1-586F-6F53-CFDCE943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8FCD0-C234-1899-4E2E-3E76F658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58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04342-B47F-DE15-B0C7-6C68BCC5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1485CD-C420-1C03-3E3C-7FDF639B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A5D01F-37C0-C4C5-DAB7-3615AE8F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5BD9D-B6EE-192B-67D0-DC52D3BD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150661-3BDC-B15A-DC8F-BF881726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1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84AAE2-56DC-1D12-6516-835FC18AB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80BD7B-C6FC-AE5C-7DC6-A1F64F87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975375-161C-05F2-AAA3-060D29D9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016712-F847-D7DC-04E3-1F232A4B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58506-E00F-ACCF-D37E-81F64BEF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87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2FAC0-7D43-4D62-0E55-D4A41F5F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DB0726-72E2-ACDE-F4E2-88573B34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AAD517-D7A5-959A-BB56-32675DD7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6F4A3-3229-7133-261C-FB9D35C1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2987D-D20E-9EF9-71FF-AEB536E1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9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1B136-7F12-ED76-7E15-EF9C05DF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6A3300-F6B0-B163-B13C-C7D53077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74E79-86FB-38D9-F042-65425E69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1BD4A4-5078-7F17-EDA9-A30428AF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ED2802-1C26-08D9-2B1E-A4481305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95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D3913-7983-335F-32AB-5E358D3E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84D97E-3DA6-00CD-C994-12EA86864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7911FA-8A1E-2FB0-E7DE-70D8E6EC6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8BF5FB-811B-89F9-B62B-C7E22F0D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042EC5-2A98-FCF8-21B7-8B0611F8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5AAA1-7B31-F950-ED91-1C47B08F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2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B4573-9869-3598-52DF-516F700A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7E644D-502B-C805-048F-07BDB3E6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90D546-E55C-A32B-A674-0E85F8CC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AADEA4-AAD7-FD6C-2043-316A8E00C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E23E92-CC78-2327-029B-64B74EEDF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0EAD52-F628-D7B8-C0CC-46359BEE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E304DC-06E4-9801-8955-78F9B4FE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FB0C7B-7FF1-6A94-FFD0-0D9A71CC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8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F0025-2188-1A7C-AA91-45004B49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08053A-75FF-31EE-DAB3-156B2018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BDDDF2-C7A2-9599-066C-CE0B236F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B26E34-9C11-F32F-F711-A4DEE399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3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A3B0D5-F026-564D-2E6C-979B4359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CE1126-A29A-869E-240B-885FBF7E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12A3FC-79FB-3A82-4D0F-4705A493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4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2C894-7A50-30A6-3A4E-091E6544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932AF-9AA6-221B-A77A-E363E3221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F9F1C-44A5-5A07-76D0-B05BC1FD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77AA0A-CF5B-5A74-7EE7-B6EDE05F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DD6A01-42CF-D3CF-3A9F-1F019DD7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C7346B-62FB-E0CA-D0D8-4394495B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678A4-1073-BCBA-6222-39054816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7D66D5-8012-0332-462F-79A03662C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F82A89-2B75-68F2-1E2F-0015B556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D40DE6-2F1E-8127-AEDD-5FC2EB48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289EF2-CBEA-E46A-E4E7-A1738E70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FB57F5-EDE8-429C-69C6-20972A03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E114A9-5CCD-6372-21B0-21332BD0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862DD7-FE4C-5564-BFC0-022987114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8F19E-7B92-5D06-83CD-6E011E34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2BD9A-B025-3FFD-5744-B7E9B3710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E4CD9-6586-7D55-07E4-A2EC5818C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5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9F8E1C-0F54-432F-A2AC-BB8806E762DF}"/>
              </a:ext>
            </a:extLst>
          </p:cNvPr>
          <p:cNvSpPr/>
          <p:nvPr/>
        </p:nvSpPr>
        <p:spPr>
          <a:xfrm>
            <a:off x="1536700" y="1668863"/>
            <a:ext cx="4178300" cy="3101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10E34C-F499-F19B-E092-6C997C0E0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46" y="1668863"/>
            <a:ext cx="3101275" cy="31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28E0816-6C09-D5C3-BF91-6B5444F18ABA}"/>
              </a:ext>
            </a:extLst>
          </p:cNvPr>
          <p:cNvGrpSpPr/>
          <p:nvPr/>
        </p:nvGrpSpPr>
        <p:grpSpPr>
          <a:xfrm>
            <a:off x="1567146" y="1708212"/>
            <a:ext cx="4103999" cy="3083911"/>
            <a:chOff x="786284" y="591803"/>
            <a:chExt cx="3091714" cy="3083911"/>
          </a:xfrm>
        </p:grpSpPr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DA66F80-2343-8C70-12B9-3421AEEB6637}"/>
                </a:ext>
              </a:extLst>
            </p:cNvPr>
            <p:cNvSpPr/>
            <p:nvPr/>
          </p:nvSpPr>
          <p:spPr>
            <a:xfrm>
              <a:off x="786284" y="591803"/>
              <a:ext cx="3091714" cy="3083911"/>
            </a:xfrm>
            <a:custGeom>
              <a:avLst/>
              <a:gdLst>
                <a:gd name="connsiteX0" fmla="*/ 0 w 5126400"/>
                <a:gd name="connsiteY0" fmla="*/ 2562245 h 5124450"/>
                <a:gd name="connsiteX1" fmla="*/ 13233 w 5126400"/>
                <a:gd name="connsiteY1" fmla="*/ 2824198 h 5124450"/>
                <a:gd name="connsiteX2" fmla="*/ 2563199 w 5126400"/>
                <a:gd name="connsiteY2" fmla="*/ 5124450 h 5124450"/>
                <a:gd name="connsiteX3" fmla="*/ 0 w 5126400"/>
                <a:gd name="connsiteY3" fmla="*/ 5124450 h 5124450"/>
                <a:gd name="connsiteX4" fmla="*/ 2563199 w 5126400"/>
                <a:gd name="connsiteY4" fmla="*/ 0 h 5124450"/>
                <a:gd name="connsiteX5" fmla="*/ 5126400 w 5126400"/>
                <a:gd name="connsiteY5" fmla="*/ 0 h 5124450"/>
                <a:gd name="connsiteX6" fmla="*/ 5126400 w 5126400"/>
                <a:gd name="connsiteY6" fmla="*/ 5124450 h 5124450"/>
                <a:gd name="connsiteX7" fmla="*/ 2563199 w 5126400"/>
                <a:gd name="connsiteY7" fmla="*/ 5124450 h 5124450"/>
                <a:gd name="connsiteX8" fmla="*/ 5126399 w 5126400"/>
                <a:gd name="connsiteY8" fmla="*/ 2562225 h 5124450"/>
                <a:gd name="connsiteX9" fmla="*/ 2563199 w 5126400"/>
                <a:gd name="connsiteY9" fmla="*/ 0 h 5124450"/>
                <a:gd name="connsiteX10" fmla="*/ 0 w 5126400"/>
                <a:gd name="connsiteY10" fmla="*/ 0 h 5124450"/>
                <a:gd name="connsiteX11" fmla="*/ 2563199 w 5126400"/>
                <a:gd name="connsiteY11" fmla="*/ 0 h 5124450"/>
                <a:gd name="connsiteX12" fmla="*/ 13233 w 5126400"/>
                <a:gd name="connsiteY12" fmla="*/ 2300252 h 5124450"/>
                <a:gd name="connsiteX13" fmla="*/ 0 w 5126400"/>
                <a:gd name="connsiteY13" fmla="*/ 2562205 h 512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26400" h="5124450">
                  <a:moveTo>
                    <a:pt x="0" y="2562245"/>
                  </a:moveTo>
                  <a:lnTo>
                    <a:pt x="13233" y="2824198"/>
                  </a:lnTo>
                  <a:cubicBezTo>
                    <a:pt x="144494" y="4116216"/>
                    <a:pt x="1236059" y="5124450"/>
                    <a:pt x="2563199" y="5124450"/>
                  </a:cubicBezTo>
                  <a:lnTo>
                    <a:pt x="0" y="5124450"/>
                  </a:lnTo>
                  <a:close/>
                  <a:moveTo>
                    <a:pt x="2563199" y="0"/>
                  </a:moveTo>
                  <a:lnTo>
                    <a:pt x="5126400" y="0"/>
                  </a:lnTo>
                  <a:lnTo>
                    <a:pt x="5126400" y="5124450"/>
                  </a:lnTo>
                  <a:lnTo>
                    <a:pt x="2563199" y="5124450"/>
                  </a:lnTo>
                  <a:cubicBezTo>
                    <a:pt x="3978815" y="5124450"/>
                    <a:pt x="5126399" y="3977303"/>
                    <a:pt x="5126399" y="2562225"/>
                  </a:cubicBezTo>
                  <a:cubicBezTo>
                    <a:pt x="5126399" y="1147147"/>
                    <a:pt x="3978815" y="0"/>
                    <a:pt x="2563199" y="0"/>
                  </a:cubicBezTo>
                  <a:close/>
                  <a:moveTo>
                    <a:pt x="0" y="0"/>
                  </a:moveTo>
                  <a:lnTo>
                    <a:pt x="2563199" y="0"/>
                  </a:lnTo>
                  <a:cubicBezTo>
                    <a:pt x="1236059" y="0"/>
                    <a:pt x="144494" y="1008235"/>
                    <a:pt x="13233" y="2300252"/>
                  </a:cubicBezTo>
                  <a:lnTo>
                    <a:pt x="0" y="2562205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78FA7AB7-E34F-29D8-61A6-93CF632EA8A5}"/>
                </a:ext>
              </a:extLst>
            </p:cNvPr>
            <p:cNvGrpSpPr/>
            <p:nvPr/>
          </p:nvGrpSpPr>
          <p:grpSpPr>
            <a:xfrm>
              <a:off x="1549549" y="952958"/>
              <a:ext cx="1535395" cy="1902017"/>
              <a:chOff x="5974714" y="2928902"/>
              <a:chExt cx="2168258" cy="1717019"/>
            </a:xfrm>
          </p:grpSpPr>
          <p:sp>
            <p:nvSpPr>
              <p:cNvPr id="5" name="フリーフォーム: 図形 4">
                <a:extLst>
                  <a:ext uri="{FF2B5EF4-FFF2-40B4-BE49-F238E27FC236}">
                    <a16:creationId xmlns:a16="http://schemas.microsoft.com/office/drawing/2014/main" id="{BF5BD538-AAF7-EE5B-9C15-C55F1342AEF5}"/>
                  </a:ext>
                </a:extLst>
              </p:cNvPr>
              <p:cNvSpPr/>
              <p:nvPr/>
            </p:nvSpPr>
            <p:spPr>
              <a:xfrm>
                <a:off x="6381024" y="3429000"/>
                <a:ext cx="1709817" cy="968054"/>
              </a:xfrm>
              <a:custGeom>
                <a:avLst/>
                <a:gdLst>
                  <a:gd name="connsiteX0" fmla="*/ 0 w 2118376"/>
                  <a:gd name="connsiteY0" fmla="*/ 0 h 1950720"/>
                  <a:gd name="connsiteX1" fmla="*/ 30480 w 2118376"/>
                  <a:gd name="connsiteY1" fmla="*/ 38100 h 1950720"/>
                  <a:gd name="connsiteX2" fmla="*/ 53340 w 2118376"/>
                  <a:gd name="connsiteY2" fmla="*/ 60960 h 1950720"/>
                  <a:gd name="connsiteX3" fmla="*/ 83820 w 2118376"/>
                  <a:gd name="connsiteY3" fmla="*/ 129540 h 1950720"/>
                  <a:gd name="connsiteX4" fmla="*/ 99060 w 2118376"/>
                  <a:gd name="connsiteY4" fmla="*/ 160020 h 1950720"/>
                  <a:gd name="connsiteX5" fmla="*/ 106680 w 2118376"/>
                  <a:gd name="connsiteY5" fmla="*/ 190500 h 1950720"/>
                  <a:gd name="connsiteX6" fmla="*/ 144780 w 2118376"/>
                  <a:gd name="connsiteY6" fmla="*/ 251460 h 1950720"/>
                  <a:gd name="connsiteX7" fmla="*/ 160020 w 2118376"/>
                  <a:gd name="connsiteY7" fmla="*/ 274320 h 1950720"/>
                  <a:gd name="connsiteX8" fmla="*/ 198120 w 2118376"/>
                  <a:gd name="connsiteY8" fmla="*/ 289560 h 1950720"/>
                  <a:gd name="connsiteX9" fmla="*/ 251460 w 2118376"/>
                  <a:gd name="connsiteY9" fmla="*/ 335280 h 1950720"/>
                  <a:gd name="connsiteX10" fmla="*/ 266700 w 2118376"/>
                  <a:gd name="connsiteY10" fmla="*/ 358140 h 1950720"/>
                  <a:gd name="connsiteX11" fmla="*/ 289560 w 2118376"/>
                  <a:gd name="connsiteY11" fmla="*/ 373380 h 1950720"/>
                  <a:gd name="connsiteX12" fmla="*/ 312420 w 2118376"/>
                  <a:gd name="connsiteY12" fmla="*/ 403860 h 1950720"/>
                  <a:gd name="connsiteX13" fmla="*/ 327660 w 2118376"/>
                  <a:gd name="connsiteY13" fmla="*/ 426720 h 1950720"/>
                  <a:gd name="connsiteX14" fmla="*/ 350520 w 2118376"/>
                  <a:gd name="connsiteY14" fmla="*/ 441960 h 1950720"/>
                  <a:gd name="connsiteX15" fmla="*/ 403860 w 2118376"/>
                  <a:gd name="connsiteY15" fmla="*/ 487680 h 1950720"/>
                  <a:gd name="connsiteX16" fmla="*/ 449580 w 2118376"/>
                  <a:gd name="connsiteY16" fmla="*/ 525780 h 1950720"/>
                  <a:gd name="connsiteX17" fmla="*/ 502920 w 2118376"/>
                  <a:gd name="connsiteY17" fmla="*/ 571500 h 1950720"/>
                  <a:gd name="connsiteX18" fmla="*/ 533400 w 2118376"/>
                  <a:gd name="connsiteY18" fmla="*/ 586740 h 1950720"/>
                  <a:gd name="connsiteX19" fmla="*/ 556260 w 2118376"/>
                  <a:gd name="connsiteY19" fmla="*/ 609600 h 1950720"/>
                  <a:gd name="connsiteX20" fmla="*/ 579120 w 2118376"/>
                  <a:gd name="connsiteY20" fmla="*/ 624840 h 1950720"/>
                  <a:gd name="connsiteX21" fmla="*/ 601980 w 2118376"/>
                  <a:gd name="connsiteY21" fmla="*/ 655320 h 1950720"/>
                  <a:gd name="connsiteX22" fmla="*/ 632460 w 2118376"/>
                  <a:gd name="connsiteY22" fmla="*/ 678180 h 1950720"/>
                  <a:gd name="connsiteX23" fmla="*/ 685800 w 2118376"/>
                  <a:gd name="connsiteY23" fmla="*/ 716280 h 1950720"/>
                  <a:gd name="connsiteX24" fmla="*/ 716280 w 2118376"/>
                  <a:gd name="connsiteY24" fmla="*/ 739140 h 1950720"/>
                  <a:gd name="connsiteX25" fmla="*/ 769620 w 2118376"/>
                  <a:gd name="connsiteY25" fmla="*/ 762000 h 1950720"/>
                  <a:gd name="connsiteX26" fmla="*/ 800100 w 2118376"/>
                  <a:gd name="connsiteY26" fmla="*/ 784860 h 1950720"/>
                  <a:gd name="connsiteX27" fmla="*/ 853440 w 2118376"/>
                  <a:gd name="connsiteY27" fmla="*/ 822960 h 1950720"/>
                  <a:gd name="connsiteX28" fmla="*/ 876300 w 2118376"/>
                  <a:gd name="connsiteY28" fmla="*/ 845820 h 1950720"/>
                  <a:gd name="connsiteX29" fmla="*/ 929640 w 2118376"/>
                  <a:gd name="connsiteY29" fmla="*/ 868680 h 1950720"/>
                  <a:gd name="connsiteX30" fmla="*/ 960120 w 2118376"/>
                  <a:gd name="connsiteY30" fmla="*/ 899160 h 1950720"/>
                  <a:gd name="connsiteX31" fmla="*/ 982980 w 2118376"/>
                  <a:gd name="connsiteY31" fmla="*/ 906780 h 1950720"/>
                  <a:gd name="connsiteX32" fmla="*/ 998220 w 2118376"/>
                  <a:gd name="connsiteY32" fmla="*/ 929640 h 1950720"/>
                  <a:gd name="connsiteX33" fmla="*/ 1059180 w 2118376"/>
                  <a:gd name="connsiteY33" fmla="*/ 982980 h 1950720"/>
                  <a:gd name="connsiteX34" fmla="*/ 1089660 w 2118376"/>
                  <a:gd name="connsiteY34" fmla="*/ 998220 h 1950720"/>
                  <a:gd name="connsiteX35" fmla="*/ 1150620 w 2118376"/>
                  <a:gd name="connsiteY35" fmla="*/ 1051560 h 1950720"/>
                  <a:gd name="connsiteX36" fmla="*/ 1173480 w 2118376"/>
                  <a:gd name="connsiteY36" fmla="*/ 1074420 h 1950720"/>
                  <a:gd name="connsiteX37" fmla="*/ 1203960 w 2118376"/>
                  <a:gd name="connsiteY37" fmla="*/ 1089660 h 1950720"/>
                  <a:gd name="connsiteX38" fmla="*/ 1226820 w 2118376"/>
                  <a:gd name="connsiteY38" fmla="*/ 1112520 h 1950720"/>
                  <a:gd name="connsiteX39" fmla="*/ 1257300 w 2118376"/>
                  <a:gd name="connsiteY39" fmla="*/ 1135380 h 1950720"/>
                  <a:gd name="connsiteX40" fmla="*/ 1280160 w 2118376"/>
                  <a:gd name="connsiteY40" fmla="*/ 1150620 h 1950720"/>
                  <a:gd name="connsiteX41" fmla="*/ 1303020 w 2118376"/>
                  <a:gd name="connsiteY41" fmla="*/ 1173480 h 1950720"/>
                  <a:gd name="connsiteX42" fmla="*/ 1325880 w 2118376"/>
                  <a:gd name="connsiteY42" fmla="*/ 1188720 h 1950720"/>
                  <a:gd name="connsiteX43" fmla="*/ 1348740 w 2118376"/>
                  <a:gd name="connsiteY43" fmla="*/ 1211580 h 1950720"/>
                  <a:gd name="connsiteX44" fmla="*/ 1379220 w 2118376"/>
                  <a:gd name="connsiteY44" fmla="*/ 1226820 h 1950720"/>
                  <a:gd name="connsiteX45" fmla="*/ 1424940 w 2118376"/>
                  <a:gd name="connsiteY45" fmla="*/ 1249680 h 1950720"/>
                  <a:gd name="connsiteX46" fmla="*/ 1485900 w 2118376"/>
                  <a:gd name="connsiteY46" fmla="*/ 1280160 h 1950720"/>
                  <a:gd name="connsiteX47" fmla="*/ 1508760 w 2118376"/>
                  <a:gd name="connsiteY47" fmla="*/ 1295400 h 1950720"/>
                  <a:gd name="connsiteX48" fmla="*/ 1569720 w 2118376"/>
                  <a:gd name="connsiteY48" fmla="*/ 1325880 h 1950720"/>
                  <a:gd name="connsiteX49" fmla="*/ 1600200 w 2118376"/>
                  <a:gd name="connsiteY49" fmla="*/ 1341120 h 1950720"/>
                  <a:gd name="connsiteX50" fmla="*/ 1638300 w 2118376"/>
                  <a:gd name="connsiteY50" fmla="*/ 1379220 h 1950720"/>
                  <a:gd name="connsiteX51" fmla="*/ 1653540 w 2118376"/>
                  <a:gd name="connsiteY51" fmla="*/ 1402080 h 1950720"/>
                  <a:gd name="connsiteX52" fmla="*/ 1661160 w 2118376"/>
                  <a:gd name="connsiteY52" fmla="*/ 1424940 h 1950720"/>
                  <a:gd name="connsiteX53" fmla="*/ 1684020 w 2118376"/>
                  <a:gd name="connsiteY53" fmla="*/ 1432560 h 1950720"/>
                  <a:gd name="connsiteX54" fmla="*/ 1767840 w 2118376"/>
                  <a:gd name="connsiteY54" fmla="*/ 1516380 h 1950720"/>
                  <a:gd name="connsiteX55" fmla="*/ 1790700 w 2118376"/>
                  <a:gd name="connsiteY55" fmla="*/ 1539240 h 1950720"/>
                  <a:gd name="connsiteX56" fmla="*/ 1813560 w 2118376"/>
                  <a:gd name="connsiteY56" fmla="*/ 1554480 h 1950720"/>
                  <a:gd name="connsiteX57" fmla="*/ 1859280 w 2118376"/>
                  <a:gd name="connsiteY57" fmla="*/ 1600200 h 1950720"/>
                  <a:gd name="connsiteX58" fmla="*/ 1889760 w 2118376"/>
                  <a:gd name="connsiteY58" fmla="*/ 1623060 h 1950720"/>
                  <a:gd name="connsiteX59" fmla="*/ 1905000 w 2118376"/>
                  <a:gd name="connsiteY59" fmla="*/ 1645920 h 1950720"/>
                  <a:gd name="connsiteX60" fmla="*/ 1935480 w 2118376"/>
                  <a:gd name="connsiteY60" fmla="*/ 1668780 h 1950720"/>
                  <a:gd name="connsiteX61" fmla="*/ 1958340 w 2118376"/>
                  <a:gd name="connsiteY61" fmla="*/ 1691640 h 1950720"/>
                  <a:gd name="connsiteX62" fmla="*/ 1981200 w 2118376"/>
                  <a:gd name="connsiteY62" fmla="*/ 1737360 h 1950720"/>
                  <a:gd name="connsiteX63" fmla="*/ 2004060 w 2118376"/>
                  <a:gd name="connsiteY63" fmla="*/ 1760220 h 1950720"/>
                  <a:gd name="connsiteX64" fmla="*/ 2057400 w 2118376"/>
                  <a:gd name="connsiteY64" fmla="*/ 1836420 h 1950720"/>
                  <a:gd name="connsiteX65" fmla="*/ 2080260 w 2118376"/>
                  <a:gd name="connsiteY65" fmla="*/ 1859280 h 1950720"/>
                  <a:gd name="connsiteX66" fmla="*/ 2103120 w 2118376"/>
                  <a:gd name="connsiteY66" fmla="*/ 1912620 h 1950720"/>
                  <a:gd name="connsiteX67" fmla="*/ 2118360 w 2118376"/>
                  <a:gd name="connsiteY67" fmla="*/ 1950720 h 1950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118376" h="1950720">
                    <a:moveTo>
                      <a:pt x="0" y="0"/>
                    </a:moveTo>
                    <a:cubicBezTo>
                      <a:pt x="10160" y="12700"/>
                      <a:pt x="19770" y="25860"/>
                      <a:pt x="30480" y="38100"/>
                    </a:cubicBezTo>
                    <a:cubicBezTo>
                      <a:pt x="37576" y="46210"/>
                      <a:pt x="47076" y="52191"/>
                      <a:pt x="53340" y="60960"/>
                    </a:cubicBezTo>
                    <a:cubicBezTo>
                      <a:pt x="64374" y="76408"/>
                      <a:pt x="76792" y="113726"/>
                      <a:pt x="83820" y="129540"/>
                    </a:cubicBezTo>
                    <a:cubicBezTo>
                      <a:pt x="88433" y="139920"/>
                      <a:pt x="95072" y="149384"/>
                      <a:pt x="99060" y="160020"/>
                    </a:cubicBezTo>
                    <a:cubicBezTo>
                      <a:pt x="102737" y="169826"/>
                      <a:pt x="103003" y="180694"/>
                      <a:pt x="106680" y="190500"/>
                    </a:cubicBezTo>
                    <a:cubicBezTo>
                      <a:pt x="117986" y="220650"/>
                      <a:pt x="125853" y="224962"/>
                      <a:pt x="144780" y="251460"/>
                    </a:cubicBezTo>
                    <a:cubicBezTo>
                      <a:pt x="150103" y="258912"/>
                      <a:pt x="152568" y="268997"/>
                      <a:pt x="160020" y="274320"/>
                    </a:cubicBezTo>
                    <a:cubicBezTo>
                      <a:pt x="171151" y="282270"/>
                      <a:pt x="186163" y="282917"/>
                      <a:pt x="198120" y="289560"/>
                    </a:cubicBezTo>
                    <a:cubicBezTo>
                      <a:pt x="213778" y="298259"/>
                      <a:pt x="239512" y="320942"/>
                      <a:pt x="251460" y="335280"/>
                    </a:cubicBezTo>
                    <a:cubicBezTo>
                      <a:pt x="257323" y="342315"/>
                      <a:pt x="260224" y="351664"/>
                      <a:pt x="266700" y="358140"/>
                    </a:cubicBezTo>
                    <a:cubicBezTo>
                      <a:pt x="273176" y="364616"/>
                      <a:pt x="283084" y="366904"/>
                      <a:pt x="289560" y="373380"/>
                    </a:cubicBezTo>
                    <a:cubicBezTo>
                      <a:pt x="298540" y="382360"/>
                      <a:pt x="305038" y="393526"/>
                      <a:pt x="312420" y="403860"/>
                    </a:cubicBezTo>
                    <a:cubicBezTo>
                      <a:pt x="317743" y="411312"/>
                      <a:pt x="321184" y="420244"/>
                      <a:pt x="327660" y="426720"/>
                    </a:cubicBezTo>
                    <a:cubicBezTo>
                      <a:pt x="334136" y="433196"/>
                      <a:pt x="344044" y="435484"/>
                      <a:pt x="350520" y="441960"/>
                    </a:cubicBezTo>
                    <a:cubicBezTo>
                      <a:pt x="399979" y="491419"/>
                      <a:pt x="344326" y="457913"/>
                      <a:pt x="403860" y="487680"/>
                    </a:cubicBezTo>
                    <a:cubicBezTo>
                      <a:pt x="429855" y="526672"/>
                      <a:pt x="405384" y="498158"/>
                      <a:pt x="449580" y="525780"/>
                    </a:cubicBezTo>
                    <a:cubicBezTo>
                      <a:pt x="554017" y="591053"/>
                      <a:pt x="415641" y="509158"/>
                      <a:pt x="502920" y="571500"/>
                    </a:cubicBezTo>
                    <a:cubicBezTo>
                      <a:pt x="512163" y="578102"/>
                      <a:pt x="524157" y="580138"/>
                      <a:pt x="533400" y="586740"/>
                    </a:cubicBezTo>
                    <a:cubicBezTo>
                      <a:pt x="542169" y="593004"/>
                      <a:pt x="547981" y="602701"/>
                      <a:pt x="556260" y="609600"/>
                    </a:cubicBezTo>
                    <a:cubicBezTo>
                      <a:pt x="563295" y="615463"/>
                      <a:pt x="572644" y="618364"/>
                      <a:pt x="579120" y="624840"/>
                    </a:cubicBezTo>
                    <a:cubicBezTo>
                      <a:pt x="588100" y="633820"/>
                      <a:pt x="593000" y="646340"/>
                      <a:pt x="601980" y="655320"/>
                    </a:cubicBezTo>
                    <a:cubicBezTo>
                      <a:pt x="610960" y="664300"/>
                      <a:pt x="622902" y="669817"/>
                      <a:pt x="632460" y="678180"/>
                    </a:cubicBezTo>
                    <a:cubicBezTo>
                      <a:pt x="676964" y="717121"/>
                      <a:pt x="644644" y="702561"/>
                      <a:pt x="685800" y="716280"/>
                    </a:cubicBezTo>
                    <a:cubicBezTo>
                      <a:pt x="695960" y="723900"/>
                      <a:pt x="704921" y="733460"/>
                      <a:pt x="716280" y="739140"/>
                    </a:cubicBezTo>
                    <a:cubicBezTo>
                      <a:pt x="793547" y="777773"/>
                      <a:pt x="704902" y="715773"/>
                      <a:pt x="769620" y="762000"/>
                    </a:cubicBezTo>
                    <a:cubicBezTo>
                      <a:pt x="779954" y="769382"/>
                      <a:pt x="789766" y="777478"/>
                      <a:pt x="800100" y="784860"/>
                    </a:cubicBezTo>
                    <a:cubicBezTo>
                      <a:pt x="824222" y="802090"/>
                      <a:pt x="828537" y="801614"/>
                      <a:pt x="853440" y="822960"/>
                    </a:cubicBezTo>
                    <a:cubicBezTo>
                      <a:pt x="861622" y="829973"/>
                      <a:pt x="867531" y="839556"/>
                      <a:pt x="876300" y="845820"/>
                    </a:cubicBezTo>
                    <a:cubicBezTo>
                      <a:pt x="892778" y="857590"/>
                      <a:pt x="910985" y="862462"/>
                      <a:pt x="929640" y="868680"/>
                    </a:cubicBezTo>
                    <a:cubicBezTo>
                      <a:pt x="939800" y="878840"/>
                      <a:pt x="948428" y="890809"/>
                      <a:pt x="960120" y="899160"/>
                    </a:cubicBezTo>
                    <a:cubicBezTo>
                      <a:pt x="966656" y="903829"/>
                      <a:pt x="976708" y="901762"/>
                      <a:pt x="982980" y="906780"/>
                    </a:cubicBezTo>
                    <a:cubicBezTo>
                      <a:pt x="990131" y="912501"/>
                      <a:pt x="992260" y="922687"/>
                      <a:pt x="998220" y="929640"/>
                    </a:cubicBezTo>
                    <a:cubicBezTo>
                      <a:pt x="1014580" y="948726"/>
                      <a:pt x="1037624" y="969507"/>
                      <a:pt x="1059180" y="982980"/>
                    </a:cubicBezTo>
                    <a:cubicBezTo>
                      <a:pt x="1068813" y="989000"/>
                      <a:pt x="1079500" y="993140"/>
                      <a:pt x="1089660" y="998220"/>
                    </a:cubicBezTo>
                    <a:cubicBezTo>
                      <a:pt x="1132209" y="1054951"/>
                      <a:pt x="1089032" y="1005369"/>
                      <a:pt x="1150620" y="1051560"/>
                    </a:cubicBezTo>
                    <a:cubicBezTo>
                      <a:pt x="1159241" y="1058026"/>
                      <a:pt x="1164711" y="1068156"/>
                      <a:pt x="1173480" y="1074420"/>
                    </a:cubicBezTo>
                    <a:cubicBezTo>
                      <a:pt x="1182723" y="1081022"/>
                      <a:pt x="1194717" y="1083058"/>
                      <a:pt x="1203960" y="1089660"/>
                    </a:cubicBezTo>
                    <a:cubicBezTo>
                      <a:pt x="1212729" y="1095924"/>
                      <a:pt x="1218638" y="1105507"/>
                      <a:pt x="1226820" y="1112520"/>
                    </a:cubicBezTo>
                    <a:cubicBezTo>
                      <a:pt x="1236463" y="1120785"/>
                      <a:pt x="1246966" y="1127998"/>
                      <a:pt x="1257300" y="1135380"/>
                    </a:cubicBezTo>
                    <a:cubicBezTo>
                      <a:pt x="1264752" y="1140703"/>
                      <a:pt x="1273125" y="1144757"/>
                      <a:pt x="1280160" y="1150620"/>
                    </a:cubicBezTo>
                    <a:cubicBezTo>
                      <a:pt x="1288439" y="1157519"/>
                      <a:pt x="1294741" y="1166581"/>
                      <a:pt x="1303020" y="1173480"/>
                    </a:cubicBezTo>
                    <a:cubicBezTo>
                      <a:pt x="1310055" y="1179343"/>
                      <a:pt x="1318845" y="1182857"/>
                      <a:pt x="1325880" y="1188720"/>
                    </a:cubicBezTo>
                    <a:cubicBezTo>
                      <a:pt x="1334159" y="1195619"/>
                      <a:pt x="1339971" y="1205316"/>
                      <a:pt x="1348740" y="1211580"/>
                    </a:cubicBezTo>
                    <a:cubicBezTo>
                      <a:pt x="1357983" y="1218182"/>
                      <a:pt x="1369357" y="1221184"/>
                      <a:pt x="1379220" y="1226820"/>
                    </a:cubicBezTo>
                    <a:cubicBezTo>
                      <a:pt x="1420580" y="1250455"/>
                      <a:pt x="1383027" y="1235709"/>
                      <a:pt x="1424940" y="1249680"/>
                    </a:cubicBezTo>
                    <a:cubicBezTo>
                      <a:pt x="1492633" y="1300450"/>
                      <a:pt x="1419321" y="1251626"/>
                      <a:pt x="1485900" y="1280160"/>
                    </a:cubicBezTo>
                    <a:cubicBezTo>
                      <a:pt x="1494318" y="1283768"/>
                      <a:pt x="1500720" y="1291015"/>
                      <a:pt x="1508760" y="1295400"/>
                    </a:cubicBezTo>
                    <a:cubicBezTo>
                      <a:pt x="1528704" y="1306279"/>
                      <a:pt x="1549400" y="1315720"/>
                      <a:pt x="1569720" y="1325880"/>
                    </a:cubicBezTo>
                    <a:lnTo>
                      <a:pt x="1600200" y="1341120"/>
                    </a:lnTo>
                    <a:cubicBezTo>
                      <a:pt x="1640840" y="1402080"/>
                      <a:pt x="1587500" y="1328420"/>
                      <a:pt x="1638300" y="1379220"/>
                    </a:cubicBezTo>
                    <a:cubicBezTo>
                      <a:pt x="1644776" y="1385696"/>
                      <a:pt x="1649444" y="1393889"/>
                      <a:pt x="1653540" y="1402080"/>
                    </a:cubicBezTo>
                    <a:cubicBezTo>
                      <a:pt x="1657132" y="1409264"/>
                      <a:pt x="1655480" y="1419260"/>
                      <a:pt x="1661160" y="1424940"/>
                    </a:cubicBezTo>
                    <a:cubicBezTo>
                      <a:pt x="1666840" y="1430620"/>
                      <a:pt x="1676400" y="1430020"/>
                      <a:pt x="1684020" y="1432560"/>
                    </a:cubicBezTo>
                    <a:lnTo>
                      <a:pt x="1767840" y="1516380"/>
                    </a:lnTo>
                    <a:cubicBezTo>
                      <a:pt x="1775460" y="1524000"/>
                      <a:pt x="1781734" y="1533262"/>
                      <a:pt x="1790700" y="1539240"/>
                    </a:cubicBezTo>
                    <a:cubicBezTo>
                      <a:pt x="1798320" y="1544320"/>
                      <a:pt x="1806715" y="1548396"/>
                      <a:pt x="1813560" y="1554480"/>
                    </a:cubicBezTo>
                    <a:cubicBezTo>
                      <a:pt x="1829669" y="1568799"/>
                      <a:pt x="1842038" y="1587268"/>
                      <a:pt x="1859280" y="1600200"/>
                    </a:cubicBezTo>
                    <a:cubicBezTo>
                      <a:pt x="1869440" y="1607820"/>
                      <a:pt x="1880780" y="1614080"/>
                      <a:pt x="1889760" y="1623060"/>
                    </a:cubicBezTo>
                    <a:cubicBezTo>
                      <a:pt x="1896236" y="1629536"/>
                      <a:pt x="1898524" y="1639444"/>
                      <a:pt x="1905000" y="1645920"/>
                    </a:cubicBezTo>
                    <a:cubicBezTo>
                      <a:pt x="1913980" y="1654900"/>
                      <a:pt x="1925837" y="1660515"/>
                      <a:pt x="1935480" y="1668780"/>
                    </a:cubicBezTo>
                    <a:cubicBezTo>
                      <a:pt x="1943662" y="1675793"/>
                      <a:pt x="1950720" y="1684020"/>
                      <a:pt x="1958340" y="1691640"/>
                    </a:cubicBezTo>
                    <a:cubicBezTo>
                      <a:pt x="1965977" y="1714551"/>
                      <a:pt x="1964787" y="1717665"/>
                      <a:pt x="1981200" y="1737360"/>
                    </a:cubicBezTo>
                    <a:cubicBezTo>
                      <a:pt x="1988099" y="1745639"/>
                      <a:pt x="1997444" y="1751714"/>
                      <a:pt x="2004060" y="1760220"/>
                    </a:cubicBezTo>
                    <a:cubicBezTo>
                      <a:pt x="2040783" y="1807435"/>
                      <a:pt x="2024106" y="1797577"/>
                      <a:pt x="2057400" y="1836420"/>
                    </a:cubicBezTo>
                    <a:cubicBezTo>
                      <a:pt x="2064413" y="1844602"/>
                      <a:pt x="2073996" y="1850511"/>
                      <a:pt x="2080260" y="1859280"/>
                    </a:cubicBezTo>
                    <a:cubicBezTo>
                      <a:pt x="2098312" y="1884552"/>
                      <a:pt x="2092460" y="1887746"/>
                      <a:pt x="2103120" y="1912620"/>
                    </a:cubicBezTo>
                    <a:cubicBezTo>
                      <a:pt x="2119496" y="1950830"/>
                      <a:pt x="2118360" y="1930520"/>
                      <a:pt x="2118360" y="1950720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2DEA03F1-A3E3-803F-8C28-460E996314D1}"/>
                  </a:ext>
                </a:extLst>
              </p:cNvPr>
              <p:cNvSpPr/>
              <p:nvPr/>
            </p:nvSpPr>
            <p:spPr>
              <a:xfrm>
                <a:off x="6737745" y="4385946"/>
                <a:ext cx="1405227" cy="259975"/>
              </a:xfrm>
              <a:custGeom>
                <a:avLst/>
                <a:gdLst>
                  <a:gd name="connsiteX0" fmla="*/ 1678781 w 1741004"/>
                  <a:gd name="connsiteY0" fmla="*/ 11907 h 523875"/>
                  <a:gd name="connsiteX1" fmla="*/ 1685925 w 1741004"/>
                  <a:gd name="connsiteY1" fmla="*/ 23813 h 523875"/>
                  <a:gd name="connsiteX2" fmla="*/ 1693069 w 1741004"/>
                  <a:gd name="connsiteY2" fmla="*/ 40482 h 523875"/>
                  <a:gd name="connsiteX3" fmla="*/ 1695450 w 1741004"/>
                  <a:gd name="connsiteY3" fmla="*/ 57150 h 523875"/>
                  <a:gd name="connsiteX4" fmla="*/ 1700213 w 1741004"/>
                  <a:gd name="connsiteY4" fmla="*/ 76200 h 523875"/>
                  <a:gd name="connsiteX5" fmla="*/ 1704975 w 1741004"/>
                  <a:gd name="connsiteY5" fmla="*/ 109538 h 523875"/>
                  <a:gd name="connsiteX6" fmla="*/ 1712119 w 1741004"/>
                  <a:gd name="connsiteY6" fmla="*/ 135732 h 523875"/>
                  <a:gd name="connsiteX7" fmla="*/ 1716881 w 1741004"/>
                  <a:gd name="connsiteY7" fmla="*/ 161925 h 523875"/>
                  <a:gd name="connsiteX8" fmla="*/ 1721644 w 1741004"/>
                  <a:gd name="connsiteY8" fmla="*/ 171450 h 523875"/>
                  <a:gd name="connsiteX9" fmla="*/ 1728788 w 1741004"/>
                  <a:gd name="connsiteY9" fmla="*/ 190500 h 523875"/>
                  <a:gd name="connsiteX10" fmla="*/ 1733550 w 1741004"/>
                  <a:gd name="connsiteY10" fmla="*/ 219075 h 523875"/>
                  <a:gd name="connsiteX11" fmla="*/ 1735931 w 1741004"/>
                  <a:gd name="connsiteY11" fmla="*/ 228600 h 523875"/>
                  <a:gd name="connsiteX12" fmla="*/ 1738313 w 1741004"/>
                  <a:gd name="connsiteY12" fmla="*/ 242888 h 523875"/>
                  <a:gd name="connsiteX13" fmla="*/ 1735931 w 1741004"/>
                  <a:gd name="connsiteY13" fmla="*/ 371475 h 523875"/>
                  <a:gd name="connsiteX14" fmla="*/ 1726406 w 1741004"/>
                  <a:gd name="connsiteY14" fmla="*/ 388144 h 523875"/>
                  <a:gd name="connsiteX15" fmla="*/ 1721644 w 1741004"/>
                  <a:gd name="connsiteY15" fmla="*/ 397669 h 523875"/>
                  <a:gd name="connsiteX16" fmla="*/ 1709738 w 1741004"/>
                  <a:gd name="connsiteY16" fmla="*/ 414338 h 523875"/>
                  <a:gd name="connsiteX17" fmla="*/ 1700213 w 1741004"/>
                  <a:gd name="connsiteY17" fmla="*/ 428625 h 523875"/>
                  <a:gd name="connsiteX18" fmla="*/ 1693069 w 1741004"/>
                  <a:gd name="connsiteY18" fmla="*/ 435769 h 523875"/>
                  <a:gd name="connsiteX19" fmla="*/ 1676400 w 1741004"/>
                  <a:gd name="connsiteY19" fmla="*/ 452438 h 523875"/>
                  <a:gd name="connsiteX20" fmla="*/ 1669256 w 1741004"/>
                  <a:gd name="connsiteY20" fmla="*/ 459582 h 523875"/>
                  <a:gd name="connsiteX21" fmla="*/ 1657350 w 1741004"/>
                  <a:gd name="connsiteY21" fmla="*/ 461963 h 523875"/>
                  <a:gd name="connsiteX22" fmla="*/ 1635919 w 1741004"/>
                  <a:gd name="connsiteY22" fmla="*/ 471488 h 523875"/>
                  <a:gd name="connsiteX23" fmla="*/ 1607344 w 1741004"/>
                  <a:gd name="connsiteY23" fmla="*/ 481013 h 523875"/>
                  <a:gd name="connsiteX24" fmla="*/ 1597819 w 1741004"/>
                  <a:gd name="connsiteY24" fmla="*/ 485775 h 523875"/>
                  <a:gd name="connsiteX25" fmla="*/ 1578769 w 1741004"/>
                  <a:gd name="connsiteY25" fmla="*/ 490538 h 523875"/>
                  <a:gd name="connsiteX26" fmla="*/ 1557338 w 1741004"/>
                  <a:gd name="connsiteY26" fmla="*/ 497682 h 523875"/>
                  <a:gd name="connsiteX27" fmla="*/ 1543050 w 1741004"/>
                  <a:gd name="connsiteY27" fmla="*/ 502444 h 523875"/>
                  <a:gd name="connsiteX28" fmla="*/ 1524000 w 1741004"/>
                  <a:gd name="connsiteY28" fmla="*/ 507207 h 523875"/>
                  <a:gd name="connsiteX29" fmla="*/ 1514475 w 1741004"/>
                  <a:gd name="connsiteY29" fmla="*/ 509588 h 523875"/>
                  <a:gd name="connsiteX30" fmla="*/ 1497806 w 1741004"/>
                  <a:gd name="connsiteY30" fmla="*/ 511969 h 523875"/>
                  <a:gd name="connsiteX31" fmla="*/ 1473994 w 1741004"/>
                  <a:gd name="connsiteY31" fmla="*/ 516732 h 523875"/>
                  <a:gd name="connsiteX32" fmla="*/ 1457325 w 1741004"/>
                  <a:gd name="connsiteY32" fmla="*/ 521494 h 523875"/>
                  <a:gd name="connsiteX33" fmla="*/ 1428750 w 1741004"/>
                  <a:gd name="connsiteY33" fmla="*/ 523875 h 523875"/>
                  <a:gd name="connsiteX34" fmla="*/ 1385888 w 1741004"/>
                  <a:gd name="connsiteY34" fmla="*/ 521494 h 523875"/>
                  <a:gd name="connsiteX35" fmla="*/ 1366838 w 1741004"/>
                  <a:gd name="connsiteY35" fmla="*/ 516732 h 523875"/>
                  <a:gd name="connsiteX36" fmla="*/ 1340644 w 1741004"/>
                  <a:gd name="connsiteY36" fmla="*/ 511969 h 523875"/>
                  <a:gd name="connsiteX37" fmla="*/ 1312069 w 1741004"/>
                  <a:gd name="connsiteY37" fmla="*/ 507207 h 523875"/>
                  <a:gd name="connsiteX38" fmla="*/ 1281113 w 1741004"/>
                  <a:gd name="connsiteY38" fmla="*/ 500063 h 523875"/>
                  <a:gd name="connsiteX39" fmla="*/ 1250156 w 1741004"/>
                  <a:gd name="connsiteY39" fmla="*/ 495300 h 523875"/>
                  <a:gd name="connsiteX40" fmla="*/ 1240631 w 1741004"/>
                  <a:gd name="connsiteY40" fmla="*/ 492919 h 523875"/>
                  <a:gd name="connsiteX41" fmla="*/ 1228725 w 1741004"/>
                  <a:gd name="connsiteY41" fmla="*/ 490538 h 523875"/>
                  <a:gd name="connsiteX42" fmla="*/ 1219200 w 1741004"/>
                  <a:gd name="connsiteY42" fmla="*/ 488157 h 523875"/>
                  <a:gd name="connsiteX43" fmla="*/ 1207294 w 1741004"/>
                  <a:gd name="connsiteY43" fmla="*/ 485775 h 523875"/>
                  <a:gd name="connsiteX44" fmla="*/ 1195388 w 1741004"/>
                  <a:gd name="connsiteY44" fmla="*/ 481013 h 523875"/>
                  <a:gd name="connsiteX45" fmla="*/ 1173956 w 1741004"/>
                  <a:gd name="connsiteY45" fmla="*/ 478632 h 523875"/>
                  <a:gd name="connsiteX46" fmla="*/ 1159669 w 1741004"/>
                  <a:gd name="connsiteY46" fmla="*/ 473869 h 523875"/>
                  <a:gd name="connsiteX47" fmla="*/ 1126331 w 1741004"/>
                  <a:gd name="connsiteY47" fmla="*/ 466725 h 523875"/>
                  <a:gd name="connsiteX48" fmla="*/ 1095375 w 1741004"/>
                  <a:gd name="connsiteY48" fmla="*/ 461963 h 523875"/>
                  <a:gd name="connsiteX49" fmla="*/ 1071563 w 1741004"/>
                  <a:gd name="connsiteY49" fmla="*/ 457200 h 523875"/>
                  <a:gd name="connsiteX50" fmla="*/ 1047750 w 1741004"/>
                  <a:gd name="connsiteY50" fmla="*/ 450057 h 523875"/>
                  <a:gd name="connsiteX51" fmla="*/ 1026319 w 1741004"/>
                  <a:gd name="connsiteY51" fmla="*/ 445294 h 523875"/>
                  <a:gd name="connsiteX52" fmla="*/ 997744 w 1741004"/>
                  <a:gd name="connsiteY52" fmla="*/ 433388 h 523875"/>
                  <a:gd name="connsiteX53" fmla="*/ 971550 w 1741004"/>
                  <a:gd name="connsiteY53" fmla="*/ 421482 h 523875"/>
                  <a:gd name="connsiteX54" fmla="*/ 962025 w 1741004"/>
                  <a:gd name="connsiteY54" fmla="*/ 419100 h 523875"/>
                  <a:gd name="connsiteX55" fmla="*/ 947738 w 1741004"/>
                  <a:gd name="connsiteY55" fmla="*/ 414338 h 523875"/>
                  <a:gd name="connsiteX56" fmla="*/ 931069 w 1741004"/>
                  <a:gd name="connsiteY56" fmla="*/ 411957 h 523875"/>
                  <a:gd name="connsiteX57" fmla="*/ 907256 w 1741004"/>
                  <a:gd name="connsiteY57" fmla="*/ 402432 h 523875"/>
                  <a:gd name="connsiteX58" fmla="*/ 888206 w 1741004"/>
                  <a:gd name="connsiteY58" fmla="*/ 395288 h 523875"/>
                  <a:gd name="connsiteX59" fmla="*/ 859631 w 1741004"/>
                  <a:gd name="connsiteY59" fmla="*/ 385763 h 523875"/>
                  <a:gd name="connsiteX60" fmla="*/ 835819 w 1741004"/>
                  <a:gd name="connsiteY60" fmla="*/ 378619 h 523875"/>
                  <a:gd name="connsiteX61" fmla="*/ 814388 w 1741004"/>
                  <a:gd name="connsiteY61" fmla="*/ 371475 h 523875"/>
                  <a:gd name="connsiteX62" fmla="*/ 785813 w 1741004"/>
                  <a:gd name="connsiteY62" fmla="*/ 364332 h 523875"/>
                  <a:gd name="connsiteX63" fmla="*/ 762000 w 1741004"/>
                  <a:gd name="connsiteY63" fmla="*/ 357188 h 523875"/>
                  <a:gd name="connsiteX64" fmla="*/ 747713 w 1741004"/>
                  <a:gd name="connsiteY64" fmla="*/ 347663 h 523875"/>
                  <a:gd name="connsiteX65" fmla="*/ 700088 w 1741004"/>
                  <a:gd name="connsiteY65" fmla="*/ 328613 h 523875"/>
                  <a:gd name="connsiteX66" fmla="*/ 669131 w 1741004"/>
                  <a:gd name="connsiteY66" fmla="*/ 311944 h 523875"/>
                  <a:gd name="connsiteX67" fmla="*/ 652463 w 1741004"/>
                  <a:gd name="connsiteY67" fmla="*/ 302419 h 523875"/>
                  <a:gd name="connsiteX68" fmla="*/ 621506 w 1741004"/>
                  <a:gd name="connsiteY68" fmla="*/ 290513 h 523875"/>
                  <a:gd name="connsiteX69" fmla="*/ 611981 w 1741004"/>
                  <a:gd name="connsiteY69" fmla="*/ 285750 h 523875"/>
                  <a:gd name="connsiteX70" fmla="*/ 578644 w 1741004"/>
                  <a:gd name="connsiteY70" fmla="*/ 276225 h 523875"/>
                  <a:gd name="connsiteX71" fmla="*/ 547688 w 1741004"/>
                  <a:gd name="connsiteY71" fmla="*/ 261938 h 523875"/>
                  <a:gd name="connsiteX72" fmla="*/ 502444 w 1741004"/>
                  <a:gd name="connsiteY72" fmla="*/ 233363 h 523875"/>
                  <a:gd name="connsiteX73" fmla="*/ 488156 w 1741004"/>
                  <a:gd name="connsiteY73" fmla="*/ 226219 h 523875"/>
                  <a:gd name="connsiteX74" fmla="*/ 473869 w 1741004"/>
                  <a:gd name="connsiteY74" fmla="*/ 221457 h 523875"/>
                  <a:gd name="connsiteX75" fmla="*/ 447675 w 1741004"/>
                  <a:gd name="connsiteY75" fmla="*/ 202407 h 523875"/>
                  <a:gd name="connsiteX76" fmla="*/ 440531 w 1741004"/>
                  <a:gd name="connsiteY76" fmla="*/ 200025 h 523875"/>
                  <a:gd name="connsiteX77" fmla="*/ 433388 w 1741004"/>
                  <a:gd name="connsiteY77" fmla="*/ 195263 h 523875"/>
                  <a:gd name="connsiteX78" fmla="*/ 404813 w 1741004"/>
                  <a:gd name="connsiteY78" fmla="*/ 188119 h 523875"/>
                  <a:gd name="connsiteX79" fmla="*/ 397669 w 1741004"/>
                  <a:gd name="connsiteY79" fmla="*/ 185738 h 523875"/>
                  <a:gd name="connsiteX80" fmla="*/ 383381 w 1741004"/>
                  <a:gd name="connsiteY80" fmla="*/ 178594 h 523875"/>
                  <a:gd name="connsiteX81" fmla="*/ 371475 w 1741004"/>
                  <a:gd name="connsiteY81" fmla="*/ 173832 h 523875"/>
                  <a:gd name="connsiteX82" fmla="*/ 345281 w 1741004"/>
                  <a:gd name="connsiteY82" fmla="*/ 157163 h 523875"/>
                  <a:gd name="connsiteX83" fmla="*/ 338138 w 1741004"/>
                  <a:gd name="connsiteY83" fmla="*/ 154782 h 523875"/>
                  <a:gd name="connsiteX84" fmla="*/ 321469 w 1741004"/>
                  <a:gd name="connsiteY84" fmla="*/ 142875 h 523875"/>
                  <a:gd name="connsiteX85" fmla="*/ 304800 w 1741004"/>
                  <a:gd name="connsiteY85" fmla="*/ 135732 h 523875"/>
                  <a:gd name="connsiteX86" fmla="*/ 283369 w 1741004"/>
                  <a:gd name="connsiteY86" fmla="*/ 126207 h 523875"/>
                  <a:gd name="connsiteX87" fmla="*/ 245269 w 1741004"/>
                  <a:gd name="connsiteY87" fmla="*/ 109538 h 523875"/>
                  <a:gd name="connsiteX88" fmla="*/ 226219 w 1741004"/>
                  <a:gd name="connsiteY88" fmla="*/ 104775 h 523875"/>
                  <a:gd name="connsiteX89" fmla="*/ 216694 w 1741004"/>
                  <a:gd name="connsiteY89" fmla="*/ 100013 h 523875"/>
                  <a:gd name="connsiteX90" fmla="*/ 200025 w 1741004"/>
                  <a:gd name="connsiteY90" fmla="*/ 95250 h 523875"/>
                  <a:gd name="connsiteX91" fmla="*/ 178594 w 1741004"/>
                  <a:gd name="connsiteY91" fmla="*/ 88107 h 523875"/>
                  <a:gd name="connsiteX92" fmla="*/ 164306 w 1741004"/>
                  <a:gd name="connsiteY92" fmla="*/ 78582 h 523875"/>
                  <a:gd name="connsiteX93" fmla="*/ 157163 w 1741004"/>
                  <a:gd name="connsiteY93" fmla="*/ 76200 h 523875"/>
                  <a:gd name="connsiteX94" fmla="*/ 133350 w 1741004"/>
                  <a:gd name="connsiteY94" fmla="*/ 69057 h 523875"/>
                  <a:gd name="connsiteX95" fmla="*/ 111919 w 1741004"/>
                  <a:gd name="connsiteY95" fmla="*/ 61913 h 523875"/>
                  <a:gd name="connsiteX96" fmla="*/ 83344 w 1741004"/>
                  <a:gd name="connsiteY96" fmla="*/ 50007 h 523875"/>
                  <a:gd name="connsiteX97" fmla="*/ 76200 w 1741004"/>
                  <a:gd name="connsiteY97" fmla="*/ 47625 h 523875"/>
                  <a:gd name="connsiteX98" fmla="*/ 40481 w 1741004"/>
                  <a:gd name="connsiteY98" fmla="*/ 23813 h 523875"/>
                  <a:gd name="connsiteX99" fmla="*/ 30956 w 1741004"/>
                  <a:gd name="connsiteY99" fmla="*/ 16669 h 523875"/>
                  <a:gd name="connsiteX100" fmla="*/ 23813 w 1741004"/>
                  <a:gd name="connsiteY100" fmla="*/ 11907 h 523875"/>
                  <a:gd name="connsiteX101" fmla="*/ 16669 w 1741004"/>
                  <a:gd name="connsiteY101" fmla="*/ 4763 h 523875"/>
                  <a:gd name="connsiteX102" fmla="*/ 7144 w 1741004"/>
                  <a:gd name="connsiteY102" fmla="*/ 2382 h 523875"/>
                  <a:gd name="connsiteX103" fmla="*/ 0 w 1741004"/>
                  <a:gd name="connsiteY103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1741004" h="523875">
                    <a:moveTo>
                      <a:pt x="1678781" y="11907"/>
                    </a:moveTo>
                    <a:cubicBezTo>
                      <a:pt x="1681162" y="15876"/>
                      <a:pt x="1684045" y="19584"/>
                      <a:pt x="1685925" y="23813"/>
                    </a:cubicBezTo>
                    <a:cubicBezTo>
                      <a:pt x="1696176" y="46878"/>
                      <a:pt x="1680215" y="21202"/>
                      <a:pt x="1693069" y="40482"/>
                    </a:cubicBezTo>
                    <a:cubicBezTo>
                      <a:pt x="1693863" y="46038"/>
                      <a:pt x="1694349" y="51647"/>
                      <a:pt x="1695450" y="57150"/>
                    </a:cubicBezTo>
                    <a:cubicBezTo>
                      <a:pt x="1696734" y="63568"/>
                      <a:pt x="1699287" y="69720"/>
                      <a:pt x="1700213" y="76200"/>
                    </a:cubicBezTo>
                    <a:cubicBezTo>
                      <a:pt x="1701800" y="87313"/>
                      <a:pt x="1702252" y="98648"/>
                      <a:pt x="1704975" y="109538"/>
                    </a:cubicBezTo>
                    <a:cubicBezTo>
                      <a:pt x="1710347" y="131023"/>
                      <a:pt x="1707668" y="122378"/>
                      <a:pt x="1712119" y="135732"/>
                    </a:cubicBezTo>
                    <a:cubicBezTo>
                      <a:pt x="1712988" y="141813"/>
                      <a:pt x="1714291" y="155018"/>
                      <a:pt x="1716881" y="161925"/>
                    </a:cubicBezTo>
                    <a:cubicBezTo>
                      <a:pt x="1718127" y="165249"/>
                      <a:pt x="1720056" y="168275"/>
                      <a:pt x="1721644" y="171450"/>
                    </a:cubicBezTo>
                    <a:cubicBezTo>
                      <a:pt x="1730625" y="207379"/>
                      <a:pt x="1716336" y="153144"/>
                      <a:pt x="1728788" y="190500"/>
                    </a:cubicBezTo>
                    <a:cubicBezTo>
                      <a:pt x="1730761" y="196420"/>
                      <a:pt x="1732688" y="214333"/>
                      <a:pt x="1733550" y="219075"/>
                    </a:cubicBezTo>
                    <a:cubicBezTo>
                      <a:pt x="1734135" y="222295"/>
                      <a:pt x="1735289" y="225391"/>
                      <a:pt x="1735931" y="228600"/>
                    </a:cubicBezTo>
                    <a:cubicBezTo>
                      <a:pt x="1736878" y="233335"/>
                      <a:pt x="1737519" y="238125"/>
                      <a:pt x="1738313" y="242888"/>
                    </a:cubicBezTo>
                    <a:cubicBezTo>
                      <a:pt x="1742197" y="305032"/>
                      <a:pt x="1742268" y="282762"/>
                      <a:pt x="1735931" y="371475"/>
                    </a:cubicBezTo>
                    <a:cubicBezTo>
                      <a:pt x="1735193" y="381808"/>
                      <a:pt x="1733333" y="381217"/>
                      <a:pt x="1726406" y="388144"/>
                    </a:cubicBezTo>
                    <a:cubicBezTo>
                      <a:pt x="1724819" y="391319"/>
                      <a:pt x="1723405" y="394587"/>
                      <a:pt x="1721644" y="397669"/>
                    </a:cubicBezTo>
                    <a:cubicBezTo>
                      <a:pt x="1718208" y="403682"/>
                      <a:pt x="1713705" y="408670"/>
                      <a:pt x="1709738" y="414338"/>
                    </a:cubicBezTo>
                    <a:cubicBezTo>
                      <a:pt x="1706456" y="419027"/>
                      <a:pt x="1703727" y="424107"/>
                      <a:pt x="1700213" y="428625"/>
                    </a:cubicBezTo>
                    <a:cubicBezTo>
                      <a:pt x="1698145" y="431283"/>
                      <a:pt x="1695225" y="433182"/>
                      <a:pt x="1693069" y="435769"/>
                    </a:cubicBezTo>
                    <a:cubicBezTo>
                      <a:pt x="1676650" y="455471"/>
                      <a:pt x="1706232" y="426334"/>
                      <a:pt x="1676400" y="452438"/>
                    </a:cubicBezTo>
                    <a:cubicBezTo>
                      <a:pt x="1673866" y="454656"/>
                      <a:pt x="1672268" y="458076"/>
                      <a:pt x="1669256" y="459582"/>
                    </a:cubicBezTo>
                    <a:cubicBezTo>
                      <a:pt x="1665636" y="461392"/>
                      <a:pt x="1661319" y="461169"/>
                      <a:pt x="1657350" y="461963"/>
                    </a:cubicBezTo>
                    <a:cubicBezTo>
                      <a:pt x="1649057" y="466109"/>
                      <a:pt x="1645034" y="468450"/>
                      <a:pt x="1635919" y="471488"/>
                    </a:cubicBezTo>
                    <a:cubicBezTo>
                      <a:pt x="1615558" y="478275"/>
                      <a:pt x="1624306" y="473474"/>
                      <a:pt x="1607344" y="481013"/>
                    </a:cubicBezTo>
                    <a:cubicBezTo>
                      <a:pt x="1604100" y="482455"/>
                      <a:pt x="1601187" y="484652"/>
                      <a:pt x="1597819" y="485775"/>
                    </a:cubicBezTo>
                    <a:cubicBezTo>
                      <a:pt x="1591609" y="487845"/>
                      <a:pt x="1578769" y="490538"/>
                      <a:pt x="1578769" y="490538"/>
                    </a:cubicBezTo>
                    <a:cubicBezTo>
                      <a:pt x="1565580" y="499329"/>
                      <a:pt x="1577869" y="492549"/>
                      <a:pt x="1557338" y="497682"/>
                    </a:cubicBezTo>
                    <a:cubicBezTo>
                      <a:pt x="1552468" y="498900"/>
                      <a:pt x="1547813" y="500857"/>
                      <a:pt x="1543050" y="502444"/>
                    </a:cubicBezTo>
                    <a:cubicBezTo>
                      <a:pt x="1530286" y="506698"/>
                      <a:pt x="1541237" y="503376"/>
                      <a:pt x="1524000" y="507207"/>
                    </a:cubicBezTo>
                    <a:cubicBezTo>
                      <a:pt x="1520805" y="507917"/>
                      <a:pt x="1517695" y="509003"/>
                      <a:pt x="1514475" y="509588"/>
                    </a:cubicBezTo>
                    <a:cubicBezTo>
                      <a:pt x="1508953" y="510592"/>
                      <a:pt x="1503333" y="510994"/>
                      <a:pt x="1497806" y="511969"/>
                    </a:cubicBezTo>
                    <a:cubicBezTo>
                      <a:pt x="1489835" y="513376"/>
                      <a:pt x="1481873" y="514878"/>
                      <a:pt x="1473994" y="516732"/>
                    </a:cubicBezTo>
                    <a:cubicBezTo>
                      <a:pt x="1468369" y="518056"/>
                      <a:pt x="1463033" y="520593"/>
                      <a:pt x="1457325" y="521494"/>
                    </a:cubicBezTo>
                    <a:cubicBezTo>
                      <a:pt x="1447884" y="522985"/>
                      <a:pt x="1438275" y="523081"/>
                      <a:pt x="1428750" y="523875"/>
                    </a:cubicBezTo>
                    <a:cubicBezTo>
                      <a:pt x="1414463" y="523081"/>
                      <a:pt x="1400103" y="523134"/>
                      <a:pt x="1385888" y="521494"/>
                    </a:cubicBezTo>
                    <a:cubicBezTo>
                      <a:pt x="1379386" y="520744"/>
                      <a:pt x="1373278" y="517903"/>
                      <a:pt x="1366838" y="516732"/>
                    </a:cubicBezTo>
                    <a:lnTo>
                      <a:pt x="1340644" y="511969"/>
                    </a:lnTo>
                    <a:cubicBezTo>
                      <a:pt x="1323881" y="509175"/>
                      <a:pt x="1326658" y="510574"/>
                      <a:pt x="1312069" y="507207"/>
                    </a:cubicBezTo>
                    <a:cubicBezTo>
                      <a:pt x="1297601" y="503868"/>
                      <a:pt x="1294176" y="502240"/>
                      <a:pt x="1281113" y="500063"/>
                    </a:cubicBezTo>
                    <a:cubicBezTo>
                      <a:pt x="1267360" y="497771"/>
                      <a:pt x="1263360" y="497941"/>
                      <a:pt x="1250156" y="495300"/>
                    </a:cubicBezTo>
                    <a:cubicBezTo>
                      <a:pt x="1246947" y="494658"/>
                      <a:pt x="1243826" y="493629"/>
                      <a:pt x="1240631" y="492919"/>
                    </a:cubicBezTo>
                    <a:cubicBezTo>
                      <a:pt x="1236680" y="492041"/>
                      <a:pt x="1232676" y="491416"/>
                      <a:pt x="1228725" y="490538"/>
                    </a:cubicBezTo>
                    <a:cubicBezTo>
                      <a:pt x="1225530" y="489828"/>
                      <a:pt x="1222395" y="488867"/>
                      <a:pt x="1219200" y="488157"/>
                    </a:cubicBezTo>
                    <a:cubicBezTo>
                      <a:pt x="1215249" y="487279"/>
                      <a:pt x="1211171" y="486938"/>
                      <a:pt x="1207294" y="485775"/>
                    </a:cubicBezTo>
                    <a:cubicBezTo>
                      <a:pt x="1203200" y="484547"/>
                      <a:pt x="1199567" y="481908"/>
                      <a:pt x="1195388" y="481013"/>
                    </a:cubicBezTo>
                    <a:cubicBezTo>
                      <a:pt x="1188360" y="479507"/>
                      <a:pt x="1181100" y="479426"/>
                      <a:pt x="1173956" y="478632"/>
                    </a:cubicBezTo>
                    <a:cubicBezTo>
                      <a:pt x="1169194" y="477044"/>
                      <a:pt x="1164477" y="475312"/>
                      <a:pt x="1159669" y="473869"/>
                    </a:cubicBezTo>
                    <a:cubicBezTo>
                      <a:pt x="1150988" y="471264"/>
                      <a:pt x="1131842" y="467827"/>
                      <a:pt x="1126331" y="466725"/>
                    </a:cubicBezTo>
                    <a:cubicBezTo>
                      <a:pt x="1108155" y="463090"/>
                      <a:pt x="1118432" y="464845"/>
                      <a:pt x="1095375" y="461963"/>
                    </a:cubicBezTo>
                    <a:cubicBezTo>
                      <a:pt x="1080704" y="457073"/>
                      <a:pt x="1095640" y="461578"/>
                      <a:pt x="1071563" y="457200"/>
                    </a:cubicBezTo>
                    <a:cubicBezTo>
                      <a:pt x="1059825" y="455066"/>
                      <a:pt x="1061067" y="453608"/>
                      <a:pt x="1047750" y="450057"/>
                    </a:cubicBezTo>
                    <a:cubicBezTo>
                      <a:pt x="1040679" y="448171"/>
                      <a:pt x="1033463" y="446882"/>
                      <a:pt x="1026319" y="445294"/>
                    </a:cubicBezTo>
                    <a:cubicBezTo>
                      <a:pt x="987026" y="425648"/>
                      <a:pt x="1036423" y="449504"/>
                      <a:pt x="997744" y="433388"/>
                    </a:cubicBezTo>
                    <a:cubicBezTo>
                      <a:pt x="978300" y="425287"/>
                      <a:pt x="989470" y="427456"/>
                      <a:pt x="971550" y="421482"/>
                    </a:cubicBezTo>
                    <a:cubicBezTo>
                      <a:pt x="968445" y="420447"/>
                      <a:pt x="965160" y="420040"/>
                      <a:pt x="962025" y="419100"/>
                    </a:cubicBezTo>
                    <a:cubicBezTo>
                      <a:pt x="957217" y="417657"/>
                      <a:pt x="952629" y="415467"/>
                      <a:pt x="947738" y="414338"/>
                    </a:cubicBezTo>
                    <a:cubicBezTo>
                      <a:pt x="942269" y="413076"/>
                      <a:pt x="936625" y="412751"/>
                      <a:pt x="931069" y="411957"/>
                    </a:cubicBezTo>
                    <a:lnTo>
                      <a:pt x="907256" y="402432"/>
                    </a:lnTo>
                    <a:cubicBezTo>
                      <a:pt x="900935" y="399974"/>
                      <a:pt x="894272" y="398321"/>
                      <a:pt x="888206" y="395288"/>
                    </a:cubicBezTo>
                    <a:cubicBezTo>
                      <a:pt x="869600" y="385985"/>
                      <a:pt x="879171" y="389019"/>
                      <a:pt x="859631" y="385763"/>
                    </a:cubicBezTo>
                    <a:cubicBezTo>
                      <a:pt x="831218" y="374397"/>
                      <a:pt x="863988" y="386667"/>
                      <a:pt x="835819" y="378619"/>
                    </a:cubicBezTo>
                    <a:cubicBezTo>
                      <a:pt x="828579" y="376550"/>
                      <a:pt x="821628" y="373544"/>
                      <a:pt x="814388" y="371475"/>
                    </a:cubicBezTo>
                    <a:cubicBezTo>
                      <a:pt x="804948" y="368778"/>
                      <a:pt x="795217" y="367153"/>
                      <a:pt x="785813" y="364332"/>
                    </a:cubicBezTo>
                    <a:lnTo>
                      <a:pt x="762000" y="357188"/>
                    </a:lnTo>
                    <a:cubicBezTo>
                      <a:pt x="757238" y="354013"/>
                      <a:pt x="752974" y="349918"/>
                      <a:pt x="747713" y="347663"/>
                    </a:cubicBezTo>
                    <a:cubicBezTo>
                      <a:pt x="709761" y="331398"/>
                      <a:pt x="725845" y="337198"/>
                      <a:pt x="700088" y="328613"/>
                    </a:cubicBezTo>
                    <a:cubicBezTo>
                      <a:pt x="681482" y="314658"/>
                      <a:pt x="699757" y="327257"/>
                      <a:pt x="669131" y="311944"/>
                    </a:cubicBezTo>
                    <a:cubicBezTo>
                      <a:pt x="649707" y="302232"/>
                      <a:pt x="676118" y="312159"/>
                      <a:pt x="652463" y="302419"/>
                    </a:cubicBezTo>
                    <a:cubicBezTo>
                      <a:pt x="642240" y="298209"/>
                      <a:pt x="631394" y="295458"/>
                      <a:pt x="621506" y="290513"/>
                    </a:cubicBezTo>
                    <a:cubicBezTo>
                      <a:pt x="618331" y="288925"/>
                      <a:pt x="615349" y="286873"/>
                      <a:pt x="611981" y="285750"/>
                    </a:cubicBezTo>
                    <a:cubicBezTo>
                      <a:pt x="601017" y="282095"/>
                      <a:pt x="588678" y="281959"/>
                      <a:pt x="578644" y="276225"/>
                    </a:cubicBezTo>
                    <a:cubicBezTo>
                      <a:pt x="557616" y="264209"/>
                      <a:pt x="568046" y="268724"/>
                      <a:pt x="547688" y="261938"/>
                    </a:cubicBezTo>
                    <a:cubicBezTo>
                      <a:pt x="531527" y="249817"/>
                      <a:pt x="525921" y="245101"/>
                      <a:pt x="502444" y="233363"/>
                    </a:cubicBezTo>
                    <a:cubicBezTo>
                      <a:pt x="497681" y="230982"/>
                      <a:pt x="493071" y="228267"/>
                      <a:pt x="488156" y="226219"/>
                    </a:cubicBezTo>
                    <a:cubicBezTo>
                      <a:pt x="483522" y="224288"/>
                      <a:pt x="478631" y="223044"/>
                      <a:pt x="473869" y="221457"/>
                    </a:cubicBezTo>
                    <a:cubicBezTo>
                      <a:pt x="465138" y="215107"/>
                      <a:pt x="457917" y="205822"/>
                      <a:pt x="447675" y="202407"/>
                    </a:cubicBezTo>
                    <a:cubicBezTo>
                      <a:pt x="445294" y="201613"/>
                      <a:pt x="442776" y="201148"/>
                      <a:pt x="440531" y="200025"/>
                    </a:cubicBezTo>
                    <a:cubicBezTo>
                      <a:pt x="437972" y="198745"/>
                      <a:pt x="436103" y="196168"/>
                      <a:pt x="433388" y="195263"/>
                    </a:cubicBezTo>
                    <a:cubicBezTo>
                      <a:pt x="424074" y="192158"/>
                      <a:pt x="414127" y="191223"/>
                      <a:pt x="404813" y="188119"/>
                    </a:cubicBezTo>
                    <a:cubicBezTo>
                      <a:pt x="402432" y="187325"/>
                      <a:pt x="399963" y="186757"/>
                      <a:pt x="397669" y="185738"/>
                    </a:cubicBezTo>
                    <a:cubicBezTo>
                      <a:pt x="392803" y="183575"/>
                      <a:pt x="388229" y="180797"/>
                      <a:pt x="383381" y="178594"/>
                    </a:cubicBezTo>
                    <a:cubicBezTo>
                      <a:pt x="379490" y="176825"/>
                      <a:pt x="375298" y="175744"/>
                      <a:pt x="371475" y="173832"/>
                    </a:cubicBezTo>
                    <a:cubicBezTo>
                      <a:pt x="355608" y="165898"/>
                      <a:pt x="362249" y="166590"/>
                      <a:pt x="345281" y="157163"/>
                    </a:cubicBezTo>
                    <a:cubicBezTo>
                      <a:pt x="343087" y="155944"/>
                      <a:pt x="340519" y="155576"/>
                      <a:pt x="338138" y="154782"/>
                    </a:cubicBezTo>
                    <a:cubicBezTo>
                      <a:pt x="335983" y="153165"/>
                      <a:pt x="324950" y="144615"/>
                      <a:pt x="321469" y="142875"/>
                    </a:cubicBezTo>
                    <a:cubicBezTo>
                      <a:pt x="316062" y="140172"/>
                      <a:pt x="310207" y="138435"/>
                      <a:pt x="304800" y="135732"/>
                    </a:cubicBezTo>
                    <a:cubicBezTo>
                      <a:pt x="284200" y="125432"/>
                      <a:pt x="301547" y="130751"/>
                      <a:pt x="283369" y="126207"/>
                    </a:cubicBezTo>
                    <a:cubicBezTo>
                      <a:pt x="272181" y="120613"/>
                      <a:pt x="256772" y="112414"/>
                      <a:pt x="245269" y="109538"/>
                    </a:cubicBezTo>
                    <a:cubicBezTo>
                      <a:pt x="238919" y="107950"/>
                      <a:pt x="232429" y="106845"/>
                      <a:pt x="226219" y="104775"/>
                    </a:cubicBezTo>
                    <a:cubicBezTo>
                      <a:pt x="222851" y="103652"/>
                      <a:pt x="220030" y="101226"/>
                      <a:pt x="216694" y="100013"/>
                    </a:cubicBezTo>
                    <a:cubicBezTo>
                      <a:pt x="211263" y="98038"/>
                      <a:pt x="205541" y="96974"/>
                      <a:pt x="200025" y="95250"/>
                    </a:cubicBezTo>
                    <a:cubicBezTo>
                      <a:pt x="192838" y="93004"/>
                      <a:pt x="185738" y="90488"/>
                      <a:pt x="178594" y="88107"/>
                    </a:cubicBezTo>
                    <a:cubicBezTo>
                      <a:pt x="173831" y="84932"/>
                      <a:pt x="169310" y="81362"/>
                      <a:pt x="164306" y="78582"/>
                    </a:cubicBezTo>
                    <a:cubicBezTo>
                      <a:pt x="162112" y="77363"/>
                      <a:pt x="159513" y="77081"/>
                      <a:pt x="157163" y="76200"/>
                    </a:cubicBezTo>
                    <a:cubicBezTo>
                      <a:pt x="139268" y="69489"/>
                      <a:pt x="151559" y="72699"/>
                      <a:pt x="133350" y="69057"/>
                    </a:cubicBezTo>
                    <a:cubicBezTo>
                      <a:pt x="112648" y="58705"/>
                      <a:pt x="135922" y="69299"/>
                      <a:pt x="111919" y="61913"/>
                    </a:cubicBezTo>
                    <a:cubicBezTo>
                      <a:pt x="84419" y="53451"/>
                      <a:pt x="101618" y="57839"/>
                      <a:pt x="83344" y="50007"/>
                    </a:cubicBezTo>
                    <a:cubicBezTo>
                      <a:pt x="81037" y="49018"/>
                      <a:pt x="78342" y="48934"/>
                      <a:pt x="76200" y="47625"/>
                    </a:cubicBezTo>
                    <a:cubicBezTo>
                      <a:pt x="63990" y="40163"/>
                      <a:pt x="51928" y="32399"/>
                      <a:pt x="40481" y="23813"/>
                    </a:cubicBezTo>
                    <a:cubicBezTo>
                      <a:pt x="37306" y="21432"/>
                      <a:pt x="34186" y="18976"/>
                      <a:pt x="30956" y="16669"/>
                    </a:cubicBezTo>
                    <a:cubicBezTo>
                      <a:pt x="28627" y="15006"/>
                      <a:pt x="26011" y="13739"/>
                      <a:pt x="23813" y="11907"/>
                    </a:cubicBezTo>
                    <a:cubicBezTo>
                      <a:pt x="21226" y="9751"/>
                      <a:pt x="19593" y="6434"/>
                      <a:pt x="16669" y="4763"/>
                    </a:cubicBezTo>
                    <a:cubicBezTo>
                      <a:pt x="13827" y="3139"/>
                      <a:pt x="10291" y="3281"/>
                      <a:pt x="7144" y="2382"/>
                    </a:cubicBezTo>
                    <a:cubicBezTo>
                      <a:pt x="4730" y="1692"/>
                      <a:pt x="0" y="0"/>
                      <a:pt x="0" y="0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B87F6A96-62EE-B232-C605-B134CEB32D72}"/>
                  </a:ext>
                </a:extLst>
              </p:cNvPr>
              <p:cNvGrpSpPr/>
              <p:nvPr/>
            </p:nvGrpSpPr>
            <p:grpSpPr>
              <a:xfrm>
                <a:off x="5974714" y="2928902"/>
                <a:ext cx="987904" cy="789380"/>
                <a:chOff x="4731543" y="1438275"/>
                <a:chExt cx="1223963" cy="1590675"/>
              </a:xfrm>
            </p:grpSpPr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1B866ED5-AE2A-9C2E-2CCB-547EB3AEFE7A}"/>
                    </a:ext>
                  </a:extLst>
                </p:cNvPr>
                <p:cNvSpPr/>
                <p:nvPr/>
              </p:nvSpPr>
              <p:spPr>
                <a:xfrm>
                  <a:off x="4731543" y="1697831"/>
                  <a:ext cx="528638" cy="1331119"/>
                </a:xfrm>
                <a:custGeom>
                  <a:avLst/>
                  <a:gdLst>
                    <a:gd name="connsiteX0" fmla="*/ 28576 w 528638"/>
                    <a:gd name="connsiteY0" fmla="*/ 1331119 h 1331119"/>
                    <a:gd name="connsiteX1" fmla="*/ 19051 w 528638"/>
                    <a:gd name="connsiteY1" fmla="*/ 1307307 h 1331119"/>
                    <a:gd name="connsiteX2" fmla="*/ 9526 w 528638"/>
                    <a:gd name="connsiteY2" fmla="*/ 1285875 h 1331119"/>
                    <a:gd name="connsiteX3" fmla="*/ 7145 w 528638"/>
                    <a:gd name="connsiteY3" fmla="*/ 1276350 h 1331119"/>
                    <a:gd name="connsiteX4" fmla="*/ 4763 w 528638"/>
                    <a:gd name="connsiteY4" fmla="*/ 1269207 h 1331119"/>
                    <a:gd name="connsiteX5" fmla="*/ 2382 w 528638"/>
                    <a:gd name="connsiteY5" fmla="*/ 1228725 h 1331119"/>
                    <a:gd name="connsiteX6" fmla="*/ 1 w 528638"/>
                    <a:gd name="connsiteY6" fmla="*/ 1216819 h 1331119"/>
                    <a:gd name="connsiteX7" fmla="*/ 9526 w 528638"/>
                    <a:gd name="connsiteY7" fmla="*/ 1069182 h 1331119"/>
                    <a:gd name="connsiteX8" fmla="*/ 14288 w 528638"/>
                    <a:gd name="connsiteY8" fmla="*/ 1035844 h 1331119"/>
                    <a:gd name="connsiteX9" fmla="*/ 26195 w 528638"/>
                    <a:gd name="connsiteY9" fmla="*/ 1000125 h 1331119"/>
                    <a:gd name="connsiteX10" fmla="*/ 30957 w 528638"/>
                    <a:gd name="connsiteY10" fmla="*/ 988219 h 1331119"/>
                    <a:gd name="connsiteX11" fmla="*/ 42863 w 528638"/>
                    <a:gd name="connsiteY11" fmla="*/ 954882 h 1331119"/>
                    <a:gd name="connsiteX12" fmla="*/ 47626 w 528638"/>
                    <a:gd name="connsiteY12" fmla="*/ 933450 h 1331119"/>
                    <a:gd name="connsiteX13" fmla="*/ 52388 w 528638"/>
                    <a:gd name="connsiteY13" fmla="*/ 923925 h 1331119"/>
                    <a:gd name="connsiteX14" fmla="*/ 59532 w 528638"/>
                    <a:gd name="connsiteY14" fmla="*/ 895350 h 1331119"/>
                    <a:gd name="connsiteX15" fmla="*/ 61913 w 528638"/>
                    <a:gd name="connsiteY15" fmla="*/ 873919 h 1331119"/>
                    <a:gd name="connsiteX16" fmla="*/ 71438 w 528638"/>
                    <a:gd name="connsiteY16" fmla="*/ 831057 h 1331119"/>
                    <a:gd name="connsiteX17" fmla="*/ 73820 w 528638"/>
                    <a:gd name="connsiteY17" fmla="*/ 783432 h 1331119"/>
                    <a:gd name="connsiteX18" fmla="*/ 78582 w 528638"/>
                    <a:gd name="connsiteY18" fmla="*/ 733425 h 1331119"/>
                    <a:gd name="connsiteX19" fmla="*/ 83345 w 528638"/>
                    <a:gd name="connsiteY19" fmla="*/ 676275 h 1331119"/>
                    <a:gd name="connsiteX20" fmla="*/ 85726 w 528638"/>
                    <a:gd name="connsiteY20" fmla="*/ 666750 h 1331119"/>
                    <a:gd name="connsiteX21" fmla="*/ 88107 w 528638"/>
                    <a:gd name="connsiteY21" fmla="*/ 652463 h 1331119"/>
                    <a:gd name="connsiteX22" fmla="*/ 92870 w 528638"/>
                    <a:gd name="connsiteY22" fmla="*/ 638175 h 1331119"/>
                    <a:gd name="connsiteX23" fmla="*/ 97632 w 528638"/>
                    <a:gd name="connsiteY23" fmla="*/ 621507 h 1331119"/>
                    <a:gd name="connsiteX24" fmla="*/ 114301 w 528638"/>
                    <a:gd name="connsiteY24" fmla="*/ 578644 h 1331119"/>
                    <a:gd name="connsiteX25" fmla="*/ 126207 w 528638"/>
                    <a:gd name="connsiteY25" fmla="*/ 554832 h 1331119"/>
                    <a:gd name="connsiteX26" fmla="*/ 147638 w 528638"/>
                    <a:gd name="connsiteY26" fmla="*/ 521494 h 1331119"/>
                    <a:gd name="connsiteX27" fmla="*/ 161926 w 528638"/>
                    <a:gd name="connsiteY27" fmla="*/ 497682 h 1331119"/>
                    <a:gd name="connsiteX28" fmla="*/ 176213 w 528638"/>
                    <a:gd name="connsiteY28" fmla="*/ 476250 h 1331119"/>
                    <a:gd name="connsiteX29" fmla="*/ 197645 w 528638"/>
                    <a:gd name="connsiteY29" fmla="*/ 433388 h 1331119"/>
                    <a:gd name="connsiteX30" fmla="*/ 207170 w 528638"/>
                    <a:gd name="connsiteY30" fmla="*/ 419100 h 1331119"/>
                    <a:gd name="connsiteX31" fmla="*/ 214313 w 528638"/>
                    <a:gd name="connsiteY31" fmla="*/ 402432 h 1331119"/>
                    <a:gd name="connsiteX32" fmla="*/ 223838 w 528638"/>
                    <a:gd name="connsiteY32" fmla="*/ 385763 h 1331119"/>
                    <a:gd name="connsiteX33" fmla="*/ 230982 w 528638"/>
                    <a:gd name="connsiteY33" fmla="*/ 371475 h 1331119"/>
                    <a:gd name="connsiteX34" fmla="*/ 242888 w 528638"/>
                    <a:gd name="connsiteY34" fmla="*/ 354807 h 1331119"/>
                    <a:gd name="connsiteX35" fmla="*/ 252413 w 528638"/>
                    <a:gd name="connsiteY35" fmla="*/ 342900 h 1331119"/>
                    <a:gd name="connsiteX36" fmla="*/ 259557 w 528638"/>
                    <a:gd name="connsiteY36" fmla="*/ 328613 h 1331119"/>
                    <a:gd name="connsiteX37" fmla="*/ 280988 w 528638"/>
                    <a:gd name="connsiteY37" fmla="*/ 304800 h 1331119"/>
                    <a:gd name="connsiteX38" fmla="*/ 290513 w 528638"/>
                    <a:gd name="connsiteY38" fmla="*/ 292894 h 1331119"/>
                    <a:gd name="connsiteX39" fmla="*/ 311945 w 528638"/>
                    <a:gd name="connsiteY39" fmla="*/ 271463 h 1331119"/>
                    <a:gd name="connsiteX40" fmla="*/ 330995 w 528638"/>
                    <a:gd name="connsiteY40" fmla="*/ 252413 h 1331119"/>
                    <a:gd name="connsiteX41" fmla="*/ 350045 w 528638"/>
                    <a:gd name="connsiteY41" fmla="*/ 233363 h 1331119"/>
                    <a:gd name="connsiteX42" fmla="*/ 392907 w 528638"/>
                    <a:gd name="connsiteY42" fmla="*/ 166688 h 1331119"/>
                    <a:gd name="connsiteX43" fmla="*/ 404813 w 528638"/>
                    <a:gd name="connsiteY43" fmla="*/ 147638 h 1331119"/>
                    <a:gd name="connsiteX44" fmla="*/ 452438 w 528638"/>
                    <a:gd name="connsiteY44" fmla="*/ 64294 h 1331119"/>
                    <a:gd name="connsiteX45" fmla="*/ 457201 w 528638"/>
                    <a:gd name="connsiteY45" fmla="*/ 57150 h 1331119"/>
                    <a:gd name="connsiteX46" fmla="*/ 481013 w 528638"/>
                    <a:gd name="connsiteY46" fmla="*/ 30957 h 1331119"/>
                    <a:gd name="connsiteX47" fmla="*/ 492920 w 528638"/>
                    <a:gd name="connsiteY47" fmla="*/ 23813 h 1331119"/>
                    <a:gd name="connsiteX48" fmla="*/ 519113 w 528638"/>
                    <a:gd name="connsiteY48" fmla="*/ 4763 h 1331119"/>
                    <a:gd name="connsiteX49" fmla="*/ 528638 w 528638"/>
                    <a:gd name="connsiteY49" fmla="*/ 0 h 1331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528638" h="1331119">
                      <a:moveTo>
                        <a:pt x="28576" y="1331119"/>
                      </a:moveTo>
                      <a:cubicBezTo>
                        <a:pt x="25401" y="1323182"/>
                        <a:pt x="22874" y="1314953"/>
                        <a:pt x="19051" y="1307307"/>
                      </a:cubicBezTo>
                      <a:cubicBezTo>
                        <a:pt x="14899" y="1299004"/>
                        <a:pt x="12568" y="1295002"/>
                        <a:pt x="9526" y="1285875"/>
                      </a:cubicBezTo>
                      <a:cubicBezTo>
                        <a:pt x="8491" y="1282770"/>
                        <a:pt x="8044" y="1279497"/>
                        <a:pt x="7145" y="1276350"/>
                      </a:cubicBezTo>
                      <a:cubicBezTo>
                        <a:pt x="6455" y="1273937"/>
                        <a:pt x="5557" y="1271588"/>
                        <a:pt x="4763" y="1269207"/>
                      </a:cubicBezTo>
                      <a:cubicBezTo>
                        <a:pt x="3969" y="1255713"/>
                        <a:pt x="3606" y="1242187"/>
                        <a:pt x="2382" y="1228725"/>
                      </a:cubicBezTo>
                      <a:cubicBezTo>
                        <a:pt x="2016" y="1224694"/>
                        <a:pt x="1" y="1220866"/>
                        <a:pt x="1" y="1216819"/>
                      </a:cubicBezTo>
                      <a:cubicBezTo>
                        <a:pt x="1" y="1127003"/>
                        <a:pt x="-344" y="1140246"/>
                        <a:pt x="9526" y="1069182"/>
                      </a:cubicBezTo>
                      <a:cubicBezTo>
                        <a:pt x="11070" y="1058063"/>
                        <a:pt x="10346" y="1046355"/>
                        <a:pt x="14288" y="1035844"/>
                      </a:cubicBezTo>
                      <a:cubicBezTo>
                        <a:pt x="35115" y="980307"/>
                        <a:pt x="9638" y="1049795"/>
                        <a:pt x="26195" y="1000125"/>
                      </a:cubicBezTo>
                      <a:cubicBezTo>
                        <a:pt x="27547" y="996070"/>
                        <a:pt x="29700" y="992304"/>
                        <a:pt x="30957" y="988219"/>
                      </a:cubicBezTo>
                      <a:cubicBezTo>
                        <a:pt x="40643" y="956741"/>
                        <a:pt x="29839" y="980932"/>
                        <a:pt x="42863" y="954882"/>
                      </a:cubicBezTo>
                      <a:cubicBezTo>
                        <a:pt x="44451" y="947738"/>
                        <a:pt x="45474" y="940445"/>
                        <a:pt x="47626" y="933450"/>
                      </a:cubicBezTo>
                      <a:cubicBezTo>
                        <a:pt x="48670" y="930057"/>
                        <a:pt x="51454" y="927350"/>
                        <a:pt x="52388" y="923925"/>
                      </a:cubicBezTo>
                      <a:cubicBezTo>
                        <a:pt x="63907" y="881691"/>
                        <a:pt x="46187" y="928717"/>
                        <a:pt x="59532" y="895350"/>
                      </a:cubicBezTo>
                      <a:cubicBezTo>
                        <a:pt x="60326" y="888206"/>
                        <a:pt x="60604" y="880986"/>
                        <a:pt x="61913" y="873919"/>
                      </a:cubicBezTo>
                      <a:cubicBezTo>
                        <a:pt x="64578" y="859528"/>
                        <a:pt x="71438" y="831057"/>
                        <a:pt x="71438" y="831057"/>
                      </a:cubicBezTo>
                      <a:cubicBezTo>
                        <a:pt x="72232" y="815182"/>
                        <a:pt x="72660" y="799284"/>
                        <a:pt x="73820" y="783432"/>
                      </a:cubicBezTo>
                      <a:cubicBezTo>
                        <a:pt x="75042" y="766732"/>
                        <a:pt x="77389" y="750127"/>
                        <a:pt x="78582" y="733425"/>
                      </a:cubicBezTo>
                      <a:cubicBezTo>
                        <a:pt x="79444" y="721354"/>
                        <a:pt x="81349" y="690248"/>
                        <a:pt x="83345" y="676275"/>
                      </a:cubicBezTo>
                      <a:cubicBezTo>
                        <a:pt x="83808" y="673035"/>
                        <a:pt x="85084" y="669959"/>
                        <a:pt x="85726" y="666750"/>
                      </a:cubicBezTo>
                      <a:cubicBezTo>
                        <a:pt x="86673" y="662016"/>
                        <a:pt x="86936" y="657147"/>
                        <a:pt x="88107" y="652463"/>
                      </a:cubicBezTo>
                      <a:cubicBezTo>
                        <a:pt x="89325" y="647593"/>
                        <a:pt x="91394" y="642973"/>
                        <a:pt x="92870" y="638175"/>
                      </a:cubicBezTo>
                      <a:cubicBezTo>
                        <a:pt x="94569" y="632652"/>
                        <a:pt x="95933" y="627030"/>
                        <a:pt x="97632" y="621507"/>
                      </a:cubicBezTo>
                      <a:cubicBezTo>
                        <a:pt x="101897" y="607645"/>
                        <a:pt x="108194" y="590857"/>
                        <a:pt x="114301" y="578644"/>
                      </a:cubicBezTo>
                      <a:cubicBezTo>
                        <a:pt x="118270" y="570707"/>
                        <a:pt x="121408" y="562297"/>
                        <a:pt x="126207" y="554832"/>
                      </a:cubicBezTo>
                      <a:cubicBezTo>
                        <a:pt x="133351" y="543719"/>
                        <a:pt x="140636" y="532697"/>
                        <a:pt x="147638" y="521494"/>
                      </a:cubicBezTo>
                      <a:cubicBezTo>
                        <a:pt x="152544" y="513644"/>
                        <a:pt x="156983" y="505508"/>
                        <a:pt x="161926" y="497682"/>
                      </a:cubicBezTo>
                      <a:cubicBezTo>
                        <a:pt x="166511" y="490423"/>
                        <a:pt x="172726" y="484096"/>
                        <a:pt x="176213" y="476250"/>
                      </a:cubicBezTo>
                      <a:cubicBezTo>
                        <a:pt x="185626" y="455071"/>
                        <a:pt x="185528" y="453582"/>
                        <a:pt x="197645" y="433388"/>
                      </a:cubicBezTo>
                      <a:cubicBezTo>
                        <a:pt x="200590" y="428480"/>
                        <a:pt x="204456" y="424140"/>
                        <a:pt x="207170" y="419100"/>
                      </a:cubicBezTo>
                      <a:cubicBezTo>
                        <a:pt x="210036" y="413778"/>
                        <a:pt x="211610" y="407839"/>
                        <a:pt x="214313" y="402432"/>
                      </a:cubicBezTo>
                      <a:cubicBezTo>
                        <a:pt x="217175" y="396708"/>
                        <a:pt x="220804" y="391398"/>
                        <a:pt x="223838" y="385763"/>
                      </a:cubicBezTo>
                      <a:cubicBezTo>
                        <a:pt x="226362" y="381075"/>
                        <a:pt x="228191" y="376010"/>
                        <a:pt x="230982" y="371475"/>
                      </a:cubicBezTo>
                      <a:cubicBezTo>
                        <a:pt x="234560" y="365660"/>
                        <a:pt x="238791" y="360269"/>
                        <a:pt x="242888" y="354807"/>
                      </a:cubicBezTo>
                      <a:cubicBezTo>
                        <a:pt x="245938" y="350741"/>
                        <a:pt x="249684" y="347188"/>
                        <a:pt x="252413" y="342900"/>
                      </a:cubicBezTo>
                      <a:cubicBezTo>
                        <a:pt x="255272" y="338408"/>
                        <a:pt x="256362" y="332873"/>
                        <a:pt x="259557" y="328613"/>
                      </a:cubicBezTo>
                      <a:cubicBezTo>
                        <a:pt x="265964" y="320070"/>
                        <a:pt x="273994" y="312870"/>
                        <a:pt x="280988" y="304800"/>
                      </a:cubicBezTo>
                      <a:cubicBezTo>
                        <a:pt x="284317" y="300959"/>
                        <a:pt x="287055" y="296618"/>
                        <a:pt x="290513" y="292894"/>
                      </a:cubicBezTo>
                      <a:cubicBezTo>
                        <a:pt x="297388" y="285491"/>
                        <a:pt x="304801" y="278607"/>
                        <a:pt x="311945" y="271463"/>
                      </a:cubicBezTo>
                      <a:lnTo>
                        <a:pt x="330995" y="252413"/>
                      </a:lnTo>
                      <a:cubicBezTo>
                        <a:pt x="337345" y="246063"/>
                        <a:pt x="344657" y="240547"/>
                        <a:pt x="350045" y="233363"/>
                      </a:cubicBezTo>
                      <a:cubicBezTo>
                        <a:pt x="376314" y="198336"/>
                        <a:pt x="358208" y="223840"/>
                        <a:pt x="392907" y="166688"/>
                      </a:cubicBezTo>
                      <a:cubicBezTo>
                        <a:pt x="396793" y="160287"/>
                        <a:pt x="401176" y="154184"/>
                        <a:pt x="404813" y="147638"/>
                      </a:cubicBezTo>
                      <a:cubicBezTo>
                        <a:pt x="433963" y="95167"/>
                        <a:pt x="430655" y="98524"/>
                        <a:pt x="452438" y="64294"/>
                      </a:cubicBezTo>
                      <a:cubicBezTo>
                        <a:pt x="453975" y="61879"/>
                        <a:pt x="455613" y="59531"/>
                        <a:pt x="457201" y="57150"/>
                      </a:cubicBezTo>
                      <a:cubicBezTo>
                        <a:pt x="463960" y="47012"/>
                        <a:pt x="469305" y="37982"/>
                        <a:pt x="481013" y="30957"/>
                      </a:cubicBezTo>
                      <a:cubicBezTo>
                        <a:pt x="484982" y="28576"/>
                        <a:pt x="489114" y="26448"/>
                        <a:pt x="492920" y="23813"/>
                      </a:cubicBezTo>
                      <a:cubicBezTo>
                        <a:pt x="494408" y="22783"/>
                        <a:pt x="512522" y="8529"/>
                        <a:pt x="519113" y="4763"/>
                      </a:cubicBezTo>
                      <a:cubicBezTo>
                        <a:pt x="522195" y="3002"/>
                        <a:pt x="528638" y="0"/>
                        <a:pt x="528638" y="0"/>
                      </a:cubicBezTo>
                    </a:path>
                  </a:pathLst>
                </a:cu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フリーフォーム: 図形 19">
                  <a:extLst>
                    <a:ext uri="{FF2B5EF4-FFF2-40B4-BE49-F238E27FC236}">
                      <a16:creationId xmlns:a16="http://schemas.microsoft.com/office/drawing/2014/main" id="{26F779EB-60F9-74CE-33D5-9527E2BB4AAA}"/>
                    </a:ext>
                  </a:extLst>
                </p:cNvPr>
                <p:cNvSpPr/>
                <p:nvPr/>
              </p:nvSpPr>
              <p:spPr>
                <a:xfrm>
                  <a:off x="5136356" y="1438275"/>
                  <a:ext cx="819150" cy="1038225"/>
                </a:xfrm>
                <a:custGeom>
                  <a:avLst/>
                  <a:gdLst>
                    <a:gd name="connsiteX0" fmla="*/ 119063 w 819150"/>
                    <a:gd name="connsiteY0" fmla="*/ 259556 h 1038225"/>
                    <a:gd name="connsiteX1" fmla="*/ 130969 w 819150"/>
                    <a:gd name="connsiteY1" fmla="*/ 254794 h 1038225"/>
                    <a:gd name="connsiteX2" fmla="*/ 147638 w 819150"/>
                    <a:gd name="connsiteY2" fmla="*/ 238125 h 1038225"/>
                    <a:gd name="connsiteX3" fmla="*/ 183357 w 819150"/>
                    <a:gd name="connsiteY3" fmla="*/ 207169 h 1038225"/>
                    <a:gd name="connsiteX4" fmla="*/ 197644 w 819150"/>
                    <a:gd name="connsiteY4" fmla="*/ 197644 h 1038225"/>
                    <a:gd name="connsiteX5" fmla="*/ 211932 w 819150"/>
                    <a:gd name="connsiteY5" fmla="*/ 190500 h 1038225"/>
                    <a:gd name="connsiteX6" fmla="*/ 223838 w 819150"/>
                    <a:gd name="connsiteY6" fmla="*/ 180975 h 1038225"/>
                    <a:gd name="connsiteX7" fmla="*/ 240507 w 819150"/>
                    <a:gd name="connsiteY7" fmla="*/ 169069 h 1038225"/>
                    <a:gd name="connsiteX8" fmla="*/ 250032 w 819150"/>
                    <a:gd name="connsiteY8" fmla="*/ 164306 h 1038225"/>
                    <a:gd name="connsiteX9" fmla="*/ 261938 w 819150"/>
                    <a:gd name="connsiteY9" fmla="*/ 154781 h 1038225"/>
                    <a:gd name="connsiteX10" fmla="*/ 273844 w 819150"/>
                    <a:gd name="connsiteY10" fmla="*/ 147638 h 1038225"/>
                    <a:gd name="connsiteX11" fmla="*/ 283369 w 819150"/>
                    <a:gd name="connsiteY11" fmla="*/ 138113 h 1038225"/>
                    <a:gd name="connsiteX12" fmla="*/ 297657 w 819150"/>
                    <a:gd name="connsiteY12" fmla="*/ 130969 h 1038225"/>
                    <a:gd name="connsiteX13" fmla="*/ 309563 w 819150"/>
                    <a:gd name="connsiteY13" fmla="*/ 123825 h 1038225"/>
                    <a:gd name="connsiteX14" fmla="*/ 323850 w 819150"/>
                    <a:gd name="connsiteY14" fmla="*/ 111919 h 1038225"/>
                    <a:gd name="connsiteX15" fmla="*/ 335757 w 819150"/>
                    <a:gd name="connsiteY15" fmla="*/ 107156 h 1038225"/>
                    <a:gd name="connsiteX16" fmla="*/ 350044 w 819150"/>
                    <a:gd name="connsiteY16" fmla="*/ 97631 h 1038225"/>
                    <a:gd name="connsiteX17" fmla="*/ 366713 w 819150"/>
                    <a:gd name="connsiteY17" fmla="*/ 90488 h 1038225"/>
                    <a:gd name="connsiteX18" fmla="*/ 402432 w 819150"/>
                    <a:gd name="connsiteY18" fmla="*/ 59531 h 1038225"/>
                    <a:gd name="connsiteX19" fmla="*/ 409575 w 819150"/>
                    <a:gd name="connsiteY19" fmla="*/ 52388 h 1038225"/>
                    <a:gd name="connsiteX20" fmla="*/ 426244 w 819150"/>
                    <a:gd name="connsiteY20" fmla="*/ 33338 h 1038225"/>
                    <a:gd name="connsiteX21" fmla="*/ 438150 w 819150"/>
                    <a:gd name="connsiteY21" fmla="*/ 28575 h 1038225"/>
                    <a:gd name="connsiteX22" fmla="*/ 471488 w 819150"/>
                    <a:gd name="connsiteY22" fmla="*/ 14288 h 1038225"/>
                    <a:gd name="connsiteX23" fmla="*/ 488157 w 819150"/>
                    <a:gd name="connsiteY23" fmla="*/ 7144 h 1038225"/>
                    <a:gd name="connsiteX24" fmla="*/ 504825 w 819150"/>
                    <a:gd name="connsiteY24" fmla="*/ 2381 h 1038225"/>
                    <a:gd name="connsiteX25" fmla="*/ 531019 w 819150"/>
                    <a:gd name="connsiteY25" fmla="*/ 0 h 1038225"/>
                    <a:gd name="connsiteX26" fmla="*/ 633413 w 819150"/>
                    <a:gd name="connsiteY26" fmla="*/ 2381 h 1038225"/>
                    <a:gd name="connsiteX27" fmla="*/ 661988 w 819150"/>
                    <a:gd name="connsiteY27" fmla="*/ 7144 h 1038225"/>
                    <a:gd name="connsiteX28" fmla="*/ 683419 w 819150"/>
                    <a:gd name="connsiteY28" fmla="*/ 9525 h 1038225"/>
                    <a:gd name="connsiteX29" fmla="*/ 723900 w 819150"/>
                    <a:gd name="connsiteY29" fmla="*/ 26194 h 1038225"/>
                    <a:gd name="connsiteX30" fmla="*/ 745332 w 819150"/>
                    <a:gd name="connsiteY30" fmla="*/ 33338 h 1038225"/>
                    <a:gd name="connsiteX31" fmla="*/ 759619 w 819150"/>
                    <a:gd name="connsiteY31" fmla="*/ 42863 h 1038225"/>
                    <a:gd name="connsiteX32" fmla="*/ 771525 w 819150"/>
                    <a:gd name="connsiteY32" fmla="*/ 50006 h 1038225"/>
                    <a:gd name="connsiteX33" fmla="*/ 785813 w 819150"/>
                    <a:gd name="connsiteY33" fmla="*/ 61913 h 1038225"/>
                    <a:gd name="connsiteX34" fmla="*/ 792957 w 819150"/>
                    <a:gd name="connsiteY34" fmla="*/ 69056 h 1038225"/>
                    <a:gd name="connsiteX35" fmla="*/ 809625 w 819150"/>
                    <a:gd name="connsiteY35" fmla="*/ 100013 h 1038225"/>
                    <a:gd name="connsiteX36" fmla="*/ 814388 w 819150"/>
                    <a:gd name="connsiteY36" fmla="*/ 123825 h 1038225"/>
                    <a:gd name="connsiteX37" fmla="*/ 816769 w 819150"/>
                    <a:gd name="connsiteY37" fmla="*/ 150019 h 1038225"/>
                    <a:gd name="connsiteX38" fmla="*/ 819150 w 819150"/>
                    <a:gd name="connsiteY38" fmla="*/ 171450 h 1038225"/>
                    <a:gd name="connsiteX39" fmla="*/ 814388 w 819150"/>
                    <a:gd name="connsiteY39" fmla="*/ 233363 h 1038225"/>
                    <a:gd name="connsiteX40" fmla="*/ 802482 w 819150"/>
                    <a:gd name="connsiteY40" fmla="*/ 257175 h 1038225"/>
                    <a:gd name="connsiteX41" fmla="*/ 795338 w 819150"/>
                    <a:gd name="connsiteY41" fmla="*/ 271463 h 1038225"/>
                    <a:gd name="connsiteX42" fmla="*/ 771525 w 819150"/>
                    <a:gd name="connsiteY42" fmla="*/ 304800 h 1038225"/>
                    <a:gd name="connsiteX43" fmla="*/ 745332 w 819150"/>
                    <a:gd name="connsiteY43" fmla="*/ 335756 h 1038225"/>
                    <a:gd name="connsiteX44" fmla="*/ 723900 w 819150"/>
                    <a:gd name="connsiteY44" fmla="*/ 350044 h 1038225"/>
                    <a:gd name="connsiteX45" fmla="*/ 707232 w 819150"/>
                    <a:gd name="connsiteY45" fmla="*/ 359569 h 1038225"/>
                    <a:gd name="connsiteX46" fmla="*/ 671513 w 819150"/>
                    <a:gd name="connsiteY46" fmla="*/ 378619 h 1038225"/>
                    <a:gd name="connsiteX47" fmla="*/ 654844 w 819150"/>
                    <a:gd name="connsiteY47" fmla="*/ 390525 h 1038225"/>
                    <a:gd name="connsiteX48" fmla="*/ 645319 w 819150"/>
                    <a:gd name="connsiteY48" fmla="*/ 392906 h 1038225"/>
                    <a:gd name="connsiteX49" fmla="*/ 635794 w 819150"/>
                    <a:gd name="connsiteY49" fmla="*/ 400050 h 1038225"/>
                    <a:gd name="connsiteX50" fmla="*/ 619125 w 819150"/>
                    <a:gd name="connsiteY50" fmla="*/ 404813 h 1038225"/>
                    <a:gd name="connsiteX51" fmla="*/ 576263 w 819150"/>
                    <a:gd name="connsiteY51" fmla="*/ 419100 h 1038225"/>
                    <a:gd name="connsiteX52" fmla="*/ 564357 w 819150"/>
                    <a:gd name="connsiteY52" fmla="*/ 426244 h 1038225"/>
                    <a:gd name="connsiteX53" fmla="*/ 550069 w 819150"/>
                    <a:gd name="connsiteY53" fmla="*/ 431006 h 1038225"/>
                    <a:gd name="connsiteX54" fmla="*/ 528638 w 819150"/>
                    <a:gd name="connsiteY54" fmla="*/ 438150 h 1038225"/>
                    <a:gd name="connsiteX55" fmla="*/ 511969 w 819150"/>
                    <a:gd name="connsiteY55" fmla="*/ 445294 h 1038225"/>
                    <a:gd name="connsiteX56" fmla="*/ 495300 w 819150"/>
                    <a:gd name="connsiteY56" fmla="*/ 447675 h 1038225"/>
                    <a:gd name="connsiteX57" fmla="*/ 485775 w 819150"/>
                    <a:gd name="connsiteY57" fmla="*/ 450056 h 1038225"/>
                    <a:gd name="connsiteX58" fmla="*/ 478632 w 819150"/>
                    <a:gd name="connsiteY58" fmla="*/ 454819 h 1038225"/>
                    <a:gd name="connsiteX59" fmla="*/ 447675 w 819150"/>
                    <a:gd name="connsiteY59" fmla="*/ 464344 h 1038225"/>
                    <a:gd name="connsiteX60" fmla="*/ 423863 w 819150"/>
                    <a:gd name="connsiteY60" fmla="*/ 476250 h 1038225"/>
                    <a:gd name="connsiteX61" fmla="*/ 409575 w 819150"/>
                    <a:gd name="connsiteY61" fmla="*/ 483394 h 1038225"/>
                    <a:gd name="connsiteX62" fmla="*/ 376238 w 819150"/>
                    <a:gd name="connsiteY62" fmla="*/ 497681 h 1038225"/>
                    <a:gd name="connsiteX63" fmla="*/ 369094 w 819150"/>
                    <a:gd name="connsiteY63" fmla="*/ 500063 h 1038225"/>
                    <a:gd name="connsiteX64" fmla="*/ 352425 w 819150"/>
                    <a:gd name="connsiteY64" fmla="*/ 509588 h 1038225"/>
                    <a:gd name="connsiteX65" fmla="*/ 340519 w 819150"/>
                    <a:gd name="connsiteY65" fmla="*/ 516731 h 1038225"/>
                    <a:gd name="connsiteX66" fmla="*/ 323850 w 819150"/>
                    <a:gd name="connsiteY66" fmla="*/ 531019 h 1038225"/>
                    <a:gd name="connsiteX67" fmla="*/ 314325 w 819150"/>
                    <a:gd name="connsiteY67" fmla="*/ 538163 h 1038225"/>
                    <a:gd name="connsiteX68" fmla="*/ 307182 w 819150"/>
                    <a:gd name="connsiteY68" fmla="*/ 545306 h 1038225"/>
                    <a:gd name="connsiteX69" fmla="*/ 280988 w 819150"/>
                    <a:gd name="connsiteY69" fmla="*/ 559594 h 1038225"/>
                    <a:gd name="connsiteX70" fmla="*/ 259557 w 819150"/>
                    <a:gd name="connsiteY70" fmla="*/ 576263 h 1038225"/>
                    <a:gd name="connsiteX71" fmla="*/ 250032 w 819150"/>
                    <a:gd name="connsiteY71" fmla="*/ 581025 h 1038225"/>
                    <a:gd name="connsiteX72" fmla="*/ 242888 w 819150"/>
                    <a:gd name="connsiteY72" fmla="*/ 585788 h 1038225"/>
                    <a:gd name="connsiteX73" fmla="*/ 228600 w 819150"/>
                    <a:gd name="connsiteY73" fmla="*/ 590550 h 1038225"/>
                    <a:gd name="connsiteX74" fmla="*/ 202407 w 819150"/>
                    <a:gd name="connsiteY74" fmla="*/ 602456 h 1038225"/>
                    <a:gd name="connsiteX75" fmla="*/ 176213 w 819150"/>
                    <a:gd name="connsiteY75" fmla="*/ 616744 h 1038225"/>
                    <a:gd name="connsiteX76" fmla="*/ 161925 w 819150"/>
                    <a:gd name="connsiteY76" fmla="*/ 623888 h 1038225"/>
                    <a:gd name="connsiteX77" fmla="*/ 140494 w 819150"/>
                    <a:gd name="connsiteY77" fmla="*/ 631031 h 1038225"/>
                    <a:gd name="connsiteX78" fmla="*/ 95250 w 819150"/>
                    <a:gd name="connsiteY78" fmla="*/ 661988 h 1038225"/>
                    <a:gd name="connsiteX79" fmla="*/ 73819 w 819150"/>
                    <a:gd name="connsiteY79" fmla="*/ 676275 h 1038225"/>
                    <a:gd name="connsiteX80" fmla="*/ 64294 w 819150"/>
                    <a:gd name="connsiteY80" fmla="*/ 681038 h 1038225"/>
                    <a:gd name="connsiteX81" fmla="*/ 47625 w 819150"/>
                    <a:gd name="connsiteY81" fmla="*/ 692944 h 1038225"/>
                    <a:gd name="connsiteX82" fmla="*/ 28575 w 819150"/>
                    <a:gd name="connsiteY82" fmla="*/ 714375 h 1038225"/>
                    <a:gd name="connsiteX83" fmla="*/ 21432 w 819150"/>
                    <a:gd name="connsiteY83" fmla="*/ 719138 h 1038225"/>
                    <a:gd name="connsiteX84" fmla="*/ 9525 w 819150"/>
                    <a:gd name="connsiteY84" fmla="*/ 735806 h 1038225"/>
                    <a:gd name="connsiteX85" fmla="*/ 7144 w 819150"/>
                    <a:gd name="connsiteY85" fmla="*/ 750094 h 1038225"/>
                    <a:gd name="connsiteX86" fmla="*/ 2382 w 819150"/>
                    <a:gd name="connsiteY86" fmla="*/ 762000 h 1038225"/>
                    <a:gd name="connsiteX87" fmla="*/ 0 w 819150"/>
                    <a:gd name="connsiteY87" fmla="*/ 783431 h 1038225"/>
                    <a:gd name="connsiteX88" fmla="*/ 2382 w 819150"/>
                    <a:gd name="connsiteY88" fmla="*/ 854869 h 1038225"/>
                    <a:gd name="connsiteX89" fmla="*/ 7144 w 819150"/>
                    <a:gd name="connsiteY89" fmla="*/ 876300 h 1038225"/>
                    <a:gd name="connsiteX90" fmla="*/ 23813 w 819150"/>
                    <a:gd name="connsiteY90" fmla="*/ 923925 h 1038225"/>
                    <a:gd name="connsiteX91" fmla="*/ 30957 w 819150"/>
                    <a:gd name="connsiteY91" fmla="*/ 935831 h 1038225"/>
                    <a:gd name="connsiteX92" fmla="*/ 40482 w 819150"/>
                    <a:gd name="connsiteY92" fmla="*/ 957263 h 1038225"/>
                    <a:gd name="connsiteX93" fmla="*/ 42863 w 819150"/>
                    <a:gd name="connsiteY93" fmla="*/ 964406 h 1038225"/>
                    <a:gd name="connsiteX94" fmla="*/ 54769 w 819150"/>
                    <a:gd name="connsiteY94" fmla="*/ 973931 h 1038225"/>
                    <a:gd name="connsiteX95" fmla="*/ 61913 w 819150"/>
                    <a:gd name="connsiteY95" fmla="*/ 983456 h 1038225"/>
                    <a:gd name="connsiteX96" fmla="*/ 76200 w 819150"/>
                    <a:gd name="connsiteY96" fmla="*/ 997744 h 1038225"/>
                    <a:gd name="connsiteX97" fmla="*/ 92869 w 819150"/>
                    <a:gd name="connsiteY97" fmla="*/ 1019175 h 1038225"/>
                    <a:gd name="connsiteX98" fmla="*/ 95250 w 819150"/>
                    <a:gd name="connsiteY98" fmla="*/ 1026319 h 1038225"/>
                    <a:gd name="connsiteX99" fmla="*/ 111919 w 819150"/>
                    <a:gd name="connsiteY99" fmla="*/ 1035844 h 1038225"/>
                    <a:gd name="connsiteX100" fmla="*/ 119063 w 819150"/>
                    <a:gd name="connsiteY100" fmla="*/ 1038225 h 10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819150" h="1038225">
                      <a:moveTo>
                        <a:pt x="119063" y="259556"/>
                      </a:moveTo>
                      <a:cubicBezTo>
                        <a:pt x="123032" y="257969"/>
                        <a:pt x="127550" y="257359"/>
                        <a:pt x="130969" y="254794"/>
                      </a:cubicBezTo>
                      <a:cubicBezTo>
                        <a:pt x="137255" y="250079"/>
                        <a:pt x="142082" y="243681"/>
                        <a:pt x="147638" y="238125"/>
                      </a:cubicBezTo>
                      <a:cubicBezTo>
                        <a:pt x="161691" y="224072"/>
                        <a:pt x="165522" y="219059"/>
                        <a:pt x="183357" y="207169"/>
                      </a:cubicBezTo>
                      <a:cubicBezTo>
                        <a:pt x="188119" y="203994"/>
                        <a:pt x="192700" y="200528"/>
                        <a:pt x="197644" y="197644"/>
                      </a:cubicBezTo>
                      <a:cubicBezTo>
                        <a:pt x="202243" y="194961"/>
                        <a:pt x="207440" y="193359"/>
                        <a:pt x="211932" y="190500"/>
                      </a:cubicBezTo>
                      <a:cubicBezTo>
                        <a:pt x="216220" y="187771"/>
                        <a:pt x="219772" y="184024"/>
                        <a:pt x="223838" y="180975"/>
                      </a:cubicBezTo>
                      <a:cubicBezTo>
                        <a:pt x="229301" y="176878"/>
                        <a:pt x="234746" y="172735"/>
                        <a:pt x="240507" y="169069"/>
                      </a:cubicBezTo>
                      <a:cubicBezTo>
                        <a:pt x="243502" y="167163"/>
                        <a:pt x="247078" y="166275"/>
                        <a:pt x="250032" y="164306"/>
                      </a:cubicBezTo>
                      <a:cubicBezTo>
                        <a:pt x="254261" y="161487"/>
                        <a:pt x="257774" y="157696"/>
                        <a:pt x="261938" y="154781"/>
                      </a:cubicBezTo>
                      <a:cubicBezTo>
                        <a:pt x="265730" y="152127"/>
                        <a:pt x="270191" y="150479"/>
                        <a:pt x="273844" y="147638"/>
                      </a:cubicBezTo>
                      <a:cubicBezTo>
                        <a:pt x="277388" y="144881"/>
                        <a:pt x="279691" y="140688"/>
                        <a:pt x="283369" y="138113"/>
                      </a:cubicBezTo>
                      <a:cubicBezTo>
                        <a:pt x="287731" y="135059"/>
                        <a:pt x="292982" y="133519"/>
                        <a:pt x="297657" y="130969"/>
                      </a:cubicBezTo>
                      <a:cubicBezTo>
                        <a:pt x="301720" y="128753"/>
                        <a:pt x="305820" y="126547"/>
                        <a:pt x="309563" y="123825"/>
                      </a:cubicBezTo>
                      <a:cubicBezTo>
                        <a:pt x="314576" y="120179"/>
                        <a:pt x="318620" y="115247"/>
                        <a:pt x="323850" y="111919"/>
                      </a:cubicBezTo>
                      <a:cubicBezTo>
                        <a:pt x="327456" y="109624"/>
                        <a:pt x="332004" y="109203"/>
                        <a:pt x="335757" y="107156"/>
                      </a:cubicBezTo>
                      <a:cubicBezTo>
                        <a:pt x="340782" y="104415"/>
                        <a:pt x="345004" y="100345"/>
                        <a:pt x="350044" y="97631"/>
                      </a:cubicBezTo>
                      <a:cubicBezTo>
                        <a:pt x="355366" y="94765"/>
                        <a:pt x="361824" y="94043"/>
                        <a:pt x="366713" y="90488"/>
                      </a:cubicBezTo>
                      <a:cubicBezTo>
                        <a:pt x="379455" y="81221"/>
                        <a:pt x="391291" y="70672"/>
                        <a:pt x="402432" y="59531"/>
                      </a:cubicBezTo>
                      <a:cubicBezTo>
                        <a:pt x="404813" y="57150"/>
                        <a:pt x="407358" y="54922"/>
                        <a:pt x="409575" y="52388"/>
                      </a:cubicBezTo>
                      <a:cubicBezTo>
                        <a:pt x="411879" y="49755"/>
                        <a:pt x="421684" y="36188"/>
                        <a:pt x="426244" y="33338"/>
                      </a:cubicBezTo>
                      <a:cubicBezTo>
                        <a:pt x="429869" y="31073"/>
                        <a:pt x="434327" y="30487"/>
                        <a:pt x="438150" y="28575"/>
                      </a:cubicBezTo>
                      <a:cubicBezTo>
                        <a:pt x="483311" y="5993"/>
                        <a:pt x="427468" y="30009"/>
                        <a:pt x="471488" y="14288"/>
                      </a:cubicBezTo>
                      <a:cubicBezTo>
                        <a:pt x="477181" y="12255"/>
                        <a:pt x="482544" y="9389"/>
                        <a:pt x="488157" y="7144"/>
                      </a:cubicBezTo>
                      <a:cubicBezTo>
                        <a:pt x="491828" y="5676"/>
                        <a:pt x="501442" y="2832"/>
                        <a:pt x="504825" y="2381"/>
                      </a:cubicBezTo>
                      <a:cubicBezTo>
                        <a:pt x="513515" y="1222"/>
                        <a:pt x="522288" y="794"/>
                        <a:pt x="531019" y="0"/>
                      </a:cubicBezTo>
                      <a:cubicBezTo>
                        <a:pt x="565150" y="794"/>
                        <a:pt x="599323" y="521"/>
                        <a:pt x="633413" y="2381"/>
                      </a:cubicBezTo>
                      <a:cubicBezTo>
                        <a:pt x="643055" y="2907"/>
                        <a:pt x="652429" y="5778"/>
                        <a:pt x="661988" y="7144"/>
                      </a:cubicBezTo>
                      <a:cubicBezTo>
                        <a:pt x="669103" y="8161"/>
                        <a:pt x="676275" y="8731"/>
                        <a:pt x="683419" y="9525"/>
                      </a:cubicBezTo>
                      <a:cubicBezTo>
                        <a:pt x="719632" y="19872"/>
                        <a:pt x="678010" y="6872"/>
                        <a:pt x="723900" y="26194"/>
                      </a:cubicBezTo>
                      <a:cubicBezTo>
                        <a:pt x="730840" y="29116"/>
                        <a:pt x="738188" y="30957"/>
                        <a:pt x="745332" y="33338"/>
                      </a:cubicBezTo>
                      <a:cubicBezTo>
                        <a:pt x="750094" y="36513"/>
                        <a:pt x="754790" y="39790"/>
                        <a:pt x="759619" y="42863"/>
                      </a:cubicBezTo>
                      <a:cubicBezTo>
                        <a:pt x="763524" y="45348"/>
                        <a:pt x="767782" y="47284"/>
                        <a:pt x="771525" y="50006"/>
                      </a:cubicBezTo>
                      <a:cubicBezTo>
                        <a:pt x="776539" y="53652"/>
                        <a:pt x="781179" y="57794"/>
                        <a:pt x="785813" y="61913"/>
                      </a:cubicBezTo>
                      <a:cubicBezTo>
                        <a:pt x="788330" y="64150"/>
                        <a:pt x="790937" y="66362"/>
                        <a:pt x="792957" y="69056"/>
                      </a:cubicBezTo>
                      <a:cubicBezTo>
                        <a:pt x="798350" y="76248"/>
                        <a:pt x="806316" y="93395"/>
                        <a:pt x="809625" y="100013"/>
                      </a:cubicBezTo>
                      <a:cubicBezTo>
                        <a:pt x="811213" y="107950"/>
                        <a:pt x="813243" y="115812"/>
                        <a:pt x="814388" y="123825"/>
                      </a:cubicBezTo>
                      <a:cubicBezTo>
                        <a:pt x="815628" y="132504"/>
                        <a:pt x="815897" y="141295"/>
                        <a:pt x="816769" y="150019"/>
                      </a:cubicBezTo>
                      <a:cubicBezTo>
                        <a:pt x="817484" y="157171"/>
                        <a:pt x="818356" y="164306"/>
                        <a:pt x="819150" y="171450"/>
                      </a:cubicBezTo>
                      <a:cubicBezTo>
                        <a:pt x="818776" y="179301"/>
                        <a:pt x="819508" y="216298"/>
                        <a:pt x="814388" y="233363"/>
                      </a:cubicBezTo>
                      <a:cubicBezTo>
                        <a:pt x="810550" y="246156"/>
                        <a:pt x="808961" y="245296"/>
                        <a:pt x="802482" y="257175"/>
                      </a:cubicBezTo>
                      <a:cubicBezTo>
                        <a:pt x="799932" y="261850"/>
                        <a:pt x="798240" y="266998"/>
                        <a:pt x="795338" y="271463"/>
                      </a:cubicBezTo>
                      <a:cubicBezTo>
                        <a:pt x="787895" y="282913"/>
                        <a:pt x="778551" y="293090"/>
                        <a:pt x="771525" y="304800"/>
                      </a:cubicBezTo>
                      <a:cubicBezTo>
                        <a:pt x="764692" y="316190"/>
                        <a:pt x="758089" y="329377"/>
                        <a:pt x="745332" y="335756"/>
                      </a:cubicBezTo>
                      <a:cubicBezTo>
                        <a:pt x="723060" y="346893"/>
                        <a:pt x="750321" y="332430"/>
                        <a:pt x="723900" y="350044"/>
                      </a:cubicBezTo>
                      <a:cubicBezTo>
                        <a:pt x="718576" y="353594"/>
                        <a:pt x="712692" y="356232"/>
                        <a:pt x="707232" y="359569"/>
                      </a:cubicBezTo>
                      <a:cubicBezTo>
                        <a:pt x="676253" y="378501"/>
                        <a:pt x="691718" y="373568"/>
                        <a:pt x="671513" y="378619"/>
                      </a:cubicBezTo>
                      <a:cubicBezTo>
                        <a:pt x="665957" y="382588"/>
                        <a:pt x="660838" y="387255"/>
                        <a:pt x="654844" y="390525"/>
                      </a:cubicBezTo>
                      <a:cubicBezTo>
                        <a:pt x="651971" y="392092"/>
                        <a:pt x="648246" y="391442"/>
                        <a:pt x="645319" y="392906"/>
                      </a:cubicBezTo>
                      <a:cubicBezTo>
                        <a:pt x="641769" y="394681"/>
                        <a:pt x="639407" y="398408"/>
                        <a:pt x="635794" y="400050"/>
                      </a:cubicBezTo>
                      <a:cubicBezTo>
                        <a:pt x="630533" y="402441"/>
                        <a:pt x="624547" y="402815"/>
                        <a:pt x="619125" y="404813"/>
                      </a:cubicBezTo>
                      <a:cubicBezTo>
                        <a:pt x="578197" y="419892"/>
                        <a:pt x="604423" y="414407"/>
                        <a:pt x="576263" y="419100"/>
                      </a:cubicBezTo>
                      <a:cubicBezTo>
                        <a:pt x="572294" y="421481"/>
                        <a:pt x="568570" y="424329"/>
                        <a:pt x="564357" y="426244"/>
                      </a:cubicBezTo>
                      <a:cubicBezTo>
                        <a:pt x="559787" y="428321"/>
                        <a:pt x="550069" y="431006"/>
                        <a:pt x="550069" y="431006"/>
                      </a:cubicBezTo>
                      <a:cubicBezTo>
                        <a:pt x="537640" y="439292"/>
                        <a:pt x="547886" y="433873"/>
                        <a:pt x="528638" y="438150"/>
                      </a:cubicBezTo>
                      <a:cubicBezTo>
                        <a:pt x="503795" y="443670"/>
                        <a:pt x="544007" y="436556"/>
                        <a:pt x="511969" y="445294"/>
                      </a:cubicBezTo>
                      <a:cubicBezTo>
                        <a:pt x="506554" y="446771"/>
                        <a:pt x="500822" y="446671"/>
                        <a:pt x="495300" y="447675"/>
                      </a:cubicBezTo>
                      <a:cubicBezTo>
                        <a:pt x="492080" y="448260"/>
                        <a:pt x="488950" y="449262"/>
                        <a:pt x="485775" y="450056"/>
                      </a:cubicBezTo>
                      <a:cubicBezTo>
                        <a:pt x="483394" y="451644"/>
                        <a:pt x="481274" y="453718"/>
                        <a:pt x="478632" y="454819"/>
                      </a:cubicBezTo>
                      <a:cubicBezTo>
                        <a:pt x="466364" y="459931"/>
                        <a:pt x="459174" y="461470"/>
                        <a:pt x="447675" y="464344"/>
                      </a:cubicBezTo>
                      <a:lnTo>
                        <a:pt x="423863" y="476250"/>
                      </a:lnTo>
                      <a:cubicBezTo>
                        <a:pt x="419100" y="478631"/>
                        <a:pt x="414627" y="481710"/>
                        <a:pt x="409575" y="483394"/>
                      </a:cubicBezTo>
                      <a:cubicBezTo>
                        <a:pt x="365834" y="497975"/>
                        <a:pt x="405615" y="482993"/>
                        <a:pt x="376238" y="497681"/>
                      </a:cubicBezTo>
                      <a:cubicBezTo>
                        <a:pt x="373993" y="498804"/>
                        <a:pt x="371401" y="499074"/>
                        <a:pt x="369094" y="500063"/>
                      </a:cubicBezTo>
                      <a:cubicBezTo>
                        <a:pt x="358740" y="504501"/>
                        <a:pt x="361127" y="504149"/>
                        <a:pt x="352425" y="509588"/>
                      </a:cubicBezTo>
                      <a:cubicBezTo>
                        <a:pt x="348500" y="512041"/>
                        <a:pt x="344370" y="514164"/>
                        <a:pt x="340519" y="516731"/>
                      </a:cubicBezTo>
                      <a:cubicBezTo>
                        <a:pt x="324855" y="527173"/>
                        <a:pt x="336723" y="519985"/>
                        <a:pt x="323850" y="531019"/>
                      </a:cubicBezTo>
                      <a:cubicBezTo>
                        <a:pt x="320837" y="533602"/>
                        <a:pt x="317338" y="535580"/>
                        <a:pt x="314325" y="538163"/>
                      </a:cubicBezTo>
                      <a:cubicBezTo>
                        <a:pt x="311768" y="540354"/>
                        <a:pt x="309876" y="543286"/>
                        <a:pt x="307182" y="545306"/>
                      </a:cubicBezTo>
                      <a:cubicBezTo>
                        <a:pt x="288321" y="559451"/>
                        <a:pt x="302162" y="545478"/>
                        <a:pt x="280988" y="559594"/>
                      </a:cubicBezTo>
                      <a:cubicBezTo>
                        <a:pt x="273458" y="564614"/>
                        <a:pt x="267652" y="572216"/>
                        <a:pt x="259557" y="576263"/>
                      </a:cubicBezTo>
                      <a:cubicBezTo>
                        <a:pt x="256382" y="577850"/>
                        <a:pt x="253114" y="579264"/>
                        <a:pt x="250032" y="581025"/>
                      </a:cubicBezTo>
                      <a:cubicBezTo>
                        <a:pt x="247547" y="582445"/>
                        <a:pt x="245503" y="584626"/>
                        <a:pt x="242888" y="585788"/>
                      </a:cubicBezTo>
                      <a:cubicBezTo>
                        <a:pt x="238300" y="587827"/>
                        <a:pt x="233170" y="588473"/>
                        <a:pt x="228600" y="590550"/>
                      </a:cubicBezTo>
                      <a:cubicBezTo>
                        <a:pt x="192932" y="606762"/>
                        <a:pt x="242189" y="589196"/>
                        <a:pt x="202407" y="602456"/>
                      </a:cubicBezTo>
                      <a:cubicBezTo>
                        <a:pt x="178634" y="618304"/>
                        <a:pt x="197860" y="606904"/>
                        <a:pt x="176213" y="616744"/>
                      </a:cubicBezTo>
                      <a:cubicBezTo>
                        <a:pt x="171366" y="618948"/>
                        <a:pt x="166869" y="621910"/>
                        <a:pt x="161925" y="623888"/>
                      </a:cubicBezTo>
                      <a:cubicBezTo>
                        <a:pt x="154934" y="626684"/>
                        <a:pt x="147299" y="627807"/>
                        <a:pt x="140494" y="631031"/>
                      </a:cubicBezTo>
                      <a:cubicBezTo>
                        <a:pt x="112669" y="644211"/>
                        <a:pt x="120325" y="645272"/>
                        <a:pt x="95250" y="661988"/>
                      </a:cubicBezTo>
                      <a:cubicBezTo>
                        <a:pt x="88106" y="666750"/>
                        <a:pt x="81498" y="672435"/>
                        <a:pt x="73819" y="676275"/>
                      </a:cubicBezTo>
                      <a:cubicBezTo>
                        <a:pt x="70644" y="677863"/>
                        <a:pt x="67376" y="679277"/>
                        <a:pt x="64294" y="681038"/>
                      </a:cubicBezTo>
                      <a:cubicBezTo>
                        <a:pt x="59413" y="683827"/>
                        <a:pt x="51722" y="689871"/>
                        <a:pt x="47625" y="692944"/>
                      </a:cubicBezTo>
                      <a:cubicBezTo>
                        <a:pt x="41898" y="701536"/>
                        <a:pt x="38367" y="707846"/>
                        <a:pt x="28575" y="714375"/>
                      </a:cubicBezTo>
                      <a:cubicBezTo>
                        <a:pt x="26194" y="715963"/>
                        <a:pt x="23456" y="717114"/>
                        <a:pt x="21432" y="719138"/>
                      </a:cubicBezTo>
                      <a:cubicBezTo>
                        <a:pt x="18481" y="722089"/>
                        <a:pt x="12228" y="731752"/>
                        <a:pt x="9525" y="735806"/>
                      </a:cubicBezTo>
                      <a:cubicBezTo>
                        <a:pt x="8731" y="740569"/>
                        <a:pt x="8414" y="745436"/>
                        <a:pt x="7144" y="750094"/>
                      </a:cubicBezTo>
                      <a:cubicBezTo>
                        <a:pt x="6019" y="754218"/>
                        <a:pt x="3278" y="757821"/>
                        <a:pt x="2382" y="762000"/>
                      </a:cubicBezTo>
                      <a:cubicBezTo>
                        <a:pt x="876" y="769028"/>
                        <a:pt x="794" y="776287"/>
                        <a:pt x="0" y="783431"/>
                      </a:cubicBezTo>
                      <a:cubicBezTo>
                        <a:pt x="794" y="807244"/>
                        <a:pt x="555" y="831113"/>
                        <a:pt x="2382" y="854869"/>
                      </a:cubicBezTo>
                      <a:cubicBezTo>
                        <a:pt x="2943" y="862165"/>
                        <a:pt x="5134" y="869264"/>
                        <a:pt x="7144" y="876300"/>
                      </a:cubicBezTo>
                      <a:cubicBezTo>
                        <a:pt x="8515" y="881098"/>
                        <a:pt x="20100" y="915881"/>
                        <a:pt x="23813" y="923925"/>
                      </a:cubicBezTo>
                      <a:cubicBezTo>
                        <a:pt x="25753" y="928127"/>
                        <a:pt x="28576" y="931862"/>
                        <a:pt x="30957" y="935831"/>
                      </a:cubicBezTo>
                      <a:cubicBezTo>
                        <a:pt x="35500" y="954007"/>
                        <a:pt x="30183" y="936666"/>
                        <a:pt x="40482" y="957263"/>
                      </a:cubicBezTo>
                      <a:cubicBezTo>
                        <a:pt x="41604" y="959508"/>
                        <a:pt x="41230" y="962500"/>
                        <a:pt x="42863" y="964406"/>
                      </a:cubicBezTo>
                      <a:cubicBezTo>
                        <a:pt x="46171" y="968265"/>
                        <a:pt x="51175" y="970337"/>
                        <a:pt x="54769" y="973931"/>
                      </a:cubicBezTo>
                      <a:cubicBezTo>
                        <a:pt x="57575" y="976737"/>
                        <a:pt x="59258" y="980506"/>
                        <a:pt x="61913" y="983456"/>
                      </a:cubicBezTo>
                      <a:cubicBezTo>
                        <a:pt x="66419" y="988462"/>
                        <a:pt x="72735" y="991969"/>
                        <a:pt x="76200" y="997744"/>
                      </a:cubicBezTo>
                      <a:cubicBezTo>
                        <a:pt x="85654" y="1013500"/>
                        <a:pt x="80071" y="1006377"/>
                        <a:pt x="92869" y="1019175"/>
                      </a:cubicBezTo>
                      <a:cubicBezTo>
                        <a:pt x="93663" y="1021556"/>
                        <a:pt x="93643" y="1024391"/>
                        <a:pt x="95250" y="1026319"/>
                      </a:cubicBezTo>
                      <a:cubicBezTo>
                        <a:pt x="100795" y="1032973"/>
                        <a:pt x="104797" y="1033470"/>
                        <a:pt x="111919" y="1035844"/>
                      </a:cubicBezTo>
                      <a:lnTo>
                        <a:pt x="119063" y="1038225"/>
                      </a:lnTo>
                    </a:path>
                  </a:pathLst>
                </a:cu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C0229BEF-CB6F-361C-3B58-7EA1E1FE4887}"/>
                  </a:ext>
                </a:extLst>
              </p:cNvPr>
              <p:cNvSpPr/>
              <p:nvPr/>
            </p:nvSpPr>
            <p:spPr>
              <a:xfrm>
                <a:off x="5995857" y="3717100"/>
                <a:ext cx="766874" cy="678299"/>
              </a:xfrm>
              <a:custGeom>
                <a:avLst/>
                <a:gdLst>
                  <a:gd name="connsiteX0" fmla="*/ 0 w 950118"/>
                  <a:gd name="connsiteY0" fmla="*/ 0 h 1366837"/>
                  <a:gd name="connsiteX1" fmla="*/ 4762 w 950118"/>
                  <a:gd name="connsiteY1" fmla="*/ 33337 h 1366837"/>
                  <a:gd name="connsiteX2" fmla="*/ 9525 w 950118"/>
                  <a:gd name="connsiteY2" fmla="*/ 76200 h 1366837"/>
                  <a:gd name="connsiteX3" fmla="*/ 14287 w 950118"/>
                  <a:gd name="connsiteY3" fmla="*/ 85725 h 1366837"/>
                  <a:gd name="connsiteX4" fmla="*/ 19050 w 950118"/>
                  <a:gd name="connsiteY4" fmla="*/ 107156 h 1366837"/>
                  <a:gd name="connsiteX5" fmla="*/ 23812 w 950118"/>
                  <a:gd name="connsiteY5" fmla="*/ 116681 h 1366837"/>
                  <a:gd name="connsiteX6" fmla="*/ 28575 w 950118"/>
                  <a:gd name="connsiteY6" fmla="*/ 138112 h 1366837"/>
                  <a:gd name="connsiteX7" fmla="*/ 33337 w 950118"/>
                  <a:gd name="connsiteY7" fmla="*/ 176212 h 1366837"/>
                  <a:gd name="connsiteX8" fmla="*/ 35718 w 950118"/>
                  <a:gd name="connsiteY8" fmla="*/ 219075 h 1366837"/>
                  <a:gd name="connsiteX9" fmla="*/ 42862 w 950118"/>
                  <a:gd name="connsiteY9" fmla="*/ 259556 h 1366837"/>
                  <a:gd name="connsiteX10" fmla="*/ 45243 w 950118"/>
                  <a:gd name="connsiteY10" fmla="*/ 276225 h 1366837"/>
                  <a:gd name="connsiteX11" fmla="*/ 57150 w 950118"/>
                  <a:gd name="connsiteY11" fmla="*/ 316706 h 1366837"/>
                  <a:gd name="connsiteX12" fmla="*/ 71437 w 950118"/>
                  <a:gd name="connsiteY12" fmla="*/ 352425 h 1366837"/>
                  <a:gd name="connsiteX13" fmla="*/ 76200 w 950118"/>
                  <a:gd name="connsiteY13" fmla="*/ 364331 h 1366837"/>
                  <a:gd name="connsiteX14" fmla="*/ 83343 w 950118"/>
                  <a:gd name="connsiteY14" fmla="*/ 376237 h 1366837"/>
                  <a:gd name="connsiteX15" fmla="*/ 100012 w 950118"/>
                  <a:gd name="connsiteY15" fmla="*/ 407194 h 1366837"/>
                  <a:gd name="connsiteX16" fmla="*/ 119062 w 950118"/>
                  <a:gd name="connsiteY16" fmla="*/ 438150 h 1366837"/>
                  <a:gd name="connsiteX17" fmla="*/ 128587 w 950118"/>
                  <a:gd name="connsiteY17" fmla="*/ 459581 h 1366837"/>
                  <a:gd name="connsiteX18" fmla="*/ 138112 w 950118"/>
                  <a:gd name="connsiteY18" fmla="*/ 478631 h 1366837"/>
                  <a:gd name="connsiteX19" fmla="*/ 140493 w 950118"/>
                  <a:gd name="connsiteY19" fmla="*/ 485775 h 1366837"/>
                  <a:gd name="connsiteX20" fmla="*/ 161925 w 950118"/>
                  <a:gd name="connsiteY20" fmla="*/ 523875 h 1366837"/>
                  <a:gd name="connsiteX21" fmla="*/ 171450 w 950118"/>
                  <a:gd name="connsiteY21" fmla="*/ 545306 h 1366837"/>
                  <a:gd name="connsiteX22" fmla="*/ 188118 w 950118"/>
                  <a:gd name="connsiteY22" fmla="*/ 569119 h 1366837"/>
                  <a:gd name="connsiteX23" fmla="*/ 192881 w 950118"/>
                  <a:gd name="connsiteY23" fmla="*/ 576262 h 1366837"/>
                  <a:gd name="connsiteX24" fmla="*/ 214312 w 950118"/>
                  <a:gd name="connsiteY24" fmla="*/ 614362 h 1366837"/>
                  <a:gd name="connsiteX25" fmla="*/ 228600 w 950118"/>
                  <a:gd name="connsiteY25" fmla="*/ 633412 h 1366837"/>
                  <a:gd name="connsiteX26" fmla="*/ 252412 w 950118"/>
                  <a:gd name="connsiteY26" fmla="*/ 659606 h 1366837"/>
                  <a:gd name="connsiteX27" fmla="*/ 259556 w 950118"/>
                  <a:gd name="connsiteY27" fmla="*/ 673894 h 1366837"/>
                  <a:gd name="connsiteX28" fmla="*/ 264318 w 950118"/>
                  <a:gd name="connsiteY28" fmla="*/ 681037 h 1366837"/>
                  <a:gd name="connsiteX29" fmla="*/ 266700 w 950118"/>
                  <a:gd name="connsiteY29" fmla="*/ 688181 h 1366837"/>
                  <a:gd name="connsiteX30" fmla="*/ 280987 w 950118"/>
                  <a:gd name="connsiteY30" fmla="*/ 709612 h 1366837"/>
                  <a:gd name="connsiteX31" fmla="*/ 290512 w 950118"/>
                  <a:gd name="connsiteY31" fmla="*/ 728662 h 1366837"/>
                  <a:gd name="connsiteX32" fmla="*/ 319087 w 950118"/>
                  <a:gd name="connsiteY32" fmla="*/ 762000 h 1366837"/>
                  <a:gd name="connsiteX33" fmla="*/ 338137 w 950118"/>
                  <a:gd name="connsiteY33" fmla="*/ 800100 h 1366837"/>
                  <a:gd name="connsiteX34" fmla="*/ 350043 w 950118"/>
                  <a:gd name="connsiteY34" fmla="*/ 823912 h 1366837"/>
                  <a:gd name="connsiteX35" fmla="*/ 371475 w 950118"/>
                  <a:gd name="connsiteY35" fmla="*/ 852487 h 1366837"/>
                  <a:gd name="connsiteX36" fmla="*/ 388143 w 950118"/>
                  <a:gd name="connsiteY36" fmla="*/ 873919 h 1366837"/>
                  <a:gd name="connsiteX37" fmla="*/ 414337 w 950118"/>
                  <a:gd name="connsiteY37" fmla="*/ 900112 h 1366837"/>
                  <a:gd name="connsiteX38" fmla="*/ 426243 w 950118"/>
                  <a:gd name="connsiteY38" fmla="*/ 909637 h 1366837"/>
                  <a:gd name="connsiteX39" fmla="*/ 440531 w 950118"/>
                  <a:gd name="connsiteY39" fmla="*/ 926306 h 1366837"/>
                  <a:gd name="connsiteX40" fmla="*/ 473868 w 950118"/>
                  <a:gd name="connsiteY40" fmla="*/ 954881 h 1366837"/>
                  <a:gd name="connsiteX41" fmla="*/ 495300 w 950118"/>
                  <a:gd name="connsiteY41" fmla="*/ 981075 h 1366837"/>
                  <a:gd name="connsiteX42" fmla="*/ 514350 w 950118"/>
                  <a:gd name="connsiteY42" fmla="*/ 1002506 h 1366837"/>
                  <a:gd name="connsiteX43" fmla="*/ 531018 w 950118"/>
                  <a:gd name="connsiteY43" fmla="*/ 1023937 h 1366837"/>
                  <a:gd name="connsiteX44" fmla="*/ 550068 w 950118"/>
                  <a:gd name="connsiteY44" fmla="*/ 1045369 h 1366837"/>
                  <a:gd name="connsiteX45" fmla="*/ 557212 w 950118"/>
                  <a:gd name="connsiteY45" fmla="*/ 1052512 h 1366837"/>
                  <a:gd name="connsiteX46" fmla="*/ 571500 w 950118"/>
                  <a:gd name="connsiteY46" fmla="*/ 1073944 h 1366837"/>
                  <a:gd name="connsiteX47" fmla="*/ 597693 w 950118"/>
                  <a:gd name="connsiteY47" fmla="*/ 1100137 h 1366837"/>
                  <a:gd name="connsiteX48" fmla="*/ 633412 w 950118"/>
                  <a:gd name="connsiteY48" fmla="*/ 1138237 h 1366837"/>
                  <a:gd name="connsiteX49" fmla="*/ 678656 w 950118"/>
                  <a:gd name="connsiteY49" fmla="*/ 1178719 h 1366837"/>
                  <a:gd name="connsiteX50" fmla="*/ 700087 w 950118"/>
                  <a:gd name="connsiteY50" fmla="*/ 1197769 h 1366837"/>
                  <a:gd name="connsiteX51" fmla="*/ 721518 w 950118"/>
                  <a:gd name="connsiteY51" fmla="*/ 1216819 h 1366837"/>
                  <a:gd name="connsiteX52" fmla="*/ 738187 w 950118"/>
                  <a:gd name="connsiteY52" fmla="*/ 1231106 h 1366837"/>
                  <a:gd name="connsiteX53" fmla="*/ 773906 w 950118"/>
                  <a:gd name="connsiteY53" fmla="*/ 1269206 h 1366837"/>
                  <a:gd name="connsiteX54" fmla="*/ 785812 w 950118"/>
                  <a:gd name="connsiteY54" fmla="*/ 1278731 h 1366837"/>
                  <a:gd name="connsiteX55" fmla="*/ 821531 w 950118"/>
                  <a:gd name="connsiteY55" fmla="*/ 1312069 h 1366837"/>
                  <a:gd name="connsiteX56" fmla="*/ 840581 w 950118"/>
                  <a:gd name="connsiteY56" fmla="*/ 1328737 h 1366837"/>
                  <a:gd name="connsiteX57" fmla="*/ 847725 w 950118"/>
                  <a:gd name="connsiteY57" fmla="*/ 1333500 h 1366837"/>
                  <a:gd name="connsiteX58" fmla="*/ 869156 w 950118"/>
                  <a:gd name="connsiteY58" fmla="*/ 1340644 h 1366837"/>
                  <a:gd name="connsiteX59" fmla="*/ 897731 w 950118"/>
                  <a:gd name="connsiteY59" fmla="*/ 1350169 h 1366837"/>
                  <a:gd name="connsiteX60" fmla="*/ 904875 w 950118"/>
                  <a:gd name="connsiteY60" fmla="*/ 1352550 h 1366837"/>
                  <a:gd name="connsiteX61" fmla="*/ 926306 w 950118"/>
                  <a:gd name="connsiteY61" fmla="*/ 1357312 h 1366837"/>
                  <a:gd name="connsiteX62" fmla="*/ 933450 w 950118"/>
                  <a:gd name="connsiteY62" fmla="*/ 1359694 h 1366837"/>
                  <a:gd name="connsiteX63" fmla="*/ 947737 w 950118"/>
                  <a:gd name="connsiteY63" fmla="*/ 1366837 h 1366837"/>
                  <a:gd name="connsiteX64" fmla="*/ 950118 w 950118"/>
                  <a:gd name="connsiteY64" fmla="*/ 1364456 h 136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50118" h="1366837">
                    <a:moveTo>
                      <a:pt x="0" y="0"/>
                    </a:moveTo>
                    <a:cubicBezTo>
                      <a:pt x="3260" y="16300"/>
                      <a:pt x="2877" y="12597"/>
                      <a:pt x="4762" y="33337"/>
                    </a:cubicBezTo>
                    <a:cubicBezTo>
                      <a:pt x="5308" y="39346"/>
                      <a:pt x="5952" y="65480"/>
                      <a:pt x="9525" y="76200"/>
                    </a:cubicBezTo>
                    <a:cubicBezTo>
                      <a:pt x="10648" y="79568"/>
                      <a:pt x="13041" y="82401"/>
                      <a:pt x="14287" y="85725"/>
                    </a:cubicBezTo>
                    <a:cubicBezTo>
                      <a:pt x="18860" y="97921"/>
                      <a:pt x="14529" y="93594"/>
                      <a:pt x="19050" y="107156"/>
                    </a:cubicBezTo>
                    <a:cubicBezTo>
                      <a:pt x="20173" y="110524"/>
                      <a:pt x="22566" y="113357"/>
                      <a:pt x="23812" y="116681"/>
                    </a:cubicBezTo>
                    <a:cubicBezTo>
                      <a:pt x="25094" y="120101"/>
                      <a:pt x="28123" y="135402"/>
                      <a:pt x="28575" y="138112"/>
                    </a:cubicBezTo>
                    <a:cubicBezTo>
                      <a:pt x="30839" y="151693"/>
                      <a:pt x="31788" y="162269"/>
                      <a:pt x="33337" y="176212"/>
                    </a:cubicBezTo>
                    <a:cubicBezTo>
                      <a:pt x="34131" y="190500"/>
                      <a:pt x="34093" y="204858"/>
                      <a:pt x="35718" y="219075"/>
                    </a:cubicBezTo>
                    <a:cubicBezTo>
                      <a:pt x="37274" y="232689"/>
                      <a:pt x="40924" y="245991"/>
                      <a:pt x="42862" y="259556"/>
                    </a:cubicBezTo>
                    <a:cubicBezTo>
                      <a:pt x="43656" y="265112"/>
                      <a:pt x="44142" y="270721"/>
                      <a:pt x="45243" y="276225"/>
                    </a:cubicBezTo>
                    <a:cubicBezTo>
                      <a:pt x="47864" y="289329"/>
                      <a:pt x="52502" y="304311"/>
                      <a:pt x="57150" y="316706"/>
                    </a:cubicBezTo>
                    <a:cubicBezTo>
                      <a:pt x="61653" y="328713"/>
                      <a:pt x="66674" y="340519"/>
                      <a:pt x="71437" y="352425"/>
                    </a:cubicBezTo>
                    <a:cubicBezTo>
                      <a:pt x="73024" y="356394"/>
                      <a:pt x="74001" y="360666"/>
                      <a:pt x="76200" y="364331"/>
                    </a:cubicBezTo>
                    <a:lnTo>
                      <a:pt x="83343" y="376237"/>
                    </a:lnTo>
                    <a:cubicBezTo>
                      <a:pt x="87688" y="397957"/>
                      <a:pt x="82500" y="380926"/>
                      <a:pt x="100012" y="407194"/>
                    </a:cubicBezTo>
                    <a:cubicBezTo>
                      <a:pt x="106733" y="417275"/>
                      <a:pt x="115230" y="426656"/>
                      <a:pt x="119062" y="438150"/>
                    </a:cubicBezTo>
                    <a:cubicBezTo>
                      <a:pt x="124730" y="455152"/>
                      <a:pt x="121041" y="448260"/>
                      <a:pt x="128587" y="459581"/>
                    </a:cubicBezTo>
                    <a:cubicBezTo>
                      <a:pt x="133321" y="478520"/>
                      <a:pt x="127318" y="459741"/>
                      <a:pt x="138112" y="478631"/>
                    </a:cubicBezTo>
                    <a:cubicBezTo>
                      <a:pt x="139357" y="480810"/>
                      <a:pt x="139324" y="483554"/>
                      <a:pt x="140493" y="485775"/>
                    </a:cubicBezTo>
                    <a:cubicBezTo>
                      <a:pt x="147280" y="498669"/>
                      <a:pt x="156007" y="510559"/>
                      <a:pt x="161925" y="523875"/>
                    </a:cubicBezTo>
                    <a:cubicBezTo>
                      <a:pt x="165100" y="531019"/>
                      <a:pt x="167771" y="538408"/>
                      <a:pt x="171450" y="545306"/>
                    </a:cubicBezTo>
                    <a:cubicBezTo>
                      <a:pt x="176056" y="553942"/>
                      <a:pt x="182478" y="561223"/>
                      <a:pt x="188118" y="569119"/>
                    </a:cubicBezTo>
                    <a:cubicBezTo>
                      <a:pt x="189781" y="571448"/>
                      <a:pt x="191601" y="573702"/>
                      <a:pt x="192881" y="576262"/>
                    </a:cubicBezTo>
                    <a:cubicBezTo>
                      <a:pt x="205148" y="600795"/>
                      <a:pt x="186483" y="577258"/>
                      <a:pt x="214312" y="614362"/>
                    </a:cubicBezTo>
                    <a:cubicBezTo>
                      <a:pt x="219075" y="620712"/>
                      <a:pt x="223401" y="627414"/>
                      <a:pt x="228600" y="633412"/>
                    </a:cubicBezTo>
                    <a:cubicBezTo>
                      <a:pt x="238652" y="645011"/>
                      <a:pt x="245312" y="647773"/>
                      <a:pt x="252412" y="659606"/>
                    </a:cubicBezTo>
                    <a:cubicBezTo>
                      <a:pt x="255152" y="664172"/>
                      <a:pt x="256970" y="669239"/>
                      <a:pt x="259556" y="673894"/>
                    </a:cubicBezTo>
                    <a:cubicBezTo>
                      <a:pt x="260946" y="676395"/>
                      <a:pt x="263038" y="678478"/>
                      <a:pt x="264318" y="681037"/>
                    </a:cubicBezTo>
                    <a:cubicBezTo>
                      <a:pt x="265441" y="683282"/>
                      <a:pt x="265435" y="686013"/>
                      <a:pt x="266700" y="688181"/>
                    </a:cubicBezTo>
                    <a:cubicBezTo>
                      <a:pt x="271026" y="695597"/>
                      <a:pt x="276634" y="702212"/>
                      <a:pt x="280987" y="709612"/>
                    </a:cubicBezTo>
                    <a:cubicBezTo>
                      <a:pt x="284587" y="715731"/>
                      <a:pt x="286336" y="722920"/>
                      <a:pt x="290512" y="728662"/>
                    </a:cubicBezTo>
                    <a:cubicBezTo>
                      <a:pt x="299121" y="740499"/>
                      <a:pt x="313321" y="748547"/>
                      <a:pt x="319087" y="762000"/>
                    </a:cubicBezTo>
                    <a:cubicBezTo>
                      <a:pt x="331984" y="792092"/>
                      <a:pt x="319870" y="765393"/>
                      <a:pt x="338137" y="800100"/>
                    </a:cubicBezTo>
                    <a:cubicBezTo>
                      <a:pt x="342270" y="807953"/>
                      <a:pt x="345544" y="816263"/>
                      <a:pt x="350043" y="823912"/>
                    </a:cubicBezTo>
                    <a:cubicBezTo>
                      <a:pt x="354996" y="832331"/>
                      <a:pt x="365059" y="844468"/>
                      <a:pt x="371475" y="852487"/>
                    </a:cubicBezTo>
                    <a:cubicBezTo>
                      <a:pt x="375672" y="869276"/>
                      <a:pt x="370750" y="857549"/>
                      <a:pt x="388143" y="873919"/>
                    </a:cubicBezTo>
                    <a:cubicBezTo>
                      <a:pt x="397135" y="882382"/>
                      <a:pt x="404695" y="892398"/>
                      <a:pt x="414337" y="900112"/>
                    </a:cubicBezTo>
                    <a:cubicBezTo>
                      <a:pt x="418306" y="903287"/>
                      <a:pt x="422649" y="906043"/>
                      <a:pt x="426243" y="909637"/>
                    </a:cubicBezTo>
                    <a:cubicBezTo>
                      <a:pt x="431418" y="914812"/>
                      <a:pt x="435181" y="921313"/>
                      <a:pt x="440531" y="926306"/>
                    </a:cubicBezTo>
                    <a:cubicBezTo>
                      <a:pt x="465468" y="949580"/>
                      <a:pt x="456136" y="934616"/>
                      <a:pt x="473868" y="954881"/>
                    </a:cubicBezTo>
                    <a:cubicBezTo>
                      <a:pt x="481297" y="963371"/>
                      <a:pt x="487993" y="972479"/>
                      <a:pt x="495300" y="981075"/>
                    </a:cubicBezTo>
                    <a:cubicBezTo>
                      <a:pt x="501490" y="988358"/>
                      <a:pt x="508482" y="994961"/>
                      <a:pt x="514350" y="1002506"/>
                    </a:cubicBezTo>
                    <a:cubicBezTo>
                      <a:pt x="519906" y="1009650"/>
                      <a:pt x="525224" y="1016985"/>
                      <a:pt x="531018" y="1023937"/>
                    </a:cubicBezTo>
                    <a:cubicBezTo>
                      <a:pt x="537137" y="1031280"/>
                      <a:pt x="543609" y="1038323"/>
                      <a:pt x="550068" y="1045369"/>
                    </a:cubicBezTo>
                    <a:cubicBezTo>
                      <a:pt x="552343" y="1047851"/>
                      <a:pt x="555191" y="1049818"/>
                      <a:pt x="557212" y="1052512"/>
                    </a:cubicBezTo>
                    <a:cubicBezTo>
                      <a:pt x="566524" y="1064927"/>
                      <a:pt x="561471" y="1063199"/>
                      <a:pt x="571500" y="1073944"/>
                    </a:cubicBezTo>
                    <a:cubicBezTo>
                      <a:pt x="579925" y="1082971"/>
                      <a:pt x="589980" y="1090495"/>
                      <a:pt x="597693" y="1100137"/>
                    </a:cubicBezTo>
                    <a:cubicBezTo>
                      <a:pt x="613046" y="1119330"/>
                      <a:pt x="608203" y="1114174"/>
                      <a:pt x="633412" y="1138237"/>
                    </a:cubicBezTo>
                    <a:cubicBezTo>
                      <a:pt x="649409" y="1153506"/>
                      <a:pt x="662482" y="1164447"/>
                      <a:pt x="678656" y="1178719"/>
                    </a:cubicBezTo>
                    <a:lnTo>
                      <a:pt x="700087" y="1197769"/>
                    </a:lnTo>
                    <a:cubicBezTo>
                      <a:pt x="707231" y="1204119"/>
                      <a:pt x="714760" y="1210061"/>
                      <a:pt x="721518" y="1216819"/>
                    </a:cubicBezTo>
                    <a:cubicBezTo>
                      <a:pt x="733067" y="1228368"/>
                      <a:pt x="727307" y="1223854"/>
                      <a:pt x="738187" y="1231106"/>
                    </a:cubicBezTo>
                    <a:cubicBezTo>
                      <a:pt x="749946" y="1246784"/>
                      <a:pt x="754293" y="1253515"/>
                      <a:pt x="773906" y="1269206"/>
                    </a:cubicBezTo>
                    <a:cubicBezTo>
                      <a:pt x="777875" y="1272381"/>
                      <a:pt x="782218" y="1275137"/>
                      <a:pt x="785812" y="1278731"/>
                    </a:cubicBezTo>
                    <a:cubicBezTo>
                      <a:pt x="838796" y="1331715"/>
                      <a:pt x="776082" y="1275710"/>
                      <a:pt x="821531" y="1312069"/>
                    </a:cubicBezTo>
                    <a:cubicBezTo>
                      <a:pt x="828120" y="1317340"/>
                      <a:pt x="834051" y="1323394"/>
                      <a:pt x="840581" y="1328737"/>
                    </a:cubicBezTo>
                    <a:cubicBezTo>
                      <a:pt x="842796" y="1330549"/>
                      <a:pt x="845083" y="1332399"/>
                      <a:pt x="847725" y="1333500"/>
                    </a:cubicBezTo>
                    <a:cubicBezTo>
                      <a:pt x="854676" y="1336396"/>
                      <a:pt x="862055" y="1338138"/>
                      <a:pt x="869156" y="1340644"/>
                    </a:cubicBezTo>
                    <a:cubicBezTo>
                      <a:pt x="916232" y="1357259"/>
                      <a:pt x="869581" y="1342125"/>
                      <a:pt x="897731" y="1350169"/>
                    </a:cubicBezTo>
                    <a:cubicBezTo>
                      <a:pt x="900145" y="1350859"/>
                      <a:pt x="902440" y="1351941"/>
                      <a:pt x="904875" y="1352550"/>
                    </a:cubicBezTo>
                    <a:cubicBezTo>
                      <a:pt x="924482" y="1357451"/>
                      <a:pt x="909223" y="1352431"/>
                      <a:pt x="926306" y="1357312"/>
                    </a:cubicBezTo>
                    <a:cubicBezTo>
                      <a:pt x="928720" y="1358002"/>
                      <a:pt x="931205" y="1358571"/>
                      <a:pt x="933450" y="1359694"/>
                    </a:cubicBezTo>
                    <a:cubicBezTo>
                      <a:pt x="938267" y="1362102"/>
                      <a:pt x="941751" y="1366837"/>
                      <a:pt x="947737" y="1366837"/>
                    </a:cubicBezTo>
                    <a:cubicBezTo>
                      <a:pt x="948859" y="1366837"/>
                      <a:pt x="949324" y="1365250"/>
                      <a:pt x="950118" y="1364456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4" name="楕円 23">
            <a:extLst>
              <a:ext uri="{FF2B5EF4-FFF2-40B4-BE49-F238E27FC236}">
                <a16:creationId xmlns:a16="http://schemas.microsoft.com/office/drawing/2014/main" id="{29D62BB1-FA19-01D1-A815-8F345A029BAD}"/>
              </a:ext>
            </a:extLst>
          </p:cNvPr>
          <p:cNvSpPr/>
          <p:nvPr/>
        </p:nvSpPr>
        <p:spPr>
          <a:xfrm rot="16445836">
            <a:off x="2745134" y="2670858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F72D8808-6B9F-DB43-6A2B-D366BD67B29A}"/>
              </a:ext>
            </a:extLst>
          </p:cNvPr>
          <p:cNvSpPr/>
          <p:nvPr/>
        </p:nvSpPr>
        <p:spPr>
          <a:xfrm rot="16445836">
            <a:off x="2956346" y="2767801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1862A68-FBFD-75F2-1399-48E6E1FAA3FD}"/>
              </a:ext>
            </a:extLst>
          </p:cNvPr>
          <p:cNvSpPr/>
          <p:nvPr/>
        </p:nvSpPr>
        <p:spPr>
          <a:xfrm rot="16445836">
            <a:off x="3189933" y="2898589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6CFE938-0225-9851-0E5D-1D18504AACC2}"/>
              </a:ext>
            </a:extLst>
          </p:cNvPr>
          <p:cNvSpPr/>
          <p:nvPr/>
        </p:nvSpPr>
        <p:spPr>
          <a:xfrm rot="16445836">
            <a:off x="3465275" y="3040445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9EB5CDFB-B748-9736-FD32-4EF9E2533AE6}"/>
              </a:ext>
            </a:extLst>
          </p:cNvPr>
          <p:cNvSpPr/>
          <p:nvPr/>
        </p:nvSpPr>
        <p:spPr>
          <a:xfrm rot="16445836">
            <a:off x="3698855" y="3174733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EF68B061-9D93-9B3B-50D4-0DDF83F68740}"/>
              </a:ext>
            </a:extLst>
          </p:cNvPr>
          <p:cNvSpPr/>
          <p:nvPr/>
        </p:nvSpPr>
        <p:spPr>
          <a:xfrm rot="16445836">
            <a:off x="3957819" y="3315137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9180DE3-2F7D-0C13-FAB3-94F89F0F2EF8}"/>
              </a:ext>
            </a:extLst>
          </p:cNvPr>
          <p:cNvSpPr/>
          <p:nvPr/>
        </p:nvSpPr>
        <p:spPr>
          <a:xfrm rot="16445836">
            <a:off x="4060381" y="3417086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6787D95-DCE9-39A5-B161-31CDA8E51DCB}"/>
              </a:ext>
            </a:extLst>
          </p:cNvPr>
          <p:cNvSpPr/>
          <p:nvPr/>
        </p:nvSpPr>
        <p:spPr>
          <a:xfrm rot="16445836">
            <a:off x="3722342" y="3279322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E19E7095-7983-93DA-A2A9-286BBDE872A0}"/>
              </a:ext>
            </a:extLst>
          </p:cNvPr>
          <p:cNvSpPr/>
          <p:nvPr/>
        </p:nvSpPr>
        <p:spPr>
          <a:xfrm rot="16445836">
            <a:off x="3731270" y="3307783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1199E0-10A6-F170-2AC6-BE40EE2D6B23}"/>
              </a:ext>
            </a:extLst>
          </p:cNvPr>
          <p:cNvSpPr/>
          <p:nvPr/>
        </p:nvSpPr>
        <p:spPr>
          <a:xfrm rot="16445836">
            <a:off x="3408942" y="3188965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D172B0B-0DC2-F467-E30F-B4D82E0932AC}"/>
              </a:ext>
            </a:extLst>
          </p:cNvPr>
          <p:cNvSpPr/>
          <p:nvPr/>
        </p:nvSpPr>
        <p:spPr>
          <a:xfrm rot="16445836">
            <a:off x="3104075" y="3102709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05CAD0F-EC26-B6A2-B8A0-1A7F86AE5939}"/>
              </a:ext>
            </a:extLst>
          </p:cNvPr>
          <p:cNvSpPr/>
          <p:nvPr/>
        </p:nvSpPr>
        <p:spPr>
          <a:xfrm rot="16445836">
            <a:off x="2884912" y="2883593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2CFAC5D-BE0B-5339-11AA-0F69F27CC92D}"/>
              </a:ext>
            </a:extLst>
          </p:cNvPr>
          <p:cNvSpPr/>
          <p:nvPr/>
        </p:nvSpPr>
        <p:spPr>
          <a:xfrm rot="16445836">
            <a:off x="2637963" y="2601481"/>
            <a:ext cx="416944" cy="546185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78F1532-967E-0C6B-9A8F-9646A80FD077}"/>
              </a:ext>
            </a:extLst>
          </p:cNvPr>
          <p:cNvSpPr/>
          <p:nvPr/>
        </p:nvSpPr>
        <p:spPr>
          <a:xfrm rot="16445836">
            <a:off x="2568868" y="2483200"/>
            <a:ext cx="416944" cy="225925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46C9FB3-753E-FEB2-5991-D0036308B5EA}"/>
              </a:ext>
            </a:extLst>
          </p:cNvPr>
          <p:cNvSpPr/>
          <p:nvPr/>
        </p:nvSpPr>
        <p:spPr>
          <a:xfrm rot="16445836">
            <a:off x="2696437" y="2672832"/>
            <a:ext cx="416944" cy="225925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74469076-D1D6-4128-060A-909151D11840}"/>
              </a:ext>
            </a:extLst>
          </p:cNvPr>
          <p:cNvSpPr/>
          <p:nvPr/>
        </p:nvSpPr>
        <p:spPr>
          <a:xfrm rot="20278651">
            <a:off x="3070595" y="2105933"/>
            <a:ext cx="416944" cy="225925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C9BD93C-03CA-0ABD-28E2-DD3F9CF3A29D}"/>
              </a:ext>
            </a:extLst>
          </p:cNvPr>
          <p:cNvSpPr/>
          <p:nvPr/>
        </p:nvSpPr>
        <p:spPr>
          <a:xfrm rot="20278651">
            <a:off x="2866146" y="2200970"/>
            <a:ext cx="416944" cy="186266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5355FAB-A399-579F-ECFE-A146EA63CDEF}"/>
              </a:ext>
            </a:extLst>
          </p:cNvPr>
          <p:cNvSpPr/>
          <p:nvPr/>
        </p:nvSpPr>
        <p:spPr>
          <a:xfrm rot="20278651">
            <a:off x="2700733" y="2356875"/>
            <a:ext cx="416944" cy="56274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9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kento.harada@keio.jp</dc:creator>
  <cp:lastModifiedBy>kento.harada@keio.jp</cp:lastModifiedBy>
  <cp:revision>5</cp:revision>
  <dcterms:created xsi:type="dcterms:W3CDTF">2025-09-14T07:09:07Z</dcterms:created>
  <dcterms:modified xsi:type="dcterms:W3CDTF">2025-09-14T14:29:32Z</dcterms:modified>
</cp:coreProperties>
</file>