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DE8E8-D9EB-1660-6DF4-F3CC57B0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CE19-0798-08E8-9289-A2CCD72F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C87A8-BD31-93CC-43C6-E9535EAA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283F6-E019-6950-12D3-2DB0F3E0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A92BA-7ABA-3C67-6445-6C13E0CC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2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DB9CA-89C3-D80B-0FB6-73A4025D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B9779D-B133-A367-41A2-920A5BB0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D6F39-61F8-1365-8D93-7F14BA6B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60E4-FAEF-45EC-092D-109DAE8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7C36D-DEA6-C395-999B-434CAB4B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795438-773C-F6CE-2D71-3E8933FF4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53FDE1-A491-D7D2-8CC0-2A585D52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981FD7-148A-3A58-6AD1-AB7024B1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ACC7C-DACD-B4D8-8EFE-A5D37A0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68493-3C8F-458D-CE71-1AF0F58D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5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C28B2-17F1-8FCB-AE83-306B3A9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52F68D-511C-5B6C-0D99-776F5D2D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FD1A5-65B8-240B-CA01-D8727605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50C89-3147-5288-ACA2-DC69B9C9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78E70-D7F9-B0F9-B31A-FB266D92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60F45-E2E9-1DDC-3A2F-8610E0E4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2E314-EA14-9427-8ABA-9B23836C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4CB9F-8E5E-1DD2-8655-BAB8A2F3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0E58B6-B327-6B82-D792-9D74355C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C6D82-7A05-8686-9993-04C687D3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8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00403-65BC-58D5-A2DC-7AA05D13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41388-33A0-01AA-7A42-8FEB8DAF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1406-F036-1537-F938-90DE5BF2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2F7E08-529F-AEBD-E13B-08E45A6E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6DD3C-01BD-118E-ED70-4A36D63F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16F16-ED54-AC30-4541-6B3B0871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2F486-E434-496C-33D2-46FAF159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914579-2B49-937E-92A5-A3FB3D9C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1A7392-E914-2B66-4A2D-929856FE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54F9DB-4215-493D-023D-36679EB68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533842-D0CC-D1A2-60C4-8015C05A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574536-FCA1-1823-8BBD-71DE955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33903F-41CB-80D5-F57A-C1643BAC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B7E17D-78E5-A575-77CD-E122F77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0D5C0-633E-F7BB-3F40-383CC8B0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27C2C7-4819-A1D8-1C68-F89C7F7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98B9C6-6DAB-3BC6-A225-3D4D6395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F6B237-80D0-9BD7-84E4-BDF466BF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7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BA38A3-3039-2A89-AEF2-4C3850DC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43CE20-D2F5-F884-938B-CF6B3EE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CF38CE-5868-9860-70DD-C827A82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7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53946-DC9D-C8EC-9FFF-210E2B87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EFD20-1863-9E0E-18AC-C8197AA0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36A021-6B9E-D641-566A-BC6FD91E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47F3F-B4CB-60DF-1396-383E52B8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429800-38A4-4ADF-B164-AFDE8C2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330A7-3B06-EDB6-790C-28BDB6DC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25178-84BE-F188-DAE3-74720D5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57B40-B80F-E607-4B20-C092B8CA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60C72-7BC0-78F2-D07F-D59F828E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762858-31A8-8122-EB49-ED2A1B7E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615EE-BE52-3DAB-EDE0-5B4A8409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8C3688-2D9B-C8AF-2F88-9B3580EA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875F9C-5930-74AB-5D1A-DE685A22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A8708E-94F3-5944-FC63-D0F4CF2D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2741F-78BD-9D31-D2B2-0F3E25888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32A46-8613-4CA8-B854-CEF84356C20C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69337-5E11-B0F0-24E5-FD55BC1C7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21D90-D651-FCE5-9CAE-42C3B524C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E32F3-58FC-492A-8403-AED9C5CDC6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3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kento.harada@keio.jp</dc:creator>
  <cp:lastModifiedBy>kento.harada@keio.jp</cp:lastModifiedBy>
  <cp:revision>1</cp:revision>
  <dcterms:created xsi:type="dcterms:W3CDTF">2025-08-21T10:44:30Z</dcterms:created>
  <dcterms:modified xsi:type="dcterms:W3CDTF">2025-08-21T11:01:40Z</dcterms:modified>
</cp:coreProperties>
</file>