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2" r:id="rId3"/>
    <p:sldId id="26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6DB"/>
    <a:srgbClr val="A261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83" d="100"/>
          <a:sy n="83" d="100"/>
        </p:scale>
        <p:origin x="88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15790-5D29-4322-B930-FF98EFF9A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2070E9-E4AA-4D91-BE66-1BBFA1655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2D59C-2A5D-4204-9469-3DFF479C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AD9A-8336-3D48-8A32-311BB5AECFF0}" type="datetimeFigureOut">
              <a:rPr kumimoji="1" lang="ko-Kore-KR" altLang="en-US" smtClean="0"/>
              <a:t>11/26/2021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12D514-20B9-46B8-B78F-0FD06AAB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1F6D9F-C975-4649-83BA-2EDB8A2E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6EA7-0C81-1548-8F76-2A0F277637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369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6B39D-6D46-4F11-8765-C729C13D7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D1BD26-FF66-49CE-B5E2-EFFDA648C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68A6AA-8C98-4570-9A8C-D78D05AE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AD9A-8336-3D48-8A32-311BB5AECFF0}" type="datetimeFigureOut">
              <a:rPr kumimoji="1" lang="ko-Kore-KR" altLang="en-US" smtClean="0"/>
              <a:t>11/26/2021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DAE69-33FE-493B-8673-4DF32D08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B45BD5-C13F-4031-9D96-F676AEC1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6EA7-0C81-1548-8F76-2A0F277637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03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F01204-A0D6-4FC0-8003-6E70B673C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78D805-A215-4D5C-8F35-716D87EB3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1436E-0C95-413F-93C1-D5A1EE2E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AD9A-8336-3D48-8A32-311BB5AECFF0}" type="datetimeFigureOut">
              <a:rPr kumimoji="1" lang="ko-Kore-KR" altLang="en-US" smtClean="0"/>
              <a:t>11/26/2021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595C89-BDAE-42F1-A50C-F6CFD99D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2253A4-B783-4F7B-9B33-6E8DED99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6EA7-0C81-1548-8F76-2A0F277637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3954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6AD5A-294A-4BAA-8934-989F9945D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ADC2C-9153-4508-9BE3-FDBC0180E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31678-7D48-427A-BD16-68B00DB9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AD9A-8336-3D48-8A32-311BB5AECFF0}" type="datetimeFigureOut">
              <a:rPr kumimoji="1" lang="ko-Kore-KR" altLang="en-US" smtClean="0"/>
              <a:t>11/26/2021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B9C3A-82FC-4018-990E-12C1FE15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F1D81-DBEF-4C49-B7D8-D256E9E9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6EA7-0C81-1548-8F76-2A0F277637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50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4370-81F7-453C-9577-39A1B18A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CCB8FC-EC34-45AF-85C3-329977CAA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F1DFD-5AC7-4A78-978B-73F0F2FCB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AD9A-8336-3D48-8A32-311BB5AECFF0}" type="datetimeFigureOut">
              <a:rPr kumimoji="1" lang="ko-Kore-KR" altLang="en-US" smtClean="0"/>
              <a:t>11/26/2021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F766D-59B4-443A-880E-EEF412803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CD8C5-B997-43C4-A50B-86335631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6EA7-0C81-1548-8F76-2A0F277637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083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22AE0-CCA0-4490-8B2F-288BF1E2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F4025C-5EFC-4AF1-AEA4-64782AC06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01336E-4E6B-4D6B-B0E5-E87E7396F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2ECB1F-489C-4E46-9031-AA0B36F73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AD9A-8336-3D48-8A32-311BB5AECFF0}" type="datetimeFigureOut">
              <a:rPr kumimoji="1" lang="ko-Kore-KR" altLang="en-US" smtClean="0"/>
              <a:t>11/26/2021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6F2BC7-B3E0-4730-ABA1-CDBF3DE8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ECD1FB-7AA2-4429-BA07-057E0E55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6EA7-0C81-1548-8F76-2A0F277637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103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F996A-19F9-4154-958A-ECC739B23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52E86D-D1D6-4E27-9989-D7BC2B4D3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B6B316-97B1-464A-8F7D-F7B517FA8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DA0900-A65E-4202-B74E-85560F5CB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FBE4A7-B2EA-4666-9B46-4BACCE9E5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BA4098-F247-4B9E-8B18-10C07084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AD9A-8336-3D48-8A32-311BB5AECFF0}" type="datetimeFigureOut">
              <a:rPr kumimoji="1" lang="ko-Kore-KR" altLang="en-US" smtClean="0"/>
              <a:t>11/26/2021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9B8373-B507-42B0-BA42-84DC67C2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77BCEA-4509-4511-899F-CD096617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6EA7-0C81-1548-8F76-2A0F277637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951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43EF9-B18C-45EC-90F8-E1D17BED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C5CCA6-2E15-4747-949B-0B3B30CA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AD9A-8336-3D48-8A32-311BB5AECFF0}" type="datetimeFigureOut">
              <a:rPr kumimoji="1" lang="ko-Kore-KR" altLang="en-US" smtClean="0"/>
              <a:t>11/26/2021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0CC56F-33B9-4CA6-9357-1D63DA87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D092F0-82EE-43E0-9A8F-F841F08A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6EA7-0C81-1548-8F76-2A0F277637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165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CD2B62-5D08-4711-9058-704ACBAF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AD9A-8336-3D48-8A32-311BB5AECFF0}" type="datetimeFigureOut">
              <a:rPr kumimoji="1" lang="ko-Kore-KR" altLang="en-US" smtClean="0"/>
              <a:t>11/26/2021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CEC919-F88A-472E-B7F2-3321B21CF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EBE627-BE36-40DA-8A05-EBF66B13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6EA7-0C81-1548-8F76-2A0F277637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431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0C6FF-2B26-4374-9DA3-87D76744C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610CD-62FA-45B2-B6AD-A313BEB49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2EB0D4-38D1-43BA-88E0-F80E86ADA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09035E-3DC7-45B9-94B7-100FE8D3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AD9A-8336-3D48-8A32-311BB5AECFF0}" type="datetimeFigureOut">
              <a:rPr kumimoji="1" lang="ko-Kore-KR" altLang="en-US" smtClean="0"/>
              <a:t>11/26/2021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25F3C4-3CB3-44FB-97D4-61DEEB4D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2B8367-803A-4D46-BF32-B5C71946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6EA7-0C81-1548-8F76-2A0F277637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171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2DF94-BD94-429B-B520-0A20A15C8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DAB788-2C07-45FC-AB72-D6E1BDD32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ECE703-20D9-4C62-ACC2-45D45ECE1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386261-8983-43E4-B326-CE362F47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AD9A-8336-3D48-8A32-311BB5AECFF0}" type="datetimeFigureOut">
              <a:rPr kumimoji="1" lang="ko-Kore-KR" altLang="en-US" smtClean="0"/>
              <a:t>11/26/2021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2ABEE0-AF99-408B-BAB6-A4DDD092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69B7EA-F7E1-4270-A0AE-1F576CF8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6EA7-0C81-1548-8F76-2A0F277637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465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8F0622-756C-4367-840E-C51793C14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B37B0E-32E6-44A0-8630-FD92A22D9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50B131-D6C8-4F35-940B-9ED78E567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3AD9A-8336-3D48-8A32-311BB5AECFF0}" type="datetimeFigureOut">
              <a:rPr kumimoji="1" lang="ko-Kore-KR" altLang="en-US" smtClean="0"/>
              <a:t>11/26/2021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22B140-1BA1-4742-ABE7-1C3F5C022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4D1B90-E5BD-4AE4-AA19-606C31201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46EA7-0C81-1548-8F76-2A0F277637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757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바닥, 실내, 방, 생활이(가) 표시된 사진&#10;&#10;자동 생성된 설명">
            <a:extLst>
              <a:ext uri="{FF2B5EF4-FFF2-40B4-BE49-F238E27FC236}">
                <a16:creationId xmlns:a16="http://schemas.microsoft.com/office/drawing/2014/main" id="{AE7350E4-7CEE-427E-9BC0-27DBA8CD45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7188" r="3478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DB7E503-C360-9F49-B6C6-F321A9559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8721" y="3638405"/>
            <a:ext cx="5563411" cy="8132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en-US" sz="4800" dirty="0" err="1">
                <a:solidFill>
                  <a:srgbClr val="FFFFF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Civilisations</a:t>
            </a:r>
            <a:r>
              <a:rPr kumimoji="1" lang="en-US" altLang="en-US" sz="4800" dirty="0">
                <a:solidFill>
                  <a:srgbClr val="FFFFF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AR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584873-2C29-224F-8EC9-59A934806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7563" y="4624465"/>
            <a:ext cx="2544666" cy="743272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algn="r"/>
            <a:r>
              <a:rPr kumimoji="1" lang="en-US" altLang="en-US" dirty="0">
                <a:solidFill>
                  <a:srgbClr val="FFFFFF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AR </a:t>
            </a:r>
            <a:r>
              <a:rPr kumimoji="1" lang="ko-KR" altLang="en-US" dirty="0">
                <a:solidFill>
                  <a:srgbClr val="FFFFFF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사례 분석</a:t>
            </a:r>
            <a:endParaRPr kumimoji="1" lang="en-US" altLang="ko-KR" dirty="0">
              <a:solidFill>
                <a:srgbClr val="FFFFFF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r"/>
            <a:r>
              <a:rPr kumimoji="1" lang="en-US" altLang="en-US" dirty="0">
                <a:solidFill>
                  <a:srgbClr val="FFFFFF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201810993 </a:t>
            </a:r>
            <a:r>
              <a:rPr kumimoji="1" lang="ko-KR" altLang="en-US" dirty="0">
                <a:solidFill>
                  <a:srgbClr val="FFFFFF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정경재</a:t>
            </a:r>
            <a:endParaRPr kumimoji="1" lang="en-US" altLang="en-US" dirty="0">
              <a:solidFill>
                <a:srgbClr val="FFFFFF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6605B1-2EA4-4652-AFBD-068F8A96DB2A}"/>
              </a:ext>
            </a:extLst>
          </p:cNvPr>
          <p:cNvSpPr txBox="1"/>
          <p:nvPr/>
        </p:nvSpPr>
        <p:spPr>
          <a:xfrm>
            <a:off x="0" y="6605237"/>
            <a:ext cx="1330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2021.</a:t>
            </a:r>
            <a:r>
              <a:rPr lang="ko-KR" altLang="en-US" sz="1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1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HCI </a:t>
            </a:r>
            <a:r>
              <a:rPr lang="ko-KR" altLang="en-US" sz="1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과제</a:t>
            </a:r>
            <a:r>
              <a:rPr lang="en-US" altLang="ko-KR" sz="1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3</a:t>
            </a:r>
            <a:r>
              <a:rPr lang="ko-KR" altLang="en-US" sz="1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endParaRPr lang="en-US" altLang="ko-KR" sz="100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48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61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84D69E-5A10-42D5-B01F-7307C4C0E53B}"/>
              </a:ext>
            </a:extLst>
          </p:cNvPr>
          <p:cNvSpPr/>
          <p:nvPr/>
        </p:nvSpPr>
        <p:spPr>
          <a:xfrm>
            <a:off x="167148" y="376518"/>
            <a:ext cx="11835314" cy="6093438"/>
          </a:xfrm>
          <a:prstGeom prst="rect">
            <a:avLst/>
          </a:prstGeom>
          <a:solidFill>
            <a:srgbClr val="ECE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C0E06-D47B-48AF-B63B-C60786BEB775}"/>
              </a:ext>
            </a:extLst>
          </p:cNvPr>
          <p:cNvSpPr txBox="1"/>
          <p:nvPr/>
        </p:nvSpPr>
        <p:spPr>
          <a:xfrm>
            <a:off x="0" y="6605237"/>
            <a:ext cx="1330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rPr>
              <a:t>2021.</a:t>
            </a: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rPr>
              <a:t>HCI </a:t>
            </a: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rPr>
              <a:t>과제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rPr>
              <a:t> 2</a:t>
            </a: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rPr>
              <a:t> 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사진관3" panose="02020600000000000000" pitchFamily="18" charset="-127"/>
              <a:ea typeface="a옛날사진관3" panose="02020600000000000000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E1CAB-241A-422E-BB6A-25517993A9E4}"/>
              </a:ext>
            </a:extLst>
          </p:cNvPr>
          <p:cNvSpPr txBox="1"/>
          <p:nvPr/>
        </p:nvSpPr>
        <p:spPr>
          <a:xfrm>
            <a:off x="385096" y="628518"/>
            <a:ext cx="945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>
                <a:solidFill>
                  <a:prstClr val="black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목차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사진관5" panose="02020600000000000000" pitchFamily="18" charset="-127"/>
              <a:ea typeface="a옛날사진관5" panose="02020600000000000000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32C5F-E61C-44F6-9D98-DB230F7B1A7B}"/>
              </a:ext>
            </a:extLst>
          </p:cNvPr>
          <p:cNvSpPr txBox="1"/>
          <p:nvPr/>
        </p:nvSpPr>
        <p:spPr>
          <a:xfrm>
            <a:off x="385096" y="1800827"/>
            <a:ext cx="460701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  <a:t>Civilisations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  <a:t> AR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  <a:t>소개</a:t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</a:b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  <a:t>-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  <a:t>간단한 제품의 소개</a:t>
            </a:r>
            <a:b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</a:b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  <a:t>-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  <a:t>제품이 정한 사용자의 그룹</a:t>
            </a:r>
            <a:b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</a:b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  <a:t>-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  <a:t>제품의 기능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사진관4" panose="02020600000000000000" pitchFamily="18" charset="-127"/>
              <a:ea typeface="a옛날사진관4" panose="02020600000000000000" pitchFamily="18" charset="-127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  <a:t>Civilisations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  <a:t> AR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  <a:t>의 강점</a:t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</a:b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  <a:t>-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  <a:t>강점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  <a:t>1</a:t>
            </a:r>
            <a:b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</a:b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  <a:t>-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  <a:t>강점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  <a:t>2</a:t>
            </a:r>
            <a:b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</a:b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  <a:t>-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  <a:t>강점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  <a:t>3</a:t>
            </a:r>
            <a:b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</a:b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  <a:t>-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  <a:t>강점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  <a:t>4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  <a:t>Civilisations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  <a:t> AR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  <a:t>의 개선 기회</a:t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</a:b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  <a:t>-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  <a:t>개선 기회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  <a:t>1</a:t>
            </a:r>
            <a:b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</a:b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  <a:t>-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  <a:t>개선 기회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  <a:t>2</a:t>
            </a:r>
          </a:p>
        </p:txBody>
      </p:sp>
      <p:pic>
        <p:nvPicPr>
          <p:cNvPr id="9" name="그림 8" descr="건물, 하늘, 실외, 주랑이(가) 표시된 사진&#10;&#10;자동 생성된 설명">
            <a:extLst>
              <a:ext uri="{FF2B5EF4-FFF2-40B4-BE49-F238E27FC236}">
                <a16:creationId xmlns:a16="http://schemas.microsoft.com/office/drawing/2014/main" id="{BC88A540-D83D-4650-A193-724C83F2DD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04" b="99800" l="1600" r="97867">
                        <a14:foregroundMark x1="65067" y1="10220" x2="86667" y2="12425"/>
                        <a14:foregroundMark x1="86667" y1="12425" x2="90933" y2="36874"/>
                        <a14:foregroundMark x1="90933" y1="36874" x2="90800" y2="42485"/>
                        <a14:foregroundMark x1="67067" y1="5010" x2="80267" y2="1804"/>
                        <a14:foregroundMark x1="90800" y1="20040" x2="93600" y2="67535"/>
                        <a14:foregroundMark x1="95600" y1="13627" x2="97867" y2="82565"/>
                        <a14:foregroundMark x1="22667" y1="72545" x2="16933" y2="73547"/>
                        <a14:foregroundMark x1="16533" y1="71944" x2="17067" y2="80762"/>
                        <a14:foregroundMark x1="40000" y1="84770" x2="15228" y2="85417"/>
                        <a14:foregroundMark x1="15048" y1="88125" x2="34000" y2="96593"/>
                        <a14:foregroundMark x1="34000" y1="96593" x2="53333" y2="96393"/>
                        <a14:foregroundMark x1="53333" y1="96393" x2="54133" y2="95992"/>
                        <a14:foregroundMark x1="28800" y1="93788" x2="35733" y2="94188"/>
                        <a14:foregroundMark x1="16267" y1="94990" x2="14585" y2="95082"/>
                        <a14:foregroundMark x1="16667" y1="74950" x2="16800" y2="82766"/>
                        <a14:backgroundMark x1="12267" y1="78557" x2="11067" y2="96593"/>
                        <a14:backgroundMark x1="4933" y1="80962" x2="3067" y2="91984"/>
                        <a14:backgroundMark x1="6267" y1="77355" x2="4667" y2="92184"/>
                        <a14:backgroundMark x1="7333" y1="78958" x2="4133" y2="95992"/>
                        <a14:backgroundMark x1="6133" y1="81563" x2="4267" y2="98196"/>
                        <a14:backgroundMark x1="2133" y1="95591" x2="1333" y2="99399"/>
                        <a14:backgroundMark x1="10000" y1="77355" x2="9200" y2="83367"/>
                        <a14:backgroundMark x1="9467" y1="75551" x2="9733" y2="84770"/>
                        <a14:backgroundMark x1="9200" y1="74349" x2="10400" y2="86974"/>
                      </a14:backgroundRemoval>
                    </a14:imgEffect>
                  </a14:imgLayer>
                </a14:imgProps>
              </a:ext>
            </a:extLst>
          </a:blip>
          <a:srcRect l="13629"/>
          <a:stretch/>
        </p:blipFill>
        <p:spPr>
          <a:xfrm>
            <a:off x="4267296" y="435315"/>
            <a:ext cx="7757557" cy="59758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250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61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84D69E-5A10-42D5-B01F-7307C4C0E53B}"/>
              </a:ext>
            </a:extLst>
          </p:cNvPr>
          <p:cNvSpPr/>
          <p:nvPr/>
        </p:nvSpPr>
        <p:spPr>
          <a:xfrm>
            <a:off x="167148" y="376518"/>
            <a:ext cx="11835314" cy="6093438"/>
          </a:xfrm>
          <a:prstGeom prst="rect">
            <a:avLst/>
          </a:prstGeom>
          <a:solidFill>
            <a:srgbClr val="ECE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C0E06-D47B-48AF-B63B-C60786BEB775}"/>
              </a:ext>
            </a:extLst>
          </p:cNvPr>
          <p:cNvSpPr txBox="1"/>
          <p:nvPr/>
        </p:nvSpPr>
        <p:spPr>
          <a:xfrm>
            <a:off x="0" y="6605237"/>
            <a:ext cx="1330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rPr>
              <a:t>2021.</a:t>
            </a: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rPr>
              <a:t>HCI </a:t>
            </a: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rPr>
              <a:t>과제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rPr>
              <a:t> 2</a:t>
            </a: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rPr>
              <a:t> 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사진관3" panose="02020600000000000000" pitchFamily="18" charset="-127"/>
              <a:ea typeface="a옛날사진관3" panose="02020600000000000000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E1CAB-241A-422E-BB6A-25517993A9E4}"/>
              </a:ext>
            </a:extLst>
          </p:cNvPr>
          <p:cNvSpPr txBox="1"/>
          <p:nvPr/>
        </p:nvSpPr>
        <p:spPr>
          <a:xfrm>
            <a:off x="385096" y="628518"/>
            <a:ext cx="41177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5" panose="02020600000000000000" pitchFamily="18" charset="-127"/>
                <a:ea typeface="a옛날사진관5" panose="02020600000000000000" pitchFamily="18" charset="-127"/>
                <a:cs typeface="+mn-cs"/>
              </a:rPr>
              <a:t>Civilisations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5" panose="02020600000000000000" pitchFamily="18" charset="-127"/>
                <a:ea typeface="a옛날사진관5" panose="02020600000000000000" pitchFamily="18" charset="-127"/>
                <a:cs typeface="+mn-cs"/>
              </a:rPr>
              <a:t> AR 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5" panose="02020600000000000000" pitchFamily="18" charset="-127"/>
                <a:ea typeface="a옛날사진관5" panose="02020600000000000000" pitchFamily="18" charset="-127"/>
                <a:cs typeface="+mn-cs"/>
              </a:rPr>
              <a:t>소개</a:t>
            </a:r>
            <a:b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5" panose="02020600000000000000" pitchFamily="18" charset="-127"/>
                <a:ea typeface="a옛날사진관5" panose="02020600000000000000" pitchFamily="18" charset="-127"/>
                <a:cs typeface="+mn-cs"/>
              </a:rPr>
            </a:b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5" panose="02020600000000000000" pitchFamily="18" charset="-127"/>
                <a:ea typeface="a옛날사진관5" panose="02020600000000000000" pitchFamily="18" charset="-127"/>
                <a:cs typeface="+mn-cs"/>
              </a:rPr>
              <a:t>-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5" panose="02020600000000000000" pitchFamily="18" charset="-127"/>
                <a:ea typeface="a옛날사진관5" panose="02020600000000000000" pitchFamily="18" charset="-127"/>
                <a:cs typeface="+mn-cs"/>
              </a:rPr>
              <a:t>간단한 제품 소개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사진관5" panose="02020600000000000000" pitchFamily="18" charset="-127"/>
              <a:ea typeface="a옛날사진관5" panose="02020600000000000000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32C5F-E61C-44F6-9D98-DB230F7B1A7B}"/>
              </a:ext>
            </a:extLst>
          </p:cNvPr>
          <p:cNvSpPr txBox="1"/>
          <p:nvPr/>
        </p:nvSpPr>
        <p:spPr>
          <a:xfrm>
            <a:off x="1097672" y="1909503"/>
            <a:ext cx="32514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500" dirty="0" err="1">
                <a:solidFill>
                  <a:prstClr val="black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Civilisations</a:t>
            </a:r>
            <a:r>
              <a:rPr lang="en-US" altLang="ko-KR" sz="1500" dirty="0">
                <a:solidFill>
                  <a:prstClr val="black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AR </a:t>
            </a:r>
            <a:r>
              <a:rPr lang="ko-KR" altLang="en-US" sz="1500" dirty="0">
                <a:solidFill>
                  <a:prstClr val="black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간단한 제품 소개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사진관4" panose="02020600000000000000" pitchFamily="18" charset="-127"/>
              <a:ea typeface="a옛날사진관4" panose="02020600000000000000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7FEC67-FC42-481C-AB7E-3176AE7EF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417" y="2232668"/>
            <a:ext cx="1440000" cy="144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E4247C6-F454-4E91-88F4-4D8DF070D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000" y="212955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7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89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a옛날사진관3</vt:lpstr>
      <vt:lpstr>a옛날사진관4</vt:lpstr>
      <vt:lpstr>a옛날사진관5</vt:lpstr>
      <vt:lpstr>맑은 고딕</vt:lpstr>
      <vt:lpstr>Arial</vt:lpstr>
      <vt:lpstr>Office 테마</vt:lpstr>
      <vt:lpstr>Civilisations AR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 사례 분석</dc:title>
  <dc:creator>정경재</dc:creator>
  <cp:lastModifiedBy>정경재</cp:lastModifiedBy>
  <cp:revision>18</cp:revision>
  <dcterms:created xsi:type="dcterms:W3CDTF">2021-11-25T06:39:11Z</dcterms:created>
  <dcterms:modified xsi:type="dcterms:W3CDTF">2021-11-26T05:29:53Z</dcterms:modified>
</cp:coreProperties>
</file>