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2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7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5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1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0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3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27AE-099A-4CFA-B9C2-2257E9CEE37F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6233-7730-4E0E-AD06-F50E32AD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8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과제 </a:t>
            </a:r>
            <a:r>
              <a:rPr lang="en-US" altLang="ko-KR" dirty="0" smtClean="0"/>
              <a:t>#</a:t>
            </a:r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229" y="267979"/>
            <a:ext cx="10994571" cy="650837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 smtClean="0"/>
              <a:t>우리가 </a:t>
            </a:r>
            <a:r>
              <a:rPr lang="ko-KR" altLang="en-US" dirty="0" err="1" smtClean="0"/>
              <a:t>컴파일하는</a:t>
            </a:r>
            <a:r>
              <a:rPr lang="ko-KR" altLang="en-US" dirty="0" smtClean="0"/>
              <a:t> 컴퓨터는 </a:t>
            </a:r>
            <a:r>
              <a:rPr lang="en-US" altLang="ko-KR" dirty="0" smtClean="0"/>
              <a:t>char(1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), short(2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), real(8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구성된다고 가정하자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컴퓨터는 </a:t>
            </a:r>
            <a:r>
              <a:rPr lang="en-US" altLang="ko-KR" dirty="0" smtClean="0"/>
              <a:t>alignment </a:t>
            </a:r>
            <a:r>
              <a:rPr lang="ko-KR" altLang="en-US" dirty="0" smtClean="0"/>
              <a:t>규칙을 짝수 바이트에 맞춘다고 가정할 때 다음 구조체 배열이 차지하는 메모리 공간의 크기는 몇 바이트인가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컴파일러가 </a:t>
            </a:r>
            <a:r>
              <a:rPr lang="en-US" altLang="ko-KR" dirty="0" smtClean="0"/>
              <a:t>re-ordering</a:t>
            </a:r>
            <a:r>
              <a:rPr lang="ko-KR" altLang="en-US" dirty="0" smtClean="0"/>
              <a:t>하는 것은 허용되지 않는다</a:t>
            </a:r>
            <a:r>
              <a:rPr lang="en-US" altLang="ko-KR" dirty="0" smtClean="0"/>
              <a:t>.)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altLang="ko-KR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altLang="ko-KR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AutoNum type="arabicPeriod"/>
            </a:pPr>
            <a:endParaRPr lang="en-US" altLang="ko-KR" dirty="0" smtClean="0"/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endParaRPr lang="en-US" altLang="ko-KR" dirty="0" smtClean="0"/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구조체를 </a:t>
            </a:r>
            <a:r>
              <a:rPr lang="ko-KR" altLang="en-US" dirty="0"/>
              <a:t>한 변수에서 다른 변수에 저장</a:t>
            </a:r>
            <a:r>
              <a:rPr lang="en-US" altLang="ko-KR" dirty="0"/>
              <a:t>(assignment)</a:t>
            </a:r>
            <a:r>
              <a:rPr lang="ko-KR" altLang="en-US" dirty="0"/>
              <a:t>하는 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 smtClean="0"/>
              <a:t>것이 </a:t>
            </a:r>
            <a:r>
              <a:rPr lang="ko-KR" altLang="en-US" dirty="0"/>
              <a:t>비교</a:t>
            </a:r>
            <a:r>
              <a:rPr lang="en-US" altLang="ko-KR" dirty="0"/>
              <a:t>(comparison)</a:t>
            </a:r>
            <a:r>
              <a:rPr lang="ko-KR" altLang="en-US" dirty="0"/>
              <a:t>보다 더 구현하기 쉽다</a:t>
            </a:r>
            <a:r>
              <a:rPr lang="en-US" altLang="ko-KR" dirty="0"/>
              <a:t>. </a:t>
            </a:r>
            <a:r>
              <a:rPr lang="ko-KR" altLang="en-US" dirty="0"/>
              <a:t>왜 그런지 설명하라</a:t>
            </a:r>
            <a:endParaRPr lang="en-US" altLang="ko-KR" dirty="0"/>
          </a:p>
          <a:p>
            <a:pPr marL="514350" indent="-514350">
              <a:lnSpc>
                <a:spcPct val="110000"/>
              </a:lnSpc>
              <a:buAutoNum type="arabicPeriod"/>
            </a:pP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538728" y="2444708"/>
            <a:ext cx="8044329" cy="261610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sz="2000" dirty="0" smtClean="0">
                <a:latin typeface="Consolas" panose="020B0609020204030204" pitchFamily="49" charset="0"/>
              </a:rPr>
              <a:t>A : array [0..9] of record</a:t>
            </a:r>
          </a:p>
          <a:p>
            <a:pPr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s : short</a:t>
            </a:r>
          </a:p>
          <a:p>
            <a:pPr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c : char</a:t>
            </a:r>
          </a:p>
          <a:p>
            <a:pPr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t : short</a:t>
            </a:r>
          </a:p>
          <a:p>
            <a:pPr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d : char</a:t>
            </a:r>
          </a:p>
          <a:p>
            <a:pPr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r : real</a:t>
            </a:r>
          </a:p>
          <a:p>
            <a:pPr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2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105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MingLiU</vt:lpstr>
      <vt:lpstr>맑은 고딕</vt:lpstr>
      <vt:lpstr>Arial</vt:lpstr>
      <vt:lpstr>Consolas</vt:lpstr>
      <vt:lpstr>Wingdings</vt:lpstr>
      <vt:lpstr>Office 테마</vt:lpstr>
      <vt:lpstr>프로그래밍 언어론  과제 #04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언어론  과제 #01</dc:title>
  <dc:creator>Windows User</dc:creator>
  <cp:lastModifiedBy>Microsoft 계정</cp:lastModifiedBy>
  <cp:revision>44</cp:revision>
  <dcterms:created xsi:type="dcterms:W3CDTF">2018-11-12T01:32:01Z</dcterms:created>
  <dcterms:modified xsi:type="dcterms:W3CDTF">2021-11-24T07:17:39Z</dcterms:modified>
</cp:coreProperties>
</file>