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sldIdLst>
    <p:sldId id="323" r:id="rId2"/>
    <p:sldId id="324" r:id="rId3"/>
    <p:sldId id="325" r:id="rId4"/>
    <p:sldId id="332" r:id="rId5"/>
    <p:sldId id="326" r:id="rId6"/>
    <p:sldId id="327" r:id="rId7"/>
    <p:sldId id="328" r:id="rId8"/>
    <p:sldId id="32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101" d="100"/>
          <a:sy n="101" d="100"/>
        </p:scale>
        <p:origin x="3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50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93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51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고급 객체 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실습과제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#02</a:t>
              </a:r>
              <a:endParaRPr kumimoji="0" lang="en-US" altLang="ko-KR" sz="44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</a:t>
            </a:r>
            <a:r>
              <a:rPr lang="en-US" altLang="ko-KR" dirty="0" smtClean="0"/>
              <a:t>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패턴을 이용해서 파일 속성을 다양한 형태로 비교해서 정렬해서 출력할 수 있는 프로그램을 작성할 것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7504" y="2722612"/>
            <a:ext cx="8712968" cy="40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 smtClean="0"/>
              <a:t>예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탐색기에서 헤더 부분을 선택해서 파일 이름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최종 수정 날짜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파일 크기 등으로 정렬해서 볼 수 있는 기능</a:t>
            </a:r>
          </a:p>
          <a:p>
            <a:pPr lvl="1"/>
            <a:r>
              <a:rPr lang="ko-KR" altLang="en-US" kern="0" dirty="0" smtClean="0"/>
              <a:t>파일 정보 관련 클래스는 다음 슬라이드에서 보인 것처럼 정의할 것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필요하면 멤버 변수나 함수 추가 가능</a:t>
            </a:r>
            <a:r>
              <a:rPr lang="en-US" altLang="ko-KR" kern="0" dirty="0" smtClean="0"/>
              <a:t>)</a:t>
            </a:r>
          </a:p>
          <a:p>
            <a:pPr lvl="1"/>
            <a:r>
              <a:rPr lang="ko-KR" altLang="en-US" kern="0" dirty="0" smtClean="0"/>
              <a:t>정렬 알고리즘은 한 가지 일반적인 정렬 함수로 구현할 것</a:t>
            </a:r>
            <a:r>
              <a:rPr lang="en-US" altLang="ko-KR" kern="0" dirty="0" smtClean="0"/>
              <a:t>(Object </a:t>
            </a:r>
            <a:r>
              <a:rPr lang="ko-KR" altLang="en-US" kern="0" dirty="0" smtClean="0"/>
              <a:t>배열을 입력으로 받아서 처리</a:t>
            </a:r>
            <a:r>
              <a:rPr lang="en-US" altLang="ko-KR" kern="0" dirty="0" smtClean="0"/>
              <a:t>)</a:t>
            </a:r>
          </a:p>
          <a:p>
            <a:pPr lvl="1"/>
            <a:r>
              <a:rPr lang="ko-KR" altLang="en-US" kern="0" smtClean="0"/>
              <a:t>버블 정렬 </a:t>
            </a:r>
            <a:r>
              <a:rPr lang="ko-KR" altLang="en-US" kern="0" dirty="0" smtClean="0"/>
              <a:t>코드는 포함된 </a:t>
            </a:r>
            <a:r>
              <a:rPr lang="en-US" altLang="ko-KR" kern="0" dirty="0" smtClean="0"/>
              <a:t>SortV1 </a:t>
            </a:r>
            <a:r>
              <a:rPr lang="ko-KR" altLang="en-US" kern="0" dirty="0" smtClean="0"/>
              <a:t>참조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0090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</a:t>
            </a:r>
            <a:r>
              <a:rPr lang="en-US" altLang="ko-KR" dirty="0" smtClean="0"/>
              <a:t>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FileInfo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916832"/>
            <a:ext cx="7992888" cy="39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7" y="1988840"/>
            <a:ext cx="870881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함수는 </a:t>
            </a:r>
            <a:r>
              <a:rPr lang="ko-KR" altLang="en-US" dirty="0" err="1" smtClean="0"/>
              <a:t>정수값을</a:t>
            </a:r>
            <a:r>
              <a:rPr lang="ko-KR" altLang="en-US" dirty="0" smtClean="0"/>
              <a:t> 버블 정렬 알고리즘을 이용해서 오름차순으로 정렬하는 함수임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2204864"/>
            <a:ext cx="8820472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bubbleSortInts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[] data) {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data.length</a:t>
            </a:r>
            <a:r>
              <a:rPr lang="en-US" altLang="ko-KR" dirty="0"/>
              <a:t>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</a:t>
            </a:r>
            <a:r>
              <a:rPr lang="en-US" altLang="ko-KR" dirty="0" err="1"/>
              <a:t>data.length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- </a:t>
            </a:r>
            <a:r>
              <a:rPr lang="en-US" altLang="ko-KR" dirty="0"/>
              <a:t>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if (data[j] &gt; data[j + 1]) { // swap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temp = data[j];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data[j] = data[j + 1];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data[j + 1] = temp;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2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정렬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772816"/>
            <a:ext cx="896448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bubbleSortStrings</a:t>
            </a:r>
            <a:r>
              <a:rPr lang="en-US" altLang="ko-KR" dirty="0"/>
              <a:t>(String[] data2)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data2.length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</a:t>
            </a:r>
            <a:r>
              <a:rPr lang="en-US" altLang="ko-KR" dirty="0" smtClean="0"/>
              <a:t>data2.length –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- 1;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(data2[j].</a:t>
            </a:r>
            <a:r>
              <a:rPr lang="en-US" altLang="ko-KR" dirty="0" err="1"/>
              <a:t>compareTo</a:t>
            </a:r>
            <a:r>
              <a:rPr lang="en-US" altLang="ko-KR" dirty="0"/>
              <a:t>(data2[j + 1]) &gt; 0) {</a:t>
            </a:r>
          </a:p>
          <a:p>
            <a:r>
              <a:rPr lang="en-US" altLang="ko-KR" dirty="0"/>
              <a:t>        String temp = data2[j];</a:t>
            </a:r>
          </a:p>
          <a:p>
            <a:r>
              <a:rPr lang="en-US" altLang="ko-KR" dirty="0"/>
              <a:t>        data2[j] = data2[j + 1];</a:t>
            </a:r>
          </a:p>
          <a:p>
            <a:r>
              <a:rPr lang="en-US" altLang="ko-KR" dirty="0"/>
              <a:t>        data2[j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배열 정렬 코드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844824"/>
            <a:ext cx="896448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bubbleSortDates</a:t>
            </a:r>
            <a:r>
              <a:rPr lang="en-US" altLang="ko-KR" dirty="0"/>
              <a:t>(Date[] data3)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data3.length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data3.length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- </a:t>
            </a:r>
            <a:r>
              <a:rPr lang="en-US" altLang="ko-KR" dirty="0"/>
              <a:t>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(data3[j].</a:t>
            </a:r>
            <a:r>
              <a:rPr lang="en-US" altLang="ko-KR" dirty="0" err="1"/>
              <a:t>compareTo</a:t>
            </a:r>
            <a:r>
              <a:rPr lang="en-US" altLang="ko-KR" dirty="0"/>
              <a:t>(data3[j + 1]) &gt; 0) {</a:t>
            </a:r>
          </a:p>
          <a:p>
            <a:r>
              <a:rPr lang="en-US" altLang="ko-KR" dirty="0"/>
              <a:t>        Date temp = data3[j];</a:t>
            </a:r>
          </a:p>
          <a:p>
            <a:r>
              <a:rPr lang="en-US" altLang="ko-KR" dirty="0"/>
              <a:t>        data3[j] = data3[j + 1];</a:t>
            </a:r>
          </a:p>
          <a:p>
            <a:r>
              <a:rPr lang="en-US" altLang="ko-KR" dirty="0"/>
              <a:t>        data3[j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56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Sorter </a:t>
            </a:r>
            <a:r>
              <a:rPr lang="ko-KR" altLang="en-US" dirty="0" smtClean="0"/>
              <a:t>클래스에 일반화된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구현할 것 </a:t>
            </a:r>
            <a:endParaRPr lang="en-US" altLang="ko-KR" dirty="0" smtClean="0"/>
          </a:p>
          <a:p>
            <a:r>
              <a:rPr lang="en-US" altLang="ko-KR" dirty="0"/>
              <a:t>Sorter </a:t>
            </a:r>
            <a:r>
              <a:rPr lang="ko-KR" altLang="en-US" dirty="0"/>
              <a:t>클래스의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이용해서 </a:t>
            </a:r>
            <a:r>
              <a:rPr lang="en-US" altLang="ko-KR" b="1" dirty="0" err="1" smtClean="0"/>
              <a:t>FileInfo</a:t>
            </a:r>
            <a:r>
              <a:rPr lang="ko-KR" altLang="en-US" b="1" dirty="0" smtClean="0"/>
              <a:t>의 속성 각각에 대해 정렬</a:t>
            </a:r>
            <a:r>
              <a:rPr lang="ko-KR" altLang="en-US" dirty="0" smtClean="0"/>
              <a:t>할 수 있도록 </a:t>
            </a:r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패턴을 사용할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00" dirty="0" smtClean="0"/>
              <a:t>main() </a:t>
            </a:r>
            <a:r>
              <a:rPr lang="ko-KR" altLang="en-US" spc="-100" dirty="0" smtClean="0"/>
              <a:t>함수에서는 </a:t>
            </a:r>
            <a:r>
              <a:rPr lang="en-US" altLang="ko-KR" spc="-100" dirty="0" err="1" smtClean="0"/>
              <a:t>FileInfo</a:t>
            </a:r>
            <a:r>
              <a:rPr lang="ko-KR" altLang="en-US" spc="-100" dirty="0" smtClean="0"/>
              <a:t>의 각 속성 별로 정렬해서 화면에 출력</a:t>
            </a:r>
            <a:r>
              <a:rPr lang="en-US" altLang="ko-KR" spc="-100" dirty="0" smtClean="0"/>
              <a:t>—</a:t>
            </a:r>
            <a:r>
              <a:rPr lang="ko-KR" altLang="en-US" spc="-100" dirty="0" smtClean="0"/>
              <a:t>첨부된 결과 파일</a:t>
            </a:r>
            <a:r>
              <a:rPr lang="en-US" altLang="ko-KR" spc="-100" dirty="0" smtClean="0"/>
              <a:t>(MP02Result.txt)</a:t>
            </a:r>
            <a:r>
              <a:rPr lang="ko-KR" altLang="en-US" spc="-100" dirty="0" smtClean="0"/>
              <a:t> 참조</a:t>
            </a:r>
            <a:r>
              <a:rPr lang="en-US" altLang="ko-KR" spc="-100" dirty="0" smtClean="0"/>
              <a:t>)</a:t>
            </a:r>
            <a:endParaRPr lang="en-US" altLang="ko-KR" spc="-1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3573016"/>
            <a:ext cx="8856984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altLang="ko-KR" dirty="0"/>
              <a:t>class Sorter {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public </a:t>
            </a:r>
            <a:r>
              <a:rPr lang="en-US" altLang="ko-KR" dirty="0" err="1"/>
              <a:t>bubbleSort</a:t>
            </a:r>
            <a:r>
              <a:rPr lang="en-US" altLang="ko-KR" dirty="0"/>
              <a:t>(Object[] </a:t>
            </a:r>
            <a:r>
              <a:rPr lang="en-US" altLang="ko-KR" dirty="0" err="1"/>
              <a:t>objs</a:t>
            </a:r>
            <a:r>
              <a:rPr lang="en-US" altLang="ko-KR" dirty="0"/>
              <a:t>) {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// </a:t>
            </a:r>
            <a:r>
              <a:rPr lang="ko-KR" altLang="en-US" smtClean="0"/>
              <a:t>나머지는 클래스 다이어그램 확인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52221</TotalTime>
  <Words>590</Words>
  <Application>Microsoft Office PowerPoint</Application>
  <PresentationFormat>화면 슬라이드 쇼(4:3)</PresentationFormat>
  <Paragraphs>99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#02 </vt:lpstr>
      <vt:lpstr>실습과제 #02 </vt:lpstr>
      <vt:lpstr>실습과제 #02 </vt:lpstr>
      <vt:lpstr>실습과제 #02 </vt:lpstr>
      <vt:lpstr>실습과제 #02 </vt:lpstr>
      <vt:lpstr>실습과제 #02 </vt:lpstr>
      <vt:lpstr>실습과제 #02 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3458</cp:revision>
  <dcterms:created xsi:type="dcterms:W3CDTF">2001-05-01T19:45:44Z</dcterms:created>
  <dcterms:modified xsi:type="dcterms:W3CDTF">2021-09-14T05:46:46Z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