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6" r:id="rId2"/>
    <p:sldId id="275" r:id="rId3"/>
    <p:sldId id="273" r:id="rId4"/>
    <p:sldId id="274" r:id="rId5"/>
    <p:sldId id="269" r:id="rId6"/>
    <p:sldId id="270" r:id="rId7"/>
  </p:sldIdLst>
  <p:sldSz cx="12192000" cy="6858000"/>
  <p:notesSz cx="6858000" cy="9144000"/>
  <p:embeddedFontLst>
    <p:embeddedFont>
      <p:font typeface="a옛날사진관4" panose="02020600000000000000" pitchFamily="18" charset="-127"/>
      <p:regular r:id="rId8"/>
    </p:embeddedFont>
    <p:embeddedFont>
      <p:font typeface="a옛날사진관2" panose="02020600000000000000" pitchFamily="18" charset="-127"/>
      <p:regular r:id="rId9"/>
    </p:embeddedFont>
    <p:embeddedFont>
      <p:font typeface="a옛날사진관3" panose="02020600000000000000" pitchFamily="18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a옛날사진관1" panose="02020600000000000000" pitchFamily="18" charset="-127"/>
      <p:regular r:id="rId13"/>
    </p:embeddedFont>
    <p:embeddedFont>
      <p:font typeface="210 콤퓨타세탁 L" panose="02020603020101020101" pitchFamily="18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343"/>
    <a:srgbClr val="F59DAA"/>
    <a:srgbClr val="F2F2F2"/>
    <a:srgbClr val="5F5F60"/>
    <a:srgbClr val="F9BFC7"/>
    <a:srgbClr val="EC4A63"/>
    <a:srgbClr val="565658"/>
    <a:srgbClr val="F7D331"/>
    <a:srgbClr val="2D3C55"/>
    <a:srgbClr val="3DC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51" autoAdjust="0"/>
    <p:restoredTop sz="96391" autoAdjust="0"/>
  </p:normalViewPr>
  <p:slideViewPr>
    <p:cSldViewPr snapToGrid="0" showGuides="1">
      <p:cViewPr varScale="1">
        <p:scale>
          <a:sx n="56" d="100"/>
          <a:sy n="56" d="100"/>
        </p:scale>
        <p:origin x="80" y="420"/>
      </p:cViewPr>
      <p:guideLst>
        <p:guide orient="horz" pos="220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차트 제목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8C-4F14-B333-B40C6F0758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8C-4F14-B333-B40C6F0758A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0A8C-4F14-B333-B40C6F0758A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29476968"/>
        <c:axId val="553779592"/>
      </c:barChart>
      <c:catAx>
        <c:axId val="829476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53779592"/>
        <c:crosses val="autoZero"/>
        <c:auto val="1"/>
        <c:lblAlgn val="ctr"/>
        <c:lblOffset val="100"/>
        <c:noMultiLvlLbl val="0"/>
      </c:catAx>
      <c:valAx>
        <c:axId val="55377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9476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Ex. 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그래프주제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그래프주제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4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C7-47D6-8B43-5404FA83A9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7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70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29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4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7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0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7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40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20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66A62-4D8D-4B4A-8FC1-B2FB5A3CC144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24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25865" y="2390860"/>
            <a:ext cx="5181227" cy="76944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제목을 입력해주세요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1108710" y="3984010"/>
            <a:ext cx="1016127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14745" y="3328928"/>
            <a:ext cx="143981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pc="6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</a:t>
            </a:r>
            <a:r>
              <a:rPr lang="ko-KR" altLang="en-US" spc="6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소제목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73606" y="2253012"/>
            <a:ext cx="184731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endParaRPr lang="ko-KR" altLang="en-US" spc="6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27568" y="5115798"/>
            <a:ext cx="1735995" cy="83099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1234567 000</a:t>
            </a:r>
          </a:p>
          <a:p>
            <a:pPr algn="ctr"/>
            <a:r>
              <a:rPr lang="en-US" altLang="ko-KR" sz="12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1234567 000</a:t>
            </a:r>
          </a:p>
          <a:p>
            <a:pPr algn="ctr"/>
            <a:r>
              <a:rPr lang="en-US" altLang="ko-KR" sz="12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1234567 000</a:t>
            </a:r>
          </a:p>
          <a:p>
            <a:pPr algn="ctr"/>
            <a:r>
              <a:rPr lang="en-US" altLang="ko-KR" sz="12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1234567 000</a:t>
            </a:r>
          </a:p>
        </p:txBody>
      </p:sp>
    </p:spTree>
    <p:extLst>
      <p:ext uri="{BB962C8B-B14F-4D97-AF65-F5344CB8AC3E}">
        <p14:creationId xmlns:p14="http://schemas.microsoft.com/office/powerpoint/2010/main" val="266192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F6FE179-5243-41AC-B311-17F6E55D5606}"/>
              </a:ext>
            </a:extLst>
          </p:cNvPr>
          <p:cNvSpPr/>
          <p:nvPr/>
        </p:nvSpPr>
        <p:spPr>
          <a:xfrm rot="18823832">
            <a:off x="-4495487" y="-3349056"/>
            <a:ext cx="12305871" cy="8316141"/>
          </a:xfrm>
          <a:prstGeom prst="rect">
            <a:avLst/>
          </a:prstGeom>
          <a:solidFill>
            <a:srgbClr val="5F5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39124" y="1003797"/>
            <a:ext cx="190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INDEX</a:t>
            </a:r>
            <a:endParaRPr lang="ko-KR" altLang="en-US" sz="36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93827" y="2393986"/>
            <a:ext cx="2267293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첫 번째 목차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10327" y="3194213"/>
            <a:ext cx="2047823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두 번째 목차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14360" y="3994440"/>
            <a:ext cx="284379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세 번째 목차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05960" y="4794666"/>
            <a:ext cx="284379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네 번째 목차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2C3BAF7-BA8C-40D0-95B5-8DE6468C90D3}"/>
              </a:ext>
            </a:extLst>
          </p:cNvPr>
          <p:cNvCxnSpPr>
            <a:cxnSpLocks/>
          </p:cNvCxnSpPr>
          <p:nvPr/>
        </p:nvCxnSpPr>
        <p:spPr>
          <a:xfrm flipV="1">
            <a:off x="148590" y="-1577340"/>
            <a:ext cx="9006840" cy="941056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66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719494" y="6434668"/>
            <a:ext cx="753009" cy="94593"/>
            <a:chOff x="5390287" y="6434669"/>
            <a:chExt cx="753009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59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27771" y="423331"/>
            <a:ext cx="1895071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1. </a:t>
            </a:r>
            <a:r>
              <a:rPr lang="ko-KR" altLang="en-US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첫 번째 주제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85825" y="1133891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885825" y="1056871"/>
            <a:ext cx="2318263" cy="523220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ko-KR" altLang="en-US" sz="2800" dirty="0">
                <a:solidFill>
                  <a:srgbClr val="F59DAA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소</a:t>
            </a:r>
            <a:r>
              <a:rPr lang="ko-KR" altLang="en-US" sz="16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1600" spc="3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제목을 써주세요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A5E4D5-36A7-47C8-A92B-3B1336D389D9}"/>
              </a:ext>
            </a:extLst>
          </p:cNvPr>
          <p:cNvSpPr/>
          <p:nvPr/>
        </p:nvSpPr>
        <p:spPr>
          <a:xfrm>
            <a:off x="1570377" y="2384358"/>
            <a:ext cx="2640330" cy="2547490"/>
          </a:xfrm>
          <a:prstGeom prst="rect">
            <a:avLst/>
          </a:prstGeom>
          <a:solidFill>
            <a:srgbClr val="F59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AC73B-C431-4966-B393-80ED297B3EC6}"/>
              </a:ext>
            </a:extLst>
          </p:cNvPr>
          <p:cNvSpPr txBox="1"/>
          <p:nvPr/>
        </p:nvSpPr>
        <p:spPr>
          <a:xfrm>
            <a:off x="5484880" y="2400065"/>
            <a:ext cx="5136743" cy="253178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설명을 써주세요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이미지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이미지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이미지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3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이미지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1393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57BFB3C0-5C12-4588-817F-E04AE29AE6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1512193"/>
              </p:ext>
            </p:extLst>
          </p:nvPr>
        </p:nvGraphicFramePr>
        <p:xfrm>
          <a:off x="1041987" y="2322920"/>
          <a:ext cx="5712428" cy="3433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51035" y="1149254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829553" y="1055910"/>
            <a:ext cx="2318263" cy="523220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ko-KR" altLang="en-US" sz="2800" dirty="0">
                <a:solidFill>
                  <a:srgbClr val="F29343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소</a:t>
            </a:r>
            <a:r>
              <a:rPr lang="ko-KR" altLang="en-US" sz="16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1600" spc="3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제목을 써주세요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E485F4-3DBC-4312-A366-6188FFFF885C}"/>
              </a:ext>
            </a:extLst>
          </p:cNvPr>
          <p:cNvSpPr txBox="1"/>
          <p:nvPr/>
        </p:nvSpPr>
        <p:spPr>
          <a:xfrm>
            <a:off x="627771" y="423331"/>
            <a:ext cx="1895071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2. </a:t>
            </a:r>
            <a:r>
              <a:rPr lang="ko-KR" altLang="en-US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두 번째 주제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22A824-641F-46EA-A7C4-8BB5C69B09AD}"/>
              </a:ext>
            </a:extLst>
          </p:cNvPr>
          <p:cNvSpPr txBox="1"/>
          <p:nvPr/>
        </p:nvSpPr>
        <p:spPr>
          <a:xfrm>
            <a:off x="7128246" y="2525795"/>
            <a:ext cx="4251097" cy="258532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설명을 써주세요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차트분석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차트분석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차트분석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E582F8A-01A6-48B4-846C-6B69CC27CACF}"/>
              </a:ext>
            </a:extLst>
          </p:cNvPr>
          <p:cNvSpPr/>
          <p:nvPr/>
        </p:nvSpPr>
        <p:spPr>
          <a:xfrm rot="16200000">
            <a:off x="6377910" y="6434668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A097555-8B89-4710-B1EE-5BED8A3F5D6D}"/>
              </a:ext>
            </a:extLst>
          </p:cNvPr>
          <p:cNvSpPr/>
          <p:nvPr/>
        </p:nvSpPr>
        <p:spPr>
          <a:xfrm rot="16200000">
            <a:off x="6048701" y="6439715"/>
            <a:ext cx="94593" cy="94593"/>
          </a:xfrm>
          <a:prstGeom prst="ellipse">
            <a:avLst/>
          </a:prstGeom>
          <a:noFill/>
          <a:ln w="38100">
            <a:solidFill>
              <a:srgbClr val="F29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2BE77614-79DC-42CA-8E72-966C6DBD6E91}"/>
              </a:ext>
            </a:extLst>
          </p:cNvPr>
          <p:cNvSpPr/>
          <p:nvPr/>
        </p:nvSpPr>
        <p:spPr>
          <a:xfrm rot="16200000">
            <a:off x="5719492" y="6434668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47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/>
          <p:cNvCxnSpPr/>
          <p:nvPr/>
        </p:nvCxnSpPr>
        <p:spPr>
          <a:xfrm>
            <a:off x="6127909" y="1546409"/>
            <a:ext cx="0" cy="3861032"/>
          </a:xfrm>
          <a:prstGeom prst="line">
            <a:avLst/>
          </a:prstGeom>
          <a:ln w="25400">
            <a:solidFill>
              <a:srgbClr val="8D8D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/>
          <p:cNvSpPr/>
          <p:nvPr/>
        </p:nvSpPr>
        <p:spPr>
          <a:xfrm>
            <a:off x="6092280" y="1496473"/>
            <a:ext cx="71260" cy="71260"/>
          </a:xfrm>
          <a:prstGeom prst="ellipse">
            <a:avLst/>
          </a:prstGeom>
          <a:solidFill>
            <a:srgbClr val="8D8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6092279" y="5360894"/>
            <a:ext cx="71260" cy="71260"/>
          </a:xfrm>
          <a:prstGeom prst="ellipse">
            <a:avLst/>
          </a:prstGeom>
          <a:solidFill>
            <a:srgbClr val="8D8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E3BECBE-DCA1-472F-91E5-FEAA4FA2BE72}"/>
              </a:ext>
            </a:extLst>
          </p:cNvPr>
          <p:cNvSpPr txBox="1"/>
          <p:nvPr/>
        </p:nvSpPr>
        <p:spPr>
          <a:xfrm>
            <a:off x="627771" y="423331"/>
            <a:ext cx="1895071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3. </a:t>
            </a:r>
            <a:r>
              <a:rPr lang="ko-KR" altLang="en-US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세 번째 주제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E60E7-73B2-4483-BB0C-DB5EA90F2D66}"/>
              </a:ext>
            </a:extLst>
          </p:cNvPr>
          <p:cNvSpPr txBox="1"/>
          <p:nvPr/>
        </p:nvSpPr>
        <p:spPr>
          <a:xfrm>
            <a:off x="1831757" y="1658529"/>
            <a:ext cx="290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그래프를 삽입해 주세요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22DEB28-0601-4C7E-B393-E10337EA7EBE}"/>
              </a:ext>
            </a:extLst>
          </p:cNvPr>
          <p:cNvSpPr txBox="1"/>
          <p:nvPr/>
        </p:nvSpPr>
        <p:spPr>
          <a:xfrm>
            <a:off x="6814994" y="2594375"/>
            <a:ext cx="4251097" cy="258532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설명을 써주세요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그래프분석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그래프분석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그래프분석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E603AE-5949-488D-A82B-8DDD50C973B7}"/>
              </a:ext>
            </a:extLst>
          </p:cNvPr>
          <p:cNvSpPr txBox="1"/>
          <p:nvPr/>
        </p:nvSpPr>
        <p:spPr>
          <a:xfrm>
            <a:off x="6814994" y="1894978"/>
            <a:ext cx="3336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한줄정리해주세요오오오오오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D173E65-71E1-4633-B0BA-2E6FAB30E9FE}"/>
              </a:ext>
            </a:extLst>
          </p:cNvPr>
          <p:cNvCxnSpPr/>
          <p:nvPr/>
        </p:nvCxnSpPr>
        <p:spPr>
          <a:xfrm>
            <a:off x="6903720" y="2306518"/>
            <a:ext cx="313182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972056E6-3762-461F-8B86-4D2E8E70E4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3557938"/>
              </p:ext>
            </p:extLst>
          </p:nvPr>
        </p:nvGraphicFramePr>
        <p:xfrm>
          <a:off x="-150415" y="2195701"/>
          <a:ext cx="6666230" cy="3200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1" name="직사각형 90">
            <a:extLst>
              <a:ext uri="{FF2B5EF4-FFF2-40B4-BE49-F238E27FC236}">
                <a16:creationId xmlns:a16="http://schemas.microsoft.com/office/drawing/2014/main" id="{782E20FA-4450-4FF4-A60C-CEC3919E806E}"/>
              </a:ext>
            </a:extLst>
          </p:cNvPr>
          <p:cNvSpPr/>
          <p:nvPr/>
        </p:nvSpPr>
        <p:spPr>
          <a:xfrm>
            <a:off x="851035" y="1149254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294AE7D-B683-4B9D-AD2C-054669EF14DD}"/>
              </a:ext>
            </a:extLst>
          </p:cNvPr>
          <p:cNvSpPr/>
          <p:nvPr/>
        </p:nvSpPr>
        <p:spPr>
          <a:xfrm>
            <a:off x="829553" y="1055910"/>
            <a:ext cx="2318263" cy="523220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ko-KR" altLang="en-US" sz="2800" dirty="0">
                <a:solidFill>
                  <a:schemeClr val="accent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소</a:t>
            </a:r>
            <a:r>
              <a:rPr lang="ko-KR" altLang="en-US" sz="16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1600" spc="3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제목을 써주세요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77B7A34-A0D1-4718-B038-8B7EC6AEF507}"/>
              </a:ext>
            </a:extLst>
          </p:cNvPr>
          <p:cNvGrpSpPr/>
          <p:nvPr/>
        </p:nvGrpSpPr>
        <p:grpSpPr>
          <a:xfrm rot="10800000">
            <a:off x="5719494" y="6434668"/>
            <a:ext cx="753009" cy="94593"/>
            <a:chOff x="5390287" y="6434669"/>
            <a:chExt cx="753009" cy="94593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04676E57-B4AA-4972-85F1-29CCAAD8095E}"/>
                </a:ext>
              </a:extLst>
            </p:cNvPr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5CD5A9DC-50FF-4D5C-88B0-4C8383B5AC80}"/>
                </a:ext>
              </a:extLst>
            </p:cNvPr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B11EB727-7839-4C0A-9F8D-39BC8AE09882}"/>
                </a:ext>
              </a:extLst>
            </p:cNvPr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216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02470" y="2895689"/>
            <a:ext cx="6965368" cy="76944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발표 들어주셔서 감사합니다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C1408F5-115C-41D3-82B5-6C909075249E}"/>
              </a:ext>
            </a:extLst>
          </p:cNvPr>
          <p:cNvCxnSpPr>
            <a:cxnSpLocks/>
          </p:cNvCxnSpPr>
          <p:nvPr/>
        </p:nvCxnSpPr>
        <p:spPr>
          <a:xfrm>
            <a:off x="1108710" y="3984010"/>
            <a:ext cx="1016127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48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95</Words>
  <Application>Microsoft Office PowerPoint</Application>
  <PresentationFormat>와이드스크린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a옛날사진관4</vt:lpstr>
      <vt:lpstr>a옛날사진관2</vt:lpstr>
      <vt:lpstr>a옛날사진관3</vt:lpstr>
      <vt:lpstr>Arial</vt:lpstr>
      <vt:lpstr>맑은 고딕</vt:lpstr>
      <vt:lpstr>a옛날사진관1</vt:lpstr>
      <vt:lpstr>Wingdings</vt:lpstr>
      <vt:lpstr>210 콤퓨타세탁 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hhj</dc:creator>
  <cp:lastModifiedBy>USER</cp:lastModifiedBy>
  <cp:revision>50</cp:revision>
  <dcterms:created xsi:type="dcterms:W3CDTF">2017-05-10T07:33:19Z</dcterms:created>
  <dcterms:modified xsi:type="dcterms:W3CDTF">2018-03-18T04:11:36Z</dcterms:modified>
</cp:coreProperties>
</file>