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sldIdLst>
    <p:sldId id="323" r:id="rId2"/>
    <p:sldId id="394" r:id="rId3"/>
    <p:sldId id="395" r:id="rId4"/>
    <p:sldId id="39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929"/>
  </p:normalViewPr>
  <p:slideViewPr>
    <p:cSldViewPr>
      <p:cViewPr varScale="1">
        <p:scale>
          <a:sx n="80" d="100"/>
          <a:sy n="80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07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e-campus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MP07Student.zip</a:t>
            </a:r>
            <a:r>
              <a:rPr lang="ko-KR" altLang="en-US" dirty="0" smtClean="0"/>
              <a:t>을 다운로드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어댑터 패턴을 이용해서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MP07Student.zip </a:t>
            </a:r>
            <a:r>
              <a:rPr lang="ko-KR" altLang="en-US" dirty="0" smtClean="0"/>
              <a:t>파일에는 </a:t>
            </a:r>
            <a:r>
              <a:rPr lang="en-US" altLang="ko-KR" dirty="0" err="1" smtClean="0"/>
              <a:t>DataCollection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</a:t>
            </a:r>
            <a:r>
              <a:rPr lang="ko-KR" altLang="en-US" dirty="0" smtClean="0"/>
              <a:t>예전 </a:t>
            </a:r>
            <a:r>
              <a:rPr lang="ko-KR" altLang="en-US" dirty="0" err="1" smtClean="0"/>
              <a:t>제네릭스</a:t>
            </a:r>
            <a:r>
              <a:rPr lang="ko-KR" altLang="en-US" dirty="0" smtClean="0"/>
              <a:t> 강의에서 </a:t>
            </a:r>
            <a:r>
              <a:rPr lang="ko-KR" altLang="en-US" dirty="0" smtClean="0"/>
              <a:t>설명한 </a:t>
            </a:r>
            <a:r>
              <a:rPr lang="en-US" altLang="ko-KR" dirty="0" err="1" smtClean="0"/>
              <a:t>DynamicArray</a:t>
            </a:r>
            <a:r>
              <a:rPr lang="ko-KR" altLang="en-US" dirty="0" smtClean="0"/>
              <a:t>를 이용해서 구현하고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구현하는 어댑터 클래스를 구현하되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이용해서 만들어서 실행시켜 볼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패턴을 구현한 클래스 이름이 </a:t>
            </a:r>
            <a:r>
              <a:rPr lang="en-US" altLang="ko-KR" dirty="0" err="1" smtClean="0"/>
              <a:t>DataCollectionAdapter</a:t>
            </a:r>
            <a:r>
              <a:rPr lang="ko-KR" altLang="en-US" dirty="0" smtClean="0"/>
              <a:t>라고 하면 </a:t>
            </a:r>
            <a:r>
              <a:rPr lang="en-US" altLang="ko-KR" dirty="0" smtClean="0"/>
              <a:t>TestDynamicArray.java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다음 코드로 수정해서 동일한 결과가 나와야 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47" y="5373216"/>
            <a:ext cx="8136904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2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DataCollection</a:t>
            </a:r>
            <a:r>
              <a:rPr lang="en-US" altLang="ko-KR" sz="22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&lt;String</a:t>
            </a:r>
            <a:r>
              <a:rPr lang="en-US" altLang="ko-KR" sz="22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2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200" spc="-1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22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DynamicArray</a:t>
            </a:r>
            <a:r>
              <a:rPr lang="en-US" altLang="ko-KR" sz="2200" spc="-100" dirty="0">
                <a:solidFill>
                  <a:schemeClr val="tx1"/>
                </a:solidFill>
                <a:latin typeface="Consolas" panose="020B0609020204030204" pitchFamily="49" charset="0"/>
              </a:rPr>
              <a:t>&lt;String</a:t>
            </a:r>
            <a:r>
              <a:rPr lang="en-US" altLang="ko-KR" sz="22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  <a:endParaRPr lang="en-US" altLang="ko-KR" sz="22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76" y="6243602"/>
            <a:ext cx="8615448" cy="425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2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DataCollection</a:t>
            </a:r>
            <a:r>
              <a:rPr lang="en-US" altLang="ko-KR" sz="22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&lt;String</a:t>
            </a:r>
            <a:r>
              <a:rPr lang="en-US" altLang="ko-KR" sz="22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2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200" spc="-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2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22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DataCollectionAdapter</a:t>
            </a:r>
            <a:r>
              <a:rPr lang="en-US" altLang="ko-KR" sz="2200" spc="-100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  <a:endParaRPr lang="en-US" altLang="ko-KR" sz="2200" spc="-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07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TestDynamicArray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다음 형태로 수정했을 때 </a:t>
            </a:r>
            <a:r>
              <a:rPr lang="en-US" altLang="ko-KR" dirty="0" err="1" smtClean="0"/>
              <a:t>DynamicArray</a:t>
            </a:r>
            <a:r>
              <a:rPr lang="ko-KR" altLang="en-US" dirty="0" smtClean="0"/>
              <a:t>를 사용할 때와 동일한 결과를 출력해야 함</a:t>
            </a:r>
            <a:endParaRPr lang="en-US" altLang="ko-KR" dirty="0" smtClean="0"/>
          </a:p>
          <a:p>
            <a:r>
              <a:rPr lang="ko-KR" altLang="en-US" dirty="0" smtClean="0"/>
              <a:t>다음 형태로 </a:t>
            </a:r>
            <a:r>
              <a:rPr lang="en-US" altLang="ko-KR" dirty="0" smtClean="0"/>
              <a:t>TestDynamicArray.java</a:t>
            </a:r>
            <a:r>
              <a:rPr lang="ko-KR" altLang="en-US" dirty="0" smtClean="0"/>
              <a:t>를 수정하면 </a:t>
            </a:r>
            <a:r>
              <a:rPr lang="en-US" altLang="ko-KR" dirty="0" smtClean="0"/>
              <a:t>DynamicArray.java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DynamicArrayIterator.java</a:t>
            </a:r>
            <a:r>
              <a:rPr lang="ko-KR" altLang="en-US" dirty="0" smtClean="0"/>
              <a:t>는 없어도 컴파일하고 실행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955258"/>
            <a:ext cx="8946037" cy="2759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java.util.Iterator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600"/>
              </a:lnSpc>
            </a:pP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TestDynamicArray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   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DataCollection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DynamicArray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DataCollection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DataCollectionAdapter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&lt;String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("Seoul");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("Busan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5841" y="44624"/>
            <a:ext cx="8738647" cy="6760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Gwangju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("Daejeon");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Cheonan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("Ulsan");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("Daegu");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arr.put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("Incheon");</a:t>
            </a:r>
          </a:p>
          <a:p>
            <a:pPr>
              <a:lnSpc>
                <a:spcPts val="2600"/>
              </a:lnSpc>
            </a:pP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("index");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arr.length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String s = (String)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arr.elemAt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("iterator");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(Iterator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iter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arr.createIterator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iter.hasNext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(); ) {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String s = (String)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iter.next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ko-KR" sz="2000" spc="-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ko-KR" sz="2000" spc="-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04037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7142</TotalTime>
  <Words>254</Words>
  <Application>Microsoft Office PowerPoint</Application>
  <PresentationFormat>화면 슬라이드 쇼(4:3)</PresentationFormat>
  <Paragraphs>47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#07</vt:lpstr>
      <vt:lpstr>실습과제 #07 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Microsoft 계정</cp:lastModifiedBy>
  <cp:revision>1829</cp:revision>
  <dcterms:created xsi:type="dcterms:W3CDTF">2001-05-01T19:45:44Z</dcterms:created>
  <dcterms:modified xsi:type="dcterms:W3CDTF">2021-11-02T10:49:21Z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