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4"/>
  </p:notesMasterIdLst>
  <p:sldIdLst>
    <p:sldId id="323" r:id="rId2"/>
    <p:sldId id="324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0929"/>
  </p:normalViewPr>
  <p:slideViewPr>
    <p:cSldViewPr>
      <p:cViewPr varScale="1">
        <p:scale>
          <a:sx n="81" d="100"/>
          <a:sy n="81" d="100"/>
        </p:scale>
        <p:origin x="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4263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77813"/>
            <a:ext cx="8928992" cy="774700"/>
          </a:xfrm>
        </p:spPr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8928992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1AA0B-5F5B-47F8-973D-F15ED52ADF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014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32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4" r:id="rId3"/>
    <p:sldLayoutId id="2147483907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고급객체지향프로그래밍</a:t>
              </a:r>
              <a:endParaRPr kumimoji="0" lang="en-US" altLang="ko-KR" sz="44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실습과제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#10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5292" y="4581128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4400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 smtClean="0"/>
              <a:t>#10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8856984" cy="4862512"/>
          </a:xfrm>
        </p:spPr>
        <p:txBody>
          <a:bodyPr/>
          <a:lstStyle/>
          <a:p>
            <a:r>
              <a:rPr lang="en-US" altLang="ko-KR" dirty="0" smtClean="0"/>
              <a:t>MP10Student.zip</a:t>
            </a:r>
            <a:r>
              <a:rPr lang="ko-KR" altLang="en-US" dirty="0" smtClean="0"/>
              <a:t>에 있는 코드를 템플릿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패턴을 이용해서 수정</a:t>
            </a:r>
            <a:endParaRPr lang="en-US" altLang="ko-KR" dirty="0" smtClean="0"/>
          </a:p>
          <a:p>
            <a:r>
              <a:rPr lang="ko-KR" altLang="en-US" dirty="0" smtClean="0"/>
              <a:t>이 코드는 버블 소트를 이용해서 </a:t>
            </a:r>
            <a:r>
              <a:rPr lang="en-US" altLang="ko-KR" dirty="0" smtClean="0"/>
              <a:t>Person </a:t>
            </a:r>
            <a:r>
              <a:rPr lang="ko-KR" altLang="en-US" dirty="0" smtClean="0"/>
              <a:t>객체 배열을 이름과 나이 순서대로 정렬해서 출력하는 코드를 보임</a:t>
            </a:r>
            <a:endParaRPr lang="en-US" altLang="ko-KR" dirty="0" smtClean="0"/>
          </a:p>
          <a:p>
            <a:r>
              <a:rPr lang="en-US" altLang="ko-KR" dirty="0" smtClean="0"/>
              <a:t>AgeSorter.java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NameSorter.java</a:t>
            </a:r>
            <a:r>
              <a:rPr lang="ko-KR" altLang="en-US" dirty="0" smtClean="0"/>
              <a:t>에 있는 </a:t>
            </a:r>
            <a:r>
              <a:rPr lang="en-US" altLang="ko-KR" dirty="0" err="1" smtClean="0"/>
              <a:t>bubbleSort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버블 정렬 알고리즘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추상화시키고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중 이름과 나이를 비교하는 부분을 자식 클래스들로 위임하는 형태로 코드를 작성할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0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7727</TotalTime>
  <Words>65</Words>
  <Application>Microsoft Office PowerPoint</Application>
  <PresentationFormat>화면 슬라이드 쇼(4:3)</PresentationFormat>
  <Paragraphs>11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굴림</vt:lpstr>
      <vt:lpstr>맑은 고딕</vt:lpstr>
      <vt:lpstr>Book Antiqua</vt:lpstr>
      <vt:lpstr>Garamond</vt:lpstr>
      <vt:lpstr>Times New Roman</vt:lpstr>
      <vt:lpstr>Wingdings</vt:lpstr>
      <vt:lpstr>Level</vt:lpstr>
      <vt:lpstr>PowerPoint 프레젠테이션</vt:lpstr>
      <vt:lpstr>실습과제 #10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Microsoft 계정</cp:lastModifiedBy>
  <cp:revision>1818</cp:revision>
  <dcterms:created xsi:type="dcterms:W3CDTF">2001-05-01T19:45:44Z</dcterms:created>
  <dcterms:modified xsi:type="dcterms:W3CDTF">2021-11-23T12:30:00Z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