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sldIdLst>
    <p:sldId id="323" r:id="rId2"/>
    <p:sldId id="394" r:id="rId3"/>
    <p:sldId id="395" r:id="rId4"/>
    <p:sldId id="396" r:id="rId5"/>
    <p:sldId id="397" r:id="rId6"/>
    <p:sldId id="398" r:id="rId7"/>
    <p:sldId id="39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1" d="100"/>
          <a:sy n="101" d="100"/>
        </p:scale>
        <p:origin x="3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36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err="1" smtClean="0"/>
              <a:t>TextFieldWindow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LabelWindow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PrimeObservableThread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TextFieldWindow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LabelWindow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generatePrimeNumber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FrameWindow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(title: String, x: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y: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+abstract 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TextFieldWindow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(s : String)</a:t>
            </a:r>
          </a:p>
          <a:p>
            <a:r>
              <a:rPr lang="en-US" altLang="ko-KR" dirty="0" smtClean="0"/>
              <a:t>    +update(n: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LabelWindow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(s : String)</a:t>
            </a:r>
          </a:p>
          <a:p>
            <a:r>
              <a:rPr lang="en-US" altLang="ko-KR" dirty="0" smtClean="0"/>
              <a:t>    +update(n: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(e: </a:t>
            </a:r>
            <a:r>
              <a:rPr lang="en-US" altLang="ko-KR" dirty="0" err="1" smtClean="0"/>
              <a:t>ActionEvent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17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TextFieldWindowObserver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LabelWindowObserver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PrimeObservableThread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MainWindow</a:t>
            </a:r>
            <a:endParaRPr lang="en-US" altLang="ko-KR" dirty="0" smtClean="0"/>
          </a:p>
          <a:p>
            <a:r>
              <a:rPr lang="en-US" altLang="ko-KR" dirty="0" smtClean="0"/>
              <a:t>participant User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TextFieldWindowObserver:create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LabelWindowObserver:create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LabelWindowObserver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TextFieldWindowObserver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addObserver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generatePrimeNumber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User -&gt;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: click button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TextFieldWindow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LabelWindow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n-lt"/>
                  <a:ea typeface="맑은 고딕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n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옵</a:t>
            </a:r>
            <a:r>
              <a:rPr lang="ko-KR" altLang="en-US" dirty="0" err="1"/>
              <a:t>저</a:t>
            </a:r>
            <a:r>
              <a:rPr lang="ko-KR" altLang="en-US" dirty="0" err="1" smtClean="0"/>
              <a:t>버</a:t>
            </a:r>
            <a:r>
              <a:rPr lang="ko-KR" altLang="en-US" dirty="0" smtClean="0"/>
              <a:t> 패턴을 이용해서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생성되는 소수를 두 개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화면에 출력하는 프로그램을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/>
              <a:t>MP03 </a:t>
            </a:r>
            <a:r>
              <a:rPr lang="ko-KR" altLang="en-US" dirty="0" smtClean="0"/>
              <a:t>코드를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패턴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옵저버는</a:t>
            </a:r>
            <a:r>
              <a:rPr lang="ko-KR" altLang="en-US" dirty="0" smtClean="0"/>
              <a:t> 버튼을 클릭해서 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MP03code.jar </a:t>
            </a:r>
            <a:r>
              <a:rPr lang="ko-KR" altLang="en-US" dirty="0" smtClean="0"/>
              <a:t>파일을 실행시켜서 프로그램이 어떻게 실행되어야 하는지 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75656" y="4797152"/>
            <a:ext cx="4032448" cy="3927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java –jar MP03</a:t>
            </a:r>
            <a:r>
              <a:rPr lang="en-US" altLang="ko-KR" dirty="0">
                <a:latin typeface="Consolas" panose="020B0609020204030204" pitchFamily="49" charset="0"/>
              </a:rPr>
              <a:t>code</a:t>
            </a:r>
            <a:r>
              <a:rPr lang="en-US" altLang="ko-KR" dirty="0" smtClean="0">
                <a:latin typeface="Consolas" panose="020B0609020204030204" pitchFamily="49" charset="0"/>
              </a:rPr>
              <a:t>.jar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3" y="1484784"/>
            <a:ext cx="5492460" cy="46533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MP03 </a:t>
            </a:r>
            <a:r>
              <a:rPr lang="ko-KR" altLang="en-US" dirty="0" smtClean="0"/>
              <a:t>코드 실행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07504" y="1651029"/>
            <a:ext cx="389608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 bwMode="auto">
          <a:xfrm flipV="1">
            <a:off x="4003590" y="2155085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98567" y="191211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버튼 텍스트 주의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41535" y="3896688"/>
            <a:ext cx="730607" cy="18354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 bwMode="auto">
          <a:xfrm>
            <a:off x="5272142" y="4814426"/>
            <a:ext cx="851857" cy="398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23999" y="4797152"/>
            <a:ext cx="249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생성되는 소수 화면에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07504" y="2996952"/>
            <a:ext cx="3784247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07504" y="4509467"/>
            <a:ext cx="3792093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 bwMode="auto">
          <a:xfrm>
            <a:off x="3899597" y="3292393"/>
            <a:ext cx="1812206" cy="33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11803" y="2910113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Update ~~~ Observer 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버튼이 눌려지면 수정됨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891409" y="3571177"/>
            <a:ext cx="2067976" cy="1190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252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MP03soln.jar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2" y="1268413"/>
            <a:ext cx="4476208" cy="54428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1412776"/>
            <a:ext cx="367240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779912" y="1988840"/>
            <a:ext cx="172819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08104" y="16859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옵저버</a:t>
            </a:r>
            <a:r>
              <a:rPr lang="ko-KR" altLang="en-US" sz="2400" dirty="0" smtClean="0">
                <a:solidFill>
                  <a:schemeClr val="tx1"/>
                </a:solidFill>
              </a:rPr>
              <a:t> 제거 가능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496" y="2852936"/>
            <a:ext cx="3672408" cy="3858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726180" y="3861395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42404" y="3630562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/>
                </a:solidFill>
              </a:rPr>
              <a:t>옵저버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패턴으로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자동 업데이트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MP03soln.jar </a:t>
            </a:r>
            <a:r>
              <a:rPr lang="ko-KR" altLang="en-US" dirty="0"/>
              <a:t>실행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8" y="1268413"/>
            <a:ext cx="4457807" cy="54009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1412776"/>
            <a:ext cx="367240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779912" y="1916832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775538" y="16859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옵저버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 가능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496" y="2852936"/>
            <a:ext cx="3672408" cy="3858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726180" y="3861395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42404" y="363056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다른 시기에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옵저버가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제거되었음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MP03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88948"/>
            <a:ext cx="8892480" cy="41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MP03 </a:t>
            </a:r>
            <a:r>
              <a:rPr lang="ko-KR" altLang="en-US" dirty="0"/>
              <a:t>클래스 다이어그램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8" y="1700808"/>
            <a:ext cx="8279904" cy="3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7426</TotalTime>
  <Words>402</Words>
  <Application>Microsoft Office PowerPoint</Application>
  <PresentationFormat>화면 슬라이드 쇼(4:3)</PresentationFormat>
  <Paragraphs>100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#03 </vt:lpstr>
      <vt:lpstr>MP03 코드 실행 화면</vt:lpstr>
      <vt:lpstr>MP03soln.jar 실행 화면</vt:lpstr>
      <vt:lpstr>MP03soln.jar 실행 화면</vt:lpstr>
      <vt:lpstr>MP03 클래스 다이어그램</vt:lpstr>
      <vt:lpstr>MP03 클래스 다이어그램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1807</cp:revision>
  <dcterms:created xsi:type="dcterms:W3CDTF">2001-05-01T19:45:44Z</dcterms:created>
  <dcterms:modified xsi:type="dcterms:W3CDTF">2021-09-21T12:00:57Z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