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광석(MOON KWANGSUK)" initials="문K" lastIdx="1" clrIdx="0">
    <p:extLst>
      <p:ext uri="{19B8F6BF-5375-455C-9EA6-DF929625EA0E}">
        <p15:presenceInfo xmlns:p15="http://schemas.microsoft.com/office/powerpoint/2012/main" userId="문광석(MOON KWANGSUK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732" y="88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72CB59BD-E487-466F-8926-382CBDB0D072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9CE7BC15-FD63-47B9-90BE-0EB3CF8DB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9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C7B2210B-6C02-4AC4-8C9F-45A513EA837E}"/>
              </a:ext>
            </a:extLst>
          </p:cNvPr>
          <p:cNvCxnSpPr/>
          <p:nvPr/>
        </p:nvCxnSpPr>
        <p:spPr>
          <a:xfrm>
            <a:off x="0" y="6516751"/>
            <a:ext cx="9906000" cy="3175"/>
          </a:xfrm>
          <a:prstGeom prst="line">
            <a:avLst/>
          </a:prstGeom>
          <a:ln w="952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7E1914-D5A2-485E-8769-757C0FC831FB}"/>
              </a:ext>
            </a:extLst>
          </p:cNvPr>
          <p:cNvSpPr txBox="1"/>
          <p:nvPr/>
        </p:nvSpPr>
        <p:spPr>
          <a:xfrm>
            <a:off x="51943" y="152400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보안컨설턴트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실습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마스터 플랜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82963-CB0A-4A12-AD70-4D9CF3BB4E64}"/>
              </a:ext>
            </a:extLst>
          </p:cNvPr>
          <p:cNvSpPr/>
          <p:nvPr/>
        </p:nvSpPr>
        <p:spPr>
          <a:xfrm>
            <a:off x="200472" y="836712"/>
            <a:ext cx="93610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이행 과제 도출 </a:t>
            </a:r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정보보안 정책 수립</a:t>
            </a:r>
            <a:endParaRPr lang="en-US" altLang="ko-KR" sz="25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A25E6-45C6-4CA8-89B1-C0F25865B5C2}"/>
              </a:ext>
            </a:extLst>
          </p:cNvPr>
          <p:cNvSpPr txBox="1"/>
          <p:nvPr/>
        </p:nvSpPr>
        <p:spPr>
          <a:xfrm>
            <a:off x="488504" y="162622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정보보안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정책수립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92042-3F3A-4137-A3E8-8896124DC1D4}"/>
              </a:ext>
            </a:extLst>
          </p:cNvPr>
          <p:cNvSpPr txBox="1"/>
          <p:nvPr/>
        </p:nvSpPr>
        <p:spPr>
          <a:xfrm>
            <a:off x="3020037" y="1594895"/>
            <a:ext cx="35058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퇴직예정자 보안관리 추가</a:t>
            </a:r>
            <a:endParaRPr lang="en-US" altLang="ko-KR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(Business Process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7731C-EA74-483D-BF6F-CBF2A59022D5}"/>
              </a:ext>
            </a:extLst>
          </p:cNvPr>
          <p:cNvSpPr txBox="1"/>
          <p:nvPr/>
        </p:nvSpPr>
        <p:spPr>
          <a:xfrm>
            <a:off x="306147" y="2855719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BA4D2-3EA9-47EE-89BE-49580EC4B8C2}"/>
              </a:ext>
            </a:extLst>
          </p:cNvPr>
          <p:cNvSpPr txBox="1"/>
          <p:nvPr/>
        </p:nvSpPr>
        <p:spPr>
          <a:xfrm>
            <a:off x="3565650" y="2828835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906BA-4CC2-49F6-9294-8B2C49AB9D17}"/>
              </a:ext>
            </a:extLst>
          </p:cNvPr>
          <p:cNvSpPr txBox="1"/>
          <p:nvPr/>
        </p:nvSpPr>
        <p:spPr>
          <a:xfrm>
            <a:off x="6825153" y="2834242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B10E79-0574-4E41-8E4A-A79F9DC76D2D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4772953" y="2241226"/>
            <a:ext cx="1" cy="58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0B6C40B-31F0-4FE7-BEED-3B040FDAF0D1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6106197" y="907983"/>
            <a:ext cx="593016" cy="3259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139E68B-D0F4-491B-9605-7FA01B22F56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2835956" y="918720"/>
            <a:ext cx="614493" cy="325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3FDAB-2556-4353-988D-A3989195B993}"/>
              </a:ext>
            </a:extLst>
          </p:cNvPr>
          <p:cNvSpPr/>
          <p:nvPr/>
        </p:nvSpPr>
        <p:spPr>
          <a:xfrm>
            <a:off x="3565650" y="3861048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9D3E40-F3C1-4B8E-986E-EC51884F77CC}"/>
              </a:ext>
            </a:extLst>
          </p:cNvPr>
          <p:cNvSpPr/>
          <p:nvPr/>
        </p:nvSpPr>
        <p:spPr>
          <a:xfrm>
            <a:off x="306147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384055-4A95-40E3-A271-A4A7F78C6255}"/>
              </a:ext>
            </a:extLst>
          </p:cNvPr>
          <p:cNvSpPr/>
          <p:nvPr/>
        </p:nvSpPr>
        <p:spPr>
          <a:xfrm>
            <a:off x="6825153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Straight Connector 6">
            <a:extLst>
              <a:ext uri="{FF2B5EF4-FFF2-40B4-BE49-F238E27FC236}">
                <a16:creationId xmlns:a16="http://schemas.microsoft.com/office/drawing/2014/main" id="{FD387516-3965-5905-2FAF-734853FC02C2}"/>
              </a:ext>
            </a:extLst>
          </p:cNvPr>
          <p:cNvCxnSpPr/>
          <p:nvPr/>
        </p:nvCxnSpPr>
        <p:spPr>
          <a:xfrm>
            <a:off x="0" y="641534"/>
            <a:ext cx="9906000" cy="3175"/>
          </a:xfrm>
          <a:prstGeom prst="line">
            <a:avLst/>
          </a:prstGeom>
          <a:ln w="952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42"/>
    </mc:Choice>
    <mc:Fallback xmlns="">
      <p:transition spd="slow" advTm="1211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C7B2210B-6C02-4AC4-8C9F-45A513EA837E}"/>
              </a:ext>
            </a:extLst>
          </p:cNvPr>
          <p:cNvCxnSpPr/>
          <p:nvPr/>
        </p:nvCxnSpPr>
        <p:spPr>
          <a:xfrm>
            <a:off x="0" y="641534"/>
            <a:ext cx="9906000" cy="3175"/>
          </a:xfrm>
          <a:prstGeom prst="line">
            <a:avLst/>
          </a:prstGeom>
          <a:ln w="9525">
            <a:solidFill>
              <a:srgbClr val="9595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7E1914-D5A2-485E-8769-757C0FC831FB}"/>
              </a:ext>
            </a:extLst>
          </p:cNvPr>
          <p:cNvSpPr txBox="1"/>
          <p:nvPr/>
        </p:nvSpPr>
        <p:spPr>
          <a:xfrm>
            <a:off x="51943" y="152400"/>
            <a:ext cx="357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보안컨설턴트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실습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마스터 플랜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82963-CB0A-4A12-AD70-4D9CF3BB4E64}"/>
              </a:ext>
            </a:extLst>
          </p:cNvPr>
          <p:cNvSpPr/>
          <p:nvPr/>
        </p:nvSpPr>
        <p:spPr>
          <a:xfrm>
            <a:off x="200472" y="836712"/>
            <a:ext cx="93610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이행 과제 도출 </a:t>
            </a:r>
            <a:r>
              <a:rPr lang="en-US" altLang="ko-KR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보안솔루션 구축</a:t>
            </a:r>
            <a:endParaRPr lang="en-US" altLang="ko-KR" sz="25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A25E6-45C6-4CA8-89B1-C0F25865B5C2}"/>
              </a:ext>
            </a:extLst>
          </p:cNvPr>
          <p:cNvSpPr txBox="1"/>
          <p:nvPr/>
        </p:nvSpPr>
        <p:spPr>
          <a:xfrm>
            <a:off x="488503" y="1626221"/>
            <a:ext cx="1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보안솔루션 구축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92042-3F3A-4137-A3E8-8896124DC1D4}"/>
              </a:ext>
            </a:extLst>
          </p:cNvPr>
          <p:cNvSpPr txBox="1"/>
          <p:nvPr/>
        </p:nvSpPr>
        <p:spPr>
          <a:xfrm>
            <a:off x="3020037" y="1594895"/>
            <a:ext cx="3505833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유출 대응을 위한 솔루션 도입</a:t>
            </a:r>
            <a:endParaRPr lang="en-US" altLang="ko-KR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사업장 물리적 보안 통제 강화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7731C-EA74-483D-BF6F-CBF2A59022D5}"/>
              </a:ext>
            </a:extLst>
          </p:cNvPr>
          <p:cNvSpPr txBox="1"/>
          <p:nvPr/>
        </p:nvSpPr>
        <p:spPr>
          <a:xfrm>
            <a:off x="306147" y="2855719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1BA4D2-3EA9-47EE-89BE-49580EC4B8C2}"/>
              </a:ext>
            </a:extLst>
          </p:cNvPr>
          <p:cNvSpPr txBox="1"/>
          <p:nvPr/>
        </p:nvSpPr>
        <p:spPr>
          <a:xfrm>
            <a:off x="3565650" y="2828835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906BA-4CC2-49F6-9294-8B2C49AB9D17}"/>
              </a:ext>
            </a:extLst>
          </p:cNvPr>
          <p:cNvSpPr txBox="1"/>
          <p:nvPr/>
        </p:nvSpPr>
        <p:spPr>
          <a:xfrm>
            <a:off x="6825153" y="2834242"/>
            <a:ext cx="2414606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B10E79-0574-4E41-8E4A-A79F9DC76D2D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4772953" y="2241226"/>
            <a:ext cx="1" cy="58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0B6C40B-31F0-4FE7-BEED-3B040FDAF0D1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16200000" flipH="1">
            <a:off x="6106197" y="907983"/>
            <a:ext cx="593016" cy="3259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139E68B-D0F4-491B-9605-7FA01B22F56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2835956" y="918720"/>
            <a:ext cx="614493" cy="3259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E63FDAB-2556-4353-988D-A3989195B993}"/>
              </a:ext>
            </a:extLst>
          </p:cNvPr>
          <p:cNvSpPr/>
          <p:nvPr/>
        </p:nvSpPr>
        <p:spPr>
          <a:xfrm>
            <a:off x="3565650" y="3861048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9D3E40-F3C1-4B8E-986E-EC51884F77CC}"/>
              </a:ext>
            </a:extLst>
          </p:cNvPr>
          <p:cNvSpPr/>
          <p:nvPr/>
        </p:nvSpPr>
        <p:spPr>
          <a:xfrm>
            <a:off x="306147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384055-4A95-40E3-A271-A4A7F78C6255}"/>
              </a:ext>
            </a:extLst>
          </p:cNvPr>
          <p:cNvSpPr/>
          <p:nvPr/>
        </p:nvSpPr>
        <p:spPr>
          <a:xfrm>
            <a:off x="6825153" y="3860957"/>
            <a:ext cx="2414606" cy="2341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6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42"/>
    </mc:Choice>
    <mc:Fallback xmlns="">
      <p:transition spd="slow" advTm="12114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</TotalTime>
  <Words>54</Words>
  <Application>Microsoft Office PowerPoint</Application>
  <PresentationFormat>A4 용지(210x297mm)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문광석(MOON KWANGSUK)</cp:lastModifiedBy>
  <cp:revision>408</cp:revision>
  <cp:lastPrinted>2020-09-24T12:52:41Z</cp:lastPrinted>
  <dcterms:created xsi:type="dcterms:W3CDTF">2020-06-10T09:30:50Z</dcterms:created>
  <dcterms:modified xsi:type="dcterms:W3CDTF">2022-07-03T04:59:49Z</dcterms:modified>
</cp:coreProperties>
</file>