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7" r:id="rId2"/>
    <p:sldId id="258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1" r:id="rId19"/>
    <p:sldId id="282" r:id="rId20"/>
    <p:sldId id="284" r:id="rId21"/>
    <p:sldId id="285" r:id="rId22"/>
    <p:sldId id="263" r:id="rId23"/>
    <p:sldId id="264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34" autoAdjust="0"/>
    <p:restoredTop sz="82343" autoAdjust="0"/>
  </p:normalViewPr>
  <p:slideViewPr>
    <p:cSldViewPr snapToGrid="0">
      <p:cViewPr varScale="1">
        <p:scale>
          <a:sx n="70" d="100"/>
          <a:sy n="70" d="100"/>
        </p:scale>
        <p:origin x="106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DDBB3E-0C1B-4CFF-9F66-36BB186E17D9}" type="datetimeFigureOut">
              <a:rPr lang="ko-KR" altLang="en-US" smtClean="0"/>
              <a:t>2021-08-18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87100C-8068-4B2D-90DC-89F4F1DB43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696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PR = Passive Roaming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87100C-8068-4B2D-90DC-89F4F1DB43C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34530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End </a:t>
            </a:r>
            <a:r>
              <a:rPr lang="ko-KR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디바이스는 </a:t>
            </a:r>
            <a:r>
              <a:rPr lang="en-US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serving network </a:t>
            </a:r>
            <a:r>
              <a:rPr lang="ko-KR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서버로부터 </a:t>
            </a:r>
            <a:r>
              <a:rPr lang="en-US" altLang="ko-KR" sz="12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ForceRejoinReq</a:t>
            </a:r>
            <a:r>
              <a:rPr lang="ko-KR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를 받았을 때 </a:t>
            </a:r>
            <a:r>
              <a:rPr lang="en-US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Rejoin-request Type 2 </a:t>
            </a:r>
            <a:r>
              <a:rPr lang="ko-KR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메시지를 보낸다</a:t>
            </a:r>
            <a:r>
              <a:rPr lang="en-US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>
              <a:defRPr/>
            </a:pPr>
            <a:r>
              <a:rPr lang="en-US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End </a:t>
            </a:r>
            <a:r>
              <a:rPr lang="ko-KR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디바이스는 유효한 </a:t>
            </a:r>
            <a:r>
              <a:rPr lang="en-US" altLang="ko-KR" sz="12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ForceRejoinReq</a:t>
            </a:r>
            <a:r>
              <a:rPr lang="ko-KR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와 </a:t>
            </a:r>
            <a:r>
              <a:rPr lang="en-US" altLang="ko-KR" sz="12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RejoinType</a:t>
            </a:r>
            <a:r>
              <a:rPr lang="en-US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2 serving network </a:t>
            </a:r>
            <a:r>
              <a:rPr lang="ko-KR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서버로 받지 않는</a:t>
            </a:r>
            <a:r>
              <a:rPr lang="en-US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한 </a:t>
            </a:r>
            <a:r>
              <a:rPr lang="en-US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Rejoin-request Type 2 </a:t>
            </a:r>
            <a:r>
              <a:rPr lang="ko-KR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메시지를 보내지 않는다</a:t>
            </a:r>
            <a:r>
              <a:rPr lang="en-US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2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r>
              <a:rPr lang="ko-KR" altLang="ko-KR" sz="12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만약 </a:t>
            </a:r>
            <a:r>
              <a:rPr lang="en-US" altLang="ko-KR" sz="12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serving network </a:t>
            </a:r>
            <a:r>
              <a:rPr lang="ko-KR" altLang="ko-KR" sz="12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서버가 </a:t>
            </a:r>
            <a:r>
              <a:rPr lang="en-US" altLang="ko-KR" sz="12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ForceRejoinReq</a:t>
            </a:r>
            <a:r>
              <a:rPr lang="ko-KR" altLang="ko-KR" sz="12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와 </a:t>
            </a:r>
            <a:r>
              <a:rPr lang="en-US" altLang="ko-KR" sz="12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RejoinType</a:t>
            </a:r>
            <a:r>
              <a:rPr lang="en-US" altLang="ko-KR" sz="12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2 MAC </a:t>
            </a:r>
            <a:r>
              <a:rPr lang="ko-KR" altLang="ko-KR" sz="12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명령어를</a:t>
            </a:r>
            <a:r>
              <a:rPr lang="en-US" altLang="ko-KR" sz="12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end </a:t>
            </a:r>
            <a:r>
              <a:rPr lang="ko-KR" altLang="ko-KR" sz="12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디바이스에게 보내지않았다면 </a:t>
            </a:r>
            <a:r>
              <a:rPr lang="en-US" altLang="ko-KR" sz="12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Serving network </a:t>
            </a:r>
            <a:r>
              <a:rPr lang="ko-KR" altLang="ko-KR" sz="12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서버는 전달받은 </a:t>
            </a:r>
            <a:r>
              <a:rPr lang="en-US" altLang="ko-KR" sz="12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Rejoin-Request Type 2</a:t>
            </a:r>
            <a:r>
              <a:rPr lang="ko-KR" altLang="ko-KR" sz="12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를 무시한다</a:t>
            </a:r>
            <a:r>
              <a:rPr lang="en-US" altLang="ko-KR" sz="12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endParaRPr lang="en-US" altLang="ko-KR" sz="1200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r>
              <a:rPr lang="en-US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Rejoin-request Type 2 </a:t>
            </a:r>
            <a:r>
              <a:rPr lang="ko-KR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메시지의 저리과정은 전달받는 </a:t>
            </a:r>
            <a:r>
              <a:rPr lang="en-US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network </a:t>
            </a:r>
            <a:r>
              <a:rPr lang="ko-KR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서버</a:t>
            </a:r>
            <a:r>
              <a:rPr lang="en-US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위그림의 </a:t>
            </a:r>
            <a:r>
              <a:rPr lang="en-US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Network </a:t>
            </a:r>
            <a:r>
              <a:rPr lang="ko-KR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서버</a:t>
            </a:r>
            <a:r>
              <a:rPr lang="en-US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2)</a:t>
            </a:r>
            <a:r>
              <a:rPr lang="ko-KR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가 이미 </a:t>
            </a:r>
            <a:r>
              <a:rPr lang="en-US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serving network </a:t>
            </a:r>
            <a:r>
              <a:rPr lang="ko-KR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서버임을 고려하면 </a:t>
            </a:r>
            <a:r>
              <a:rPr lang="en-US" altLang="ko-KR" sz="12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Handover roaming Start</a:t>
            </a:r>
            <a:r>
              <a:rPr lang="ko-KR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에서 서술한 것처럼 </a:t>
            </a:r>
            <a:r>
              <a:rPr lang="en-US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Rejoin-request Type 0</a:t>
            </a:r>
            <a:r>
              <a:rPr lang="ko-KR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의 처리과정과 같다</a:t>
            </a:r>
            <a:r>
              <a:rPr lang="en-US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en-US" altLang="ko-KR" sz="12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r>
              <a:rPr lang="ko-KR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만약</a:t>
            </a:r>
            <a:r>
              <a:rPr lang="en-US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end </a:t>
            </a:r>
            <a:r>
              <a:rPr lang="ko-KR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디바이스가 </a:t>
            </a:r>
            <a:r>
              <a:rPr lang="en-US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serving network </a:t>
            </a:r>
            <a:r>
              <a:rPr lang="ko-KR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서버로부터 </a:t>
            </a:r>
            <a:r>
              <a:rPr lang="en-US" altLang="ko-KR" sz="12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ForceRejoinReq</a:t>
            </a:r>
            <a:r>
              <a:rPr lang="ko-KR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와 </a:t>
            </a:r>
            <a:r>
              <a:rPr lang="en-US" altLang="ko-KR" sz="12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RejoinType</a:t>
            </a:r>
            <a:r>
              <a:rPr lang="en-US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2 MAC </a:t>
            </a:r>
            <a:r>
              <a:rPr lang="ko-KR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명령어를 전달받지 않고 세션키들을 새롭게 하거나 </a:t>
            </a:r>
            <a:r>
              <a:rPr lang="en-US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frame counter</a:t>
            </a:r>
            <a:r>
              <a:rPr lang="ko-KR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들을 초기화하기로 결정했을 때</a:t>
            </a:r>
            <a:r>
              <a:rPr lang="en-US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end </a:t>
            </a:r>
            <a:r>
              <a:rPr lang="ko-KR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디바이스는 </a:t>
            </a:r>
            <a:r>
              <a:rPr lang="en-US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join-request</a:t>
            </a:r>
            <a:r>
              <a:rPr lang="ko-KR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를 보낸다</a:t>
            </a:r>
            <a:r>
              <a:rPr lang="en-US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en-US" altLang="ko-KR" sz="12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ko-KR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187100C-8068-4B2D-90DC-89F4F1DB43C6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869842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altLang="ko-KR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187100C-8068-4B2D-90DC-89F4F1DB43C6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155384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altLang="ko-KR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187100C-8068-4B2D-90DC-89F4F1DB43C6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4262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altLang="ko-KR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187100C-8068-4B2D-90DC-89F4F1DB43C6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679646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altLang="ko-KR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187100C-8068-4B2D-90DC-89F4F1DB43C6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629283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altLang="ko-KR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187100C-8068-4B2D-90DC-89F4F1DB43C6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75469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위 그림은 </a:t>
            </a:r>
            <a:r>
              <a:rPr lang="en-US" altLang="ko-KR" dirty="0"/>
              <a:t>OTA handover </a:t>
            </a:r>
            <a:r>
              <a:rPr lang="en-US" altLang="ko-KR" dirty="0" err="1"/>
              <a:t>Raoming</a:t>
            </a:r>
            <a:r>
              <a:rPr lang="en-US" altLang="ko-KR" dirty="0"/>
              <a:t> Activation </a:t>
            </a:r>
            <a:r>
              <a:rPr lang="ko-KR" altLang="en-US" dirty="0"/>
              <a:t>절차의</a:t>
            </a:r>
            <a:r>
              <a:rPr lang="en-US" altLang="ko-KR" dirty="0"/>
              <a:t> </a:t>
            </a:r>
            <a:r>
              <a:rPr lang="ko-KR" altLang="en-US" dirty="0"/>
              <a:t>메시지의 흐름을 보여준다</a:t>
            </a:r>
            <a:r>
              <a:rPr lang="en-US" altLang="ko-KR" dirty="0"/>
              <a:t>.</a:t>
            </a:r>
          </a:p>
          <a:p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단계 </a:t>
            </a:r>
            <a:r>
              <a:rPr lang="en-US" altLang="ko-KR" sz="18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1: end 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디바이스는 </a:t>
            </a:r>
            <a:r>
              <a:rPr lang="en-US" altLang="ko-KR" sz="18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join-request 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메시지를 전송할 것이다</a:t>
            </a:r>
            <a:r>
              <a:rPr lang="en-US" altLang="ko-KR" sz="18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.</a:t>
            </a:r>
            <a:endParaRPr lang="en-US" altLang="ko-KR" sz="1800" b="1" kern="100" dirty="0"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단계 </a:t>
            </a:r>
            <a:r>
              <a:rPr lang="en-US" altLang="ko-KR" sz="18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2: 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network 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서버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2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가 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join-request 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메시지를 받았을 때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, network 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서버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2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는 </a:t>
            </a:r>
            <a:r>
              <a:rPr lang="en-US" altLang="ko-KR" sz="1800" kern="1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DevEUI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에 의해 확인된 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end 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디바이스에 대한 </a:t>
            </a:r>
            <a:r>
              <a:rPr lang="en-US" altLang="ko-KR" sz="18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home network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서버인지 아닌지를 결정할 것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이다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.</a:t>
            </a:r>
            <a:endParaRPr lang="en-US" altLang="ko-KR" sz="1800" kern="100" dirty="0"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r>
              <a:rPr lang="en-US" altLang="ko-KR" sz="18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Network 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서버</a:t>
            </a:r>
            <a:r>
              <a:rPr lang="en-US" altLang="ko-KR" sz="18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2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는</a:t>
            </a:r>
            <a:r>
              <a:rPr lang="en-US" altLang="ko-KR" sz="18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 </a:t>
            </a:r>
            <a:r>
              <a:rPr lang="en-US" altLang="ko-KR" sz="1800" b="1" kern="1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JoinEUI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에 의해 구별된 </a:t>
            </a:r>
            <a:r>
              <a:rPr lang="en-US" altLang="ko-KR" sz="18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join 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서버와 작동하기로 구성되든지 아닌지 결정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된다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.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만약 그렇게 구성되지 않</a:t>
            </a:r>
            <a:r>
              <a:rPr lang="ko-KR" altLang="en-US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는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다면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, network 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서버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2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는 절차를 여기서 종료한다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.</a:t>
            </a:r>
            <a:endParaRPr lang="en-US" altLang="ko-KR" sz="1800" kern="100" dirty="0"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r>
              <a:rPr lang="ko-KR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만약 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network 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서버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2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가 외부의 메커니즘에 의해 </a:t>
            </a:r>
            <a:r>
              <a:rPr lang="en-US" altLang="ko-KR" sz="18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join 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서버의 </a:t>
            </a:r>
            <a:r>
              <a:rPr lang="en-US" altLang="ko-KR" sz="18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IP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주소</a:t>
            </a:r>
            <a:r>
              <a:rPr lang="en-US" altLang="ko-KR" sz="18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/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호스트이름을 구성하지 않았다면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 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Network 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서버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2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는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 join request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메시지에 기반한 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join 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서버의 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IP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주소를 보기위해서 </a:t>
            </a:r>
            <a:r>
              <a:rPr lang="en-US" altLang="ko-KR" sz="18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DNS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를 사용할 것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이다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.</a:t>
            </a:r>
            <a:endParaRPr lang="en-US" altLang="ko-KR" sz="1800" b="0" kern="100" dirty="0"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단계 </a:t>
            </a:r>
            <a:r>
              <a:rPr lang="en-US" altLang="ko-KR" sz="18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3: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 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만약 이미 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network 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서버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2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가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 end 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디바이스의 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home network 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서버의 존재를 알고 있다면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, 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단계 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3 – 4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는 넘어간다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.</a:t>
            </a:r>
            <a:endParaRPr lang="en-US" altLang="ko-KR" sz="1800" kern="100" dirty="0"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r>
              <a:rPr lang="ko-KR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그렇지 않으면 </a:t>
            </a:r>
            <a:r>
              <a:rPr lang="en-US" altLang="ko-KR" sz="18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network 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서버</a:t>
            </a:r>
            <a:r>
              <a:rPr lang="en-US" altLang="ko-KR" sz="18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2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는 </a:t>
            </a:r>
            <a:r>
              <a:rPr lang="en-US" altLang="ko-KR" sz="18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join request 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메시지의 </a:t>
            </a:r>
            <a:r>
              <a:rPr lang="en-US" altLang="ko-KR" sz="1800" b="1" kern="1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DevEUI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를 가지는 </a:t>
            </a:r>
            <a:r>
              <a:rPr lang="en-US" altLang="ko-KR" sz="1800" b="1" kern="1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HomeNSReq</a:t>
            </a:r>
            <a:r>
              <a:rPr lang="en-US" altLang="ko-KR" sz="18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 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메시지를 </a:t>
            </a:r>
            <a:r>
              <a:rPr lang="en-US" altLang="ko-KR" sz="18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join 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서버로 보낼 것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이다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.</a:t>
            </a:r>
            <a:endParaRPr lang="en-US" altLang="ko-KR" sz="1800" b="0" kern="100" dirty="0"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단계 </a:t>
            </a:r>
            <a:r>
              <a:rPr lang="en-US" altLang="ko-KR" sz="18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4: (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만약 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network 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서버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2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가 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Roaming 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활성화에서 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end 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디바이스에게 제공하기 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위해 </a:t>
            </a:r>
            <a:r>
              <a:rPr lang="en-US" altLang="ko-KR" sz="18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join 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서버안의 항목화 되어 인증된 네트워크 안에 있지 않을 경우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에 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join 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서버는 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Result = </a:t>
            </a:r>
            <a:r>
              <a:rPr lang="en-US" altLang="ko-KR" sz="1800" kern="1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NoRoamingAgreement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인 </a:t>
            </a:r>
            <a:r>
              <a:rPr lang="en-US" altLang="ko-KR" sz="1800" kern="1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HomeNSAns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 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메지를 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network 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서버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2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에게 보낼 것이다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.</a:t>
            </a:r>
            <a:r>
              <a:rPr lang="en-US" altLang="ko-KR" sz="18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)</a:t>
            </a:r>
            <a:endParaRPr lang="en-US" altLang="ko-KR" sz="1800" b="1" kern="100" dirty="0"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r>
              <a:rPr lang="en-US" altLang="ko-KR" sz="18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Join 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서버는 </a:t>
            </a:r>
            <a:r>
              <a:rPr lang="en-US" altLang="ko-KR" sz="18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Result = Success, HNSID 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그리고 </a:t>
            </a:r>
            <a:r>
              <a:rPr lang="en-US" altLang="ko-KR" sz="18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end 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디바이스의 </a:t>
            </a:r>
            <a:r>
              <a:rPr lang="en-US" altLang="ko-KR" sz="1800" b="1" kern="1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HNetID</a:t>
            </a:r>
            <a:r>
              <a:rPr lang="en-US" altLang="ko-KR" sz="18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(Network 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서버</a:t>
            </a:r>
            <a:r>
              <a:rPr lang="en-US" altLang="ko-KR" sz="18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1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의</a:t>
            </a:r>
            <a:r>
              <a:rPr lang="en-US" altLang="ko-KR" sz="18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 NetID)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를 가지는 </a:t>
            </a:r>
            <a:r>
              <a:rPr lang="en-US" altLang="ko-KR" sz="1800" b="1" kern="1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HomeNSAns</a:t>
            </a:r>
            <a:r>
              <a:rPr lang="en-US" altLang="ko-KR" sz="18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 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메시지를 </a:t>
            </a:r>
            <a:r>
              <a:rPr lang="en-US" altLang="ko-KR" sz="18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network 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서버</a:t>
            </a:r>
            <a:r>
              <a:rPr lang="en-US" altLang="ko-KR" sz="18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2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에게 보낼 것이다</a:t>
            </a:r>
            <a:r>
              <a:rPr lang="en-US" altLang="ko-KR" sz="18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.</a:t>
            </a:r>
            <a:endParaRPr lang="en-US" altLang="ko-KR" sz="1800" b="1" kern="100" dirty="0"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단계 </a:t>
            </a:r>
            <a:r>
              <a:rPr lang="en-US" altLang="ko-KR" sz="18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5: 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만약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 network 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서버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2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가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 end 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디바이스의 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profile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을 이미 알고 있고 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network 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서버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2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가 오직 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network 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서버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1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과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 Handover roaming Agreement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를 가지고 있다면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, 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단계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 5-6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은 넘어간다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.</a:t>
            </a:r>
            <a:endParaRPr lang="en-US" altLang="ko-KR" sz="1800" kern="100" dirty="0"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r>
              <a:rPr lang="ko-KR" altLang="ko-KR" sz="1800" kern="1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그렇지않고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 만약 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network 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서버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2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가 미리 외부 메커니즘에 의해 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network 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서버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1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의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 IP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주소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/hostname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을 구성하지 않았다면 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network 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서버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2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는 받은 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join-request 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메시지안의 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NetID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에 기반한 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network 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서버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1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의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 IP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주소를 살펴보기 위해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 DNS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를 사용할 것이다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.</a:t>
            </a:r>
            <a:endParaRPr lang="en-US" altLang="ko-KR" sz="1800" kern="100" dirty="0"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r>
              <a:rPr lang="ko-KR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만약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 DNS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에서 찾는 것이 실패했다면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, network 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서버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2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는 절차를 여기서 종료할 것이다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.</a:t>
            </a:r>
            <a:endParaRPr lang="en-US" altLang="ko-KR" sz="1800" kern="100" dirty="0"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r>
              <a:rPr lang="en-US" altLang="ko-KR" sz="18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Network 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서버</a:t>
            </a:r>
            <a:r>
              <a:rPr lang="en-US" altLang="ko-KR" sz="18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2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는</a:t>
            </a:r>
            <a:r>
              <a:rPr lang="en-US" altLang="ko-KR" sz="18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 </a:t>
            </a:r>
            <a:r>
              <a:rPr lang="en-US" altLang="ko-KR" sz="1800" b="1" kern="1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DevEUI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를 가지는</a:t>
            </a:r>
            <a:r>
              <a:rPr lang="en-US" altLang="ko-KR" sz="18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 </a:t>
            </a:r>
            <a:r>
              <a:rPr lang="en-US" altLang="ko-KR" sz="1800" b="1" kern="1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ProfileReq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메시지를 </a:t>
            </a:r>
            <a:r>
              <a:rPr lang="en-US" altLang="ko-KR" sz="18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network 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서버</a:t>
            </a:r>
            <a:r>
              <a:rPr lang="en-US" altLang="ko-KR" sz="18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1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에게 보낼 것이다</a:t>
            </a:r>
            <a:r>
              <a:rPr lang="en-US" altLang="ko-KR" sz="18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.(home</a:t>
            </a:r>
            <a:r>
              <a:rPr lang="ko-KR" altLang="en-US" sz="18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이기에</a:t>
            </a:r>
            <a:r>
              <a:rPr lang="en-US" altLang="ko-KR" sz="18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)</a:t>
            </a:r>
            <a:endParaRPr lang="en-US" altLang="ko-KR" sz="1800" b="1" kern="100" dirty="0"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단계 </a:t>
            </a:r>
            <a:r>
              <a:rPr lang="en-US" altLang="ko-KR" sz="18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6: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, network 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서버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1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이 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Handover roaming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이 가능하다고 결정하는 것을 추측하는 것은 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Network 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서버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1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가 </a:t>
            </a:r>
            <a:r>
              <a:rPr lang="en-US" altLang="ko-KR" sz="18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Result = Success, </a:t>
            </a:r>
            <a:r>
              <a:rPr lang="en-US" altLang="ko-KR" sz="1800" b="1" kern="1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RoamingActivationType</a:t>
            </a:r>
            <a:r>
              <a:rPr lang="en-US" altLang="ko-KR" sz="18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 = Handover, 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디바이스</a:t>
            </a:r>
            <a:r>
              <a:rPr lang="en-US" altLang="ko-KR" sz="18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 Profile 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그리고</a:t>
            </a:r>
            <a:r>
              <a:rPr lang="en-US" altLang="ko-KR" sz="18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(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마지막 디바이스의 </a:t>
            </a:r>
            <a:r>
              <a:rPr lang="en-US" altLang="ko-KR" sz="18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Profile 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변화의 </a:t>
            </a:r>
            <a:r>
              <a:rPr lang="en-US" altLang="ko-KR" sz="18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timestamp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를 가지는</a:t>
            </a:r>
            <a:r>
              <a:rPr lang="en-US" altLang="ko-KR" sz="18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)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디바이스</a:t>
            </a:r>
            <a:r>
              <a:rPr lang="en-US" altLang="ko-KR" sz="18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 Profile timestamp 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를 가지는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 </a:t>
            </a:r>
            <a:r>
              <a:rPr lang="en-US" altLang="ko-KR" sz="1800" b="1" kern="1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ProfileAns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메시지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를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 network 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서버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2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에게 보낸다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.</a:t>
            </a:r>
            <a:endParaRPr lang="en-US" altLang="ko-KR" sz="1800" kern="100" dirty="0"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r>
              <a:rPr lang="en-US" altLang="ko-KR" sz="1800" kern="1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RoamingActivationType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이 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handover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일 때 따라오는 단계들은 절차를 서술한다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.</a:t>
            </a:r>
            <a:endParaRPr lang="en-US" altLang="ko-KR" sz="1800" b="0" kern="100" dirty="0"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단계 </a:t>
            </a:r>
            <a:r>
              <a:rPr lang="en-US" altLang="ko-KR" sz="18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7: 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만약 들어오는 </a:t>
            </a:r>
            <a:r>
              <a:rPr lang="en-US" altLang="ko-KR" sz="1800" b="1" kern="1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ProfileAns</a:t>
            </a:r>
            <a:r>
              <a:rPr lang="en-US" altLang="ko-KR" sz="18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 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결과가 성공을 </a:t>
            </a:r>
            <a:r>
              <a:rPr lang="ko-KR" altLang="ko-KR" sz="1800" b="1" kern="1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가르키거나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, 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만약 단계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 5-6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이 넘어갔다면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, </a:t>
            </a:r>
            <a:r>
              <a:rPr lang="en-US" altLang="ko-KR" sz="18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network 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서버</a:t>
            </a:r>
            <a:r>
              <a:rPr lang="en-US" altLang="ko-KR" sz="18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2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는 </a:t>
            </a:r>
            <a:r>
              <a:rPr lang="en-US" altLang="ko-KR" sz="18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join-request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메시지</a:t>
            </a:r>
            <a:r>
              <a:rPr lang="en-US" altLang="ko-KR" sz="18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, MAC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버전</a:t>
            </a:r>
            <a:r>
              <a:rPr lang="en-US" altLang="ko-KR" sz="18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, </a:t>
            </a:r>
            <a:r>
              <a:rPr lang="en-US" altLang="ko-KR" sz="1800" b="1" kern="1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ULMetadata</a:t>
            </a:r>
            <a:r>
              <a:rPr lang="en-US" altLang="ko-KR" sz="18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, </a:t>
            </a:r>
            <a:r>
              <a:rPr lang="en-US" altLang="ko-KR" sz="1800" b="1" kern="1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DevAddr</a:t>
            </a:r>
            <a:r>
              <a:rPr lang="en-US" altLang="ko-KR" sz="18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, </a:t>
            </a:r>
            <a:r>
              <a:rPr lang="en-US" altLang="ko-KR" sz="1800" b="1" kern="1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DLSettings</a:t>
            </a:r>
            <a:r>
              <a:rPr lang="en-US" altLang="ko-KR" sz="18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, </a:t>
            </a:r>
            <a:r>
              <a:rPr lang="en-US" altLang="ko-KR" sz="1800" b="1" kern="1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RxDelay</a:t>
            </a:r>
            <a:r>
              <a:rPr lang="en-US" altLang="ko-KR" sz="18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, 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부가적인 </a:t>
            </a:r>
            <a:r>
              <a:rPr lang="en-US" altLang="ko-KR" sz="1800" b="1" kern="1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CFList</a:t>
            </a:r>
            <a:r>
              <a:rPr lang="en-US" altLang="ko-KR" sz="18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, 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그리고 디바이스 </a:t>
            </a:r>
            <a:r>
              <a:rPr lang="en-US" altLang="ko-KR" sz="18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profile Timestamp</a:t>
            </a:r>
            <a:r>
              <a:rPr lang="ko-KR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와 함께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 </a:t>
            </a:r>
            <a:r>
              <a:rPr lang="en-US" altLang="ko-KR" sz="1800" b="1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PHYPayload</a:t>
            </a:r>
            <a:r>
              <a:rPr lang="ko-KR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를 가지는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 </a:t>
            </a:r>
            <a:r>
              <a:rPr lang="en-US" altLang="ko-KR" sz="1800" b="1" kern="1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HRStartReq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메시지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를 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network 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서버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1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에게 보낸다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.</a:t>
            </a:r>
            <a:endParaRPr lang="en-US" altLang="ko-KR" sz="1800" kern="100" dirty="0"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단계 </a:t>
            </a:r>
            <a:r>
              <a:rPr lang="en-US" altLang="ko-KR" sz="18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8: 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network </a:t>
            </a:r>
            <a:r>
              <a:rPr lang="ko-KR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서버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1</a:t>
            </a:r>
            <a:r>
              <a:rPr lang="ko-KR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은 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join </a:t>
            </a:r>
            <a:r>
              <a:rPr lang="ko-KR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서버에게 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network </a:t>
            </a:r>
            <a:r>
              <a:rPr lang="ko-KR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서버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2</a:t>
            </a:r>
            <a:r>
              <a:rPr lang="ko-KR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로부터 받은 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join-request</a:t>
            </a:r>
            <a:r>
              <a:rPr lang="ko-KR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메시지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, MAC </a:t>
            </a:r>
            <a:r>
              <a:rPr lang="ko-KR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버전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, </a:t>
            </a:r>
            <a:r>
              <a:rPr lang="en-US" altLang="ko-KR" sz="1800" b="1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DevEUI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, </a:t>
            </a:r>
            <a:r>
              <a:rPr lang="en-US" altLang="ko-KR" sz="1800" b="1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DevAddr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, </a:t>
            </a:r>
            <a:r>
              <a:rPr lang="en-US" altLang="ko-KR" sz="1800" b="1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DLSettings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, </a:t>
            </a:r>
            <a:r>
              <a:rPr lang="en-US" altLang="ko-KR" sz="1800" b="1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RxDelay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 </a:t>
            </a:r>
            <a:r>
              <a:rPr lang="ko-KR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그리고 </a:t>
            </a:r>
            <a:r>
              <a:rPr lang="en-US" altLang="ko-KR" sz="1800" b="1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CFList</a:t>
            </a:r>
            <a:r>
              <a:rPr lang="ko-KR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와 함께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 </a:t>
            </a:r>
            <a:r>
              <a:rPr lang="en-US" altLang="ko-KR" sz="1800" b="1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PHYPayload</a:t>
            </a:r>
            <a:r>
              <a:rPr lang="ko-KR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를 가지는 </a:t>
            </a:r>
            <a:r>
              <a:rPr lang="en-US" altLang="ko-KR" sz="1800" b="1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joinReq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 </a:t>
            </a:r>
            <a:r>
              <a:rPr lang="ko-KR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메시지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를 보낸다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.</a:t>
            </a:r>
            <a:endParaRPr lang="en-US" altLang="ko-KR" sz="1800" b="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r>
              <a:rPr lang="ko-KR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단계 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9: join </a:t>
            </a:r>
            <a:r>
              <a:rPr lang="ko-KR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서버는 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join-request </a:t>
            </a:r>
            <a:r>
              <a:rPr lang="ko-KR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메시지를 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MAC</a:t>
            </a:r>
            <a:r>
              <a:rPr lang="ko-KR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버전에 따라 처리하고 성공의 경우는 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Result= Success, join-accept </a:t>
            </a:r>
            <a:r>
              <a:rPr lang="ko-KR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메시지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, network </a:t>
            </a:r>
            <a:r>
              <a:rPr lang="ko-KR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세션키들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(</a:t>
            </a:r>
            <a:r>
              <a:rPr lang="en-US" altLang="ko-KR" sz="1800" b="1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SNwkSIntKey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, </a:t>
            </a:r>
            <a:r>
              <a:rPr lang="en-US" altLang="ko-KR" sz="1800" b="1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FNwkSIntKey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,</a:t>
            </a:r>
            <a:r>
              <a:rPr lang="ko-KR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그리고 </a:t>
            </a:r>
            <a:r>
              <a:rPr lang="en-US" altLang="ko-KR" sz="1800" b="1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NwkSEncKey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 R 1.1</a:t>
            </a:r>
            <a:r>
              <a:rPr lang="ko-KR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경우에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, </a:t>
            </a:r>
            <a:r>
              <a:rPr lang="en-US" altLang="ko-KR" sz="1800" b="1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NwkSkey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 R1.0/R1.0.2</a:t>
            </a:r>
            <a:r>
              <a:rPr lang="ko-KR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의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 end </a:t>
            </a:r>
            <a:r>
              <a:rPr lang="ko-KR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디바이스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), </a:t>
            </a:r>
            <a:r>
              <a:rPr lang="ko-KR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암호화된 </a:t>
            </a:r>
            <a:r>
              <a:rPr lang="en-US" altLang="ko-KR" sz="1800" b="1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AppSkey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 </a:t>
            </a:r>
            <a:r>
              <a:rPr lang="ko-KR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또는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 </a:t>
            </a:r>
            <a:r>
              <a:rPr lang="en-US" altLang="ko-KR" sz="1800" b="1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SessionKeyID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 </a:t>
            </a:r>
            <a:r>
              <a:rPr lang="ko-KR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또는 </a:t>
            </a:r>
            <a:r>
              <a:rPr lang="ko-KR" altLang="ko-KR" sz="1800" b="1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둘다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, </a:t>
            </a:r>
            <a:r>
              <a:rPr lang="en-US" altLang="ko-KR" sz="1800" b="1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LifeTime</a:t>
            </a:r>
            <a:r>
              <a:rPr lang="ko-KR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과 함께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 </a:t>
            </a:r>
            <a:r>
              <a:rPr lang="en-US" altLang="ko-KR" sz="1800" b="1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PHYPayload</a:t>
            </a:r>
            <a:r>
              <a:rPr lang="ko-KR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를 가지는 </a:t>
            </a:r>
            <a:r>
              <a:rPr lang="en-US" altLang="ko-KR" sz="1800" b="1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joinAns</a:t>
            </a:r>
            <a:r>
              <a:rPr lang="ko-KR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를 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network </a:t>
            </a:r>
            <a:r>
              <a:rPr lang="ko-KR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서버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1</a:t>
            </a:r>
            <a:r>
              <a:rPr lang="ko-KR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에게 보내고 </a:t>
            </a:r>
            <a:endParaRPr lang="en-US" altLang="ko-KR" sz="1800" b="1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Helvetica" panose="020B0604020202020204" pitchFamily="34" charset="0"/>
            </a:endParaRPr>
          </a:p>
          <a:p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Network 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세션키들 그리고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 </a:t>
            </a:r>
            <a:r>
              <a:rPr lang="en-US" altLang="ko-KR" sz="1800" kern="1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AppSKey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들은 </a:t>
            </a:r>
            <a:r>
              <a:rPr lang="en-US" altLang="ko-KR" sz="1800" kern="1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LoRaWAN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 specification[LW10,LW11]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에 기반해서 생성된다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.</a:t>
            </a:r>
            <a:endParaRPr lang="en-US" altLang="ko-KR" sz="1800" kern="100" dirty="0"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r>
              <a:rPr lang="en-US" altLang="ko-KR" sz="1800" kern="1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AppSKey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는 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join 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서버에서 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network 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서버로 전달 될 때 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join 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서버와 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application 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서버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 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간에 공유되는 키를 통해 암호화 된다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.</a:t>
            </a:r>
            <a:endParaRPr lang="en-US" altLang="ko-KR" sz="1800" b="0" kern="100" dirty="0"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단계 </a:t>
            </a:r>
            <a:r>
              <a:rPr lang="en-US" altLang="ko-KR" sz="18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10: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 </a:t>
            </a:r>
            <a:r>
              <a:rPr lang="en-US" altLang="ko-KR" sz="18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network 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서버</a:t>
            </a:r>
            <a:r>
              <a:rPr lang="en-US" altLang="ko-KR" sz="18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1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은</a:t>
            </a:r>
            <a:r>
              <a:rPr lang="en-US" altLang="ko-KR" sz="18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 </a:t>
            </a:r>
            <a:r>
              <a:rPr lang="en-US" altLang="ko-KR" sz="1800" b="1" kern="1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HRStartAns</a:t>
            </a:r>
            <a:r>
              <a:rPr lang="en-US" altLang="ko-KR" sz="18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 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메시지를 </a:t>
            </a:r>
            <a:r>
              <a:rPr lang="en-US" altLang="ko-KR" sz="18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network 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서버</a:t>
            </a:r>
            <a:r>
              <a:rPr lang="en-US" altLang="ko-KR" sz="18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2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에게 보낸다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.</a:t>
            </a:r>
            <a:endParaRPr lang="en-US" altLang="ko-KR" sz="1800" kern="100" dirty="0"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r>
              <a:rPr lang="en-US" altLang="ko-KR" sz="1800" b="1" kern="1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HRStartAns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는 단계</a:t>
            </a:r>
            <a:r>
              <a:rPr lang="en-US" altLang="ko-KR" sz="18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9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에 설명된 </a:t>
            </a:r>
            <a:r>
              <a:rPr lang="en-US" altLang="ko-KR" sz="1800" b="1" kern="1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JoinAns</a:t>
            </a:r>
            <a:r>
              <a:rPr lang="en-US" altLang="ko-KR" sz="18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 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메시지와 같은 대상과 </a:t>
            </a:r>
            <a:r>
              <a:rPr lang="en-US" altLang="ko-KR" sz="18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end 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디바이스의 </a:t>
            </a:r>
            <a:r>
              <a:rPr lang="en-US" altLang="ko-KR" sz="18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Service Profile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이 포함한다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.</a:t>
            </a:r>
            <a:endParaRPr lang="en-US" altLang="ko-KR" sz="1800" kern="100" dirty="0"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R1.1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의 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end 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디바이스의 경우에는 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network 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서버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1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은 역시 전달받은 </a:t>
            </a:r>
            <a:r>
              <a:rPr lang="en-US" altLang="ko-KR" sz="1800" kern="1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SNwkSIntKey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를 뒤에 오는 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Rejoin Type 0 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메시지의 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MIC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를 검증하기위해  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join 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서버로 전달하기 이전에 </a:t>
            </a:r>
            <a:r>
              <a:rPr lang="ko-KR" altLang="ko-KR" sz="1800" kern="1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캐싱한다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.</a:t>
            </a:r>
            <a:endParaRPr lang="en-US" altLang="ko-KR" sz="1800" b="0" kern="100" dirty="0"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단계 </a:t>
            </a:r>
            <a:r>
              <a:rPr lang="en-US" altLang="ko-KR" sz="18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11: 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만약 </a:t>
            </a:r>
            <a:r>
              <a:rPr lang="en-US" altLang="ko-KR" sz="1800" b="1" kern="1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HRStartAns</a:t>
            </a:r>
            <a:r>
              <a:rPr lang="en-US" altLang="ko-KR" sz="18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 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메시지가 성공을 </a:t>
            </a:r>
            <a:r>
              <a:rPr lang="ko-KR" altLang="ko-KR" sz="1800" b="1" kern="1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가르킨다면</a:t>
            </a:r>
            <a:r>
              <a:rPr lang="en-US" altLang="ko-KR" sz="18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 network 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서버</a:t>
            </a:r>
            <a:r>
              <a:rPr lang="en-US" altLang="ko-KR" sz="18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2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는 전달받은 </a:t>
            </a:r>
            <a:r>
              <a:rPr lang="en-US" altLang="ko-KR" sz="1800" b="1" kern="1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PHYPayload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와 </a:t>
            </a:r>
            <a:r>
              <a:rPr lang="en-US" altLang="ko-KR" sz="18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Join-accept 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메시지를 </a:t>
            </a:r>
            <a:r>
              <a:rPr lang="en-US" altLang="ko-KR" sz="18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end 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디바이스에게 전달한다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.</a:t>
            </a:r>
            <a:endParaRPr lang="en-US" altLang="ko-KR" sz="1800" kern="100" dirty="0"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End 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디바이스는 전달받는 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join-accept 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메시지에 따라 </a:t>
            </a:r>
            <a:r>
              <a:rPr lang="en-US" altLang="ko-KR" sz="1800" kern="1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LoraWAN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 Specification[LW10, LW11]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에 기반해서 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network 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세션키들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, </a:t>
            </a:r>
            <a:r>
              <a:rPr lang="en-US" altLang="ko-KR" sz="1800" kern="1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AppSKey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를 생성할 것이다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.</a:t>
            </a:r>
            <a:endParaRPr lang="en-US" altLang="ko-KR" sz="1800" kern="100" dirty="0"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Join 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서버에서 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Application 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서버로  만약 암호화된 </a:t>
            </a:r>
            <a:r>
              <a:rPr lang="en-US" altLang="ko-KR" sz="1800" kern="1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AppSKey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가 </a:t>
            </a:r>
            <a:r>
              <a:rPr lang="ko-KR" altLang="ko-KR" sz="1800" kern="1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이용가능하지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 않다면 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application 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서버는 </a:t>
            </a:r>
            <a:r>
              <a:rPr lang="en-US" altLang="ko-KR" sz="18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OTA Activation at Home Procedure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의 </a:t>
            </a:r>
            <a:r>
              <a:rPr lang="ko-KR" altLang="ko-KR" sz="1800" kern="1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단게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 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8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과 같은 방법을 통해 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join 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서버를 통해 직접적으로 검색할 것이다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87100C-8068-4B2D-90DC-89F4F1DB43C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70972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187100C-8068-4B2D-90DC-89F4F1DB43C6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466886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ko-KR" sz="18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Helvetica" panose="020B0604020202020204" pitchFamily="34" charset="0"/>
              </a:rPr>
              <a:t>위 그림은 </a:t>
            </a:r>
            <a:r>
              <a:rPr lang="en-US" altLang="ko-KR" sz="18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Helvetica" panose="020B0604020202020204" pitchFamily="34" charset="0"/>
              </a:rPr>
              <a:t>OTA Passive Roaming Activation </a:t>
            </a:r>
            <a:r>
              <a:rPr lang="ko-KR" altLang="ko-KR" sz="18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Helvetica" panose="020B0604020202020204" pitchFamily="34" charset="0"/>
              </a:rPr>
              <a:t>절차를 위한 메시지의 흐름을 설명한다</a:t>
            </a:r>
            <a:r>
              <a:rPr lang="en-US" altLang="ko-KR" sz="18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Helvetica" panose="020B0604020202020204" pitchFamily="34" charset="0"/>
              </a:rPr>
              <a:t>.</a:t>
            </a:r>
          </a:p>
          <a:p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단계 </a:t>
            </a:r>
            <a:r>
              <a:rPr lang="en-US" altLang="ko-KR" sz="18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1: end 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디바이스는 </a:t>
            </a:r>
            <a:r>
              <a:rPr lang="en-US" altLang="ko-KR" sz="18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join-request 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메시지를 전송한다</a:t>
            </a:r>
            <a:r>
              <a:rPr lang="en-US" altLang="ko-KR" sz="18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.</a:t>
            </a:r>
            <a:endParaRPr lang="en-US" altLang="ko-KR" sz="1800" b="1" kern="100" dirty="0"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단계 </a:t>
            </a:r>
            <a:r>
              <a:rPr lang="en-US" altLang="ko-KR" sz="18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2</a:t>
            </a:r>
            <a:r>
              <a:rPr lang="en-US" altLang="ko-KR" sz="1800" b="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: network </a:t>
            </a:r>
            <a:r>
              <a:rPr lang="ko-KR" altLang="ko-KR" sz="1800" b="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서버</a:t>
            </a:r>
            <a:r>
              <a:rPr lang="en-US" altLang="ko-KR" sz="1800" b="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2</a:t>
            </a:r>
            <a:r>
              <a:rPr lang="ko-KR" altLang="ko-KR" sz="1800" b="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가</a:t>
            </a:r>
            <a:r>
              <a:rPr lang="en-US" altLang="ko-KR" sz="1800" b="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 join-request </a:t>
            </a:r>
            <a:r>
              <a:rPr lang="ko-KR" altLang="ko-KR" sz="1800" b="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메시지를 받았을 때</a:t>
            </a:r>
            <a:r>
              <a:rPr lang="en-US" altLang="ko-KR" sz="1800" b="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, network </a:t>
            </a:r>
            <a:r>
              <a:rPr lang="ko-KR" altLang="ko-KR" sz="1800" b="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서버</a:t>
            </a:r>
            <a:r>
              <a:rPr lang="en-US" altLang="ko-KR" sz="1800" b="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2</a:t>
            </a:r>
            <a:r>
              <a:rPr lang="ko-KR" altLang="ko-KR" sz="1800" b="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는 </a:t>
            </a:r>
            <a:r>
              <a:rPr lang="en-US" altLang="ko-KR" sz="1800" b="0" kern="1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DevEUI</a:t>
            </a:r>
            <a:r>
              <a:rPr lang="ko-KR" altLang="ko-KR" sz="1800" b="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로 구분되는 </a:t>
            </a:r>
            <a:r>
              <a:rPr lang="en-US" altLang="ko-KR" sz="1800" b="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end </a:t>
            </a:r>
            <a:r>
              <a:rPr lang="ko-KR" altLang="ko-KR" sz="1800" b="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디바이스에 대한 </a:t>
            </a:r>
            <a:r>
              <a:rPr lang="en-US" altLang="ko-KR" sz="1800" b="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home network </a:t>
            </a:r>
            <a:r>
              <a:rPr lang="ko-KR" altLang="ko-KR" sz="1800" b="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서버인지 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아닌지를 결정한다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.</a:t>
            </a:r>
            <a:endParaRPr lang="en-US" altLang="ko-KR" sz="1800" kern="100" dirty="0"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r>
              <a:rPr lang="en-US" altLang="ko-KR" sz="18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Network 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서버</a:t>
            </a:r>
            <a:r>
              <a:rPr lang="en-US" altLang="ko-KR" sz="18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2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는 그것이 </a:t>
            </a:r>
            <a:r>
              <a:rPr lang="en-US" altLang="ko-KR" sz="1800" b="1" kern="1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JoinEUI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로 구별된 </a:t>
            </a:r>
            <a:r>
              <a:rPr lang="en-US" altLang="ko-KR" sz="18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join 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서버와 함께 작동하기 위해 구성되었는지 아닌지를 결정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할 것이다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.</a:t>
            </a:r>
            <a:endParaRPr lang="en-US" altLang="ko-KR" sz="1800" kern="100" dirty="0"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r>
              <a:rPr lang="ko-KR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만약 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network 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서버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2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가 외부 메커니즘에 의해 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join 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서버의 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IP 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주소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/hostname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을 미리 구성하지 않았다면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 Network 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서버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2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는 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join-request 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메시지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(</a:t>
            </a:r>
            <a:r>
              <a:rPr lang="en-US" altLang="ko-KR" sz="1800" b="1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JoinEUI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and NetID Resolution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에 자세한 설명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에 기반한 </a:t>
            </a:r>
            <a:r>
              <a:rPr lang="en-US" altLang="ko-KR" sz="18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Join 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서버의 </a:t>
            </a:r>
            <a:r>
              <a:rPr lang="en-US" altLang="ko-KR" sz="18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IP 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주소를 보기위해</a:t>
            </a:r>
            <a:r>
              <a:rPr lang="en-US" altLang="ko-KR" sz="18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 DNS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를 사용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한다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.</a:t>
            </a:r>
            <a:endParaRPr lang="en-US" altLang="ko-KR" sz="1800" kern="100" dirty="0"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단계 </a:t>
            </a:r>
            <a:r>
              <a:rPr lang="en-US" altLang="ko-KR" sz="18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3: network 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서버</a:t>
            </a:r>
            <a:r>
              <a:rPr lang="en-US" altLang="ko-KR" sz="18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2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는 </a:t>
            </a:r>
            <a:r>
              <a:rPr lang="en-US" altLang="ko-KR" sz="18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join-request 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메시지의 </a:t>
            </a:r>
            <a:r>
              <a:rPr lang="en-US" altLang="ko-KR" sz="1800" b="1" kern="1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DevEUI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를 가지는</a:t>
            </a:r>
            <a:r>
              <a:rPr lang="en-US" altLang="ko-KR" sz="18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 </a:t>
            </a:r>
            <a:r>
              <a:rPr lang="en-US" altLang="ko-KR" sz="1800" b="1" kern="1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HomeNSReq</a:t>
            </a:r>
            <a:r>
              <a:rPr lang="en-US" altLang="ko-KR" sz="18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 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메시지를 </a:t>
            </a:r>
            <a:r>
              <a:rPr lang="en-US" altLang="ko-KR" sz="18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join 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서버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에게 보낸다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.</a:t>
            </a:r>
            <a:endParaRPr lang="en-US" altLang="ko-KR" sz="1800" b="0" kern="100" dirty="0"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단계 </a:t>
            </a:r>
            <a:r>
              <a:rPr lang="en-US" altLang="ko-KR" sz="18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4: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 </a:t>
            </a:r>
            <a:r>
              <a:rPr lang="en-US" altLang="ko-KR" sz="18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Join 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서버는 </a:t>
            </a:r>
            <a:r>
              <a:rPr lang="en-US" altLang="ko-KR" sz="18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Result = Success, HNSID 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그리고 </a:t>
            </a:r>
            <a:r>
              <a:rPr lang="en-US" altLang="ko-KR" sz="18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end 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디바이스의</a:t>
            </a:r>
            <a:r>
              <a:rPr lang="en-US" altLang="ko-KR" sz="18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 </a:t>
            </a:r>
            <a:r>
              <a:rPr lang="en-US" altLang="ko-KR" sz="1800" b="1" kern="1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HNetID</a:t>
            </a:r>
            <a:r>
              <a:rPr lang="en-US" altLang="ko-KR" sz="18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(network 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서버</a:t>
            </a:r>
            <a:r>
              <a:rPr lang="en-US" altLang="ko-KR" sz="18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1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의</a:t>
            </a:r>
            <a:r>
              <a:rPr lang="en-US" altLang="ko-KR" sz="18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 NetID)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를 가지는 </a:t>
            </a:r>
            <a:r>
              <a:rPr lang="en-US" altLang="ko-KR" sz="1800" b="1" kern="1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HomeNSAns</a:t>
            </a:r>
            <a:r>
              <a:rPr lang="en-US" altLang="ko-KR" sz="18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 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메시지를 </a:t>
            </a:r>
            <a:r>
              <a:rPr lang="en-US" altLang="ko-KR" sz="18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network 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서버</a:t>
            </a:r>
            <a:r>
              <a:rPr lang="en-US" altLang="ko-KR" sz="18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2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에게 보낼 것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이다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.</a:t>
            </a:r>
            <a:endParaRPr lang="en-US" altLang="ko-KR" sz="1800" b="0" kern="100" dirty="0"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단계 </a:t>
            </a:r>
            <a:r>
              <a:rPr lang="en-US" altLang="ko-KR" sz="18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5: Network 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서버</a:t>
            </a:r>
            <a:r>
              <a:rPr lang="en-US" altLang="ko-KR" sz="18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2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는 </a:t>
            </a:r>
            <a:r>
              <a:rPr lang="en-US" altLang="ko-KR" sz="1800" b="1" kern="1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DevEUI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를 가지는</a:t>
            </a:r>
            <a:r>
              <a:rPr lang="en-US" altLang="ko-KR" sz="18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 </a:t>
            </a:r>
            <a:r>
              <a:rPr lang="en-US" altLang="ko-KR" sz="1800" b="1" kern="1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ProfileReq</a:t>
            </a:r>
            <a:r>
              <a:rPr lang="en-US" altLang="ko-KR" sz="18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 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메시지를 </a:t>
            </a:r>
            <a:r>
              <a:rPr lang="en-US" altLang="ko-KR" sz="18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network 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서버</a:t>
            </a:r>
            <a:r>
              <a:rPr lang="en-US" altLang="ko-KR" sz="18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1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에게 전달한다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.</a:t>
            </a:r>
            <a:endParaRPr lang="en-US" altLang="ko-KR" sz="1800" b="0" kern="100" dirty="0"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단계 </a:t>
            </a:r>
            <a:r>
              <a:rPr lang="en-US" altLang="ko-KR" sz="18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6: 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그렇지 않으면 </a:t>
            </a:r>
            <a:r>
              <a:rPr lang="en-US" altLang="ko-KR" sz="18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network 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서버</a:t>
            </a:r>
            <a:r>
              <a:rPr lang="en-US" altLang="ko-KR" sz="18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1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이 </a:t>
            </a:r>
            <a:r>
              <a:rPr lang="en-US" altLang="ko-KR" sz="18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Passive Roaming Activation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이 가능하다고 결정을 가정할 때</a:t>
            </a:r>
            <a:r>
              <a:rPr lang="en-US" altLang="ko-KR" sz="18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, network 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서버</a:t>
            </a:r>
            <a:r>
              <a:rPr lang="en-US" altLang="ko-KR" sz="18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1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은</a:t>
            </a:r>
            <a:r>
              <a:rPr lang="en-US" altLang="ko-KR" sz="18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 network 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서버</a:t>
            </a:r>
            <a:r>
              <a:rPr lang="en-US" altLang="ko-KR" sz="18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2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에게 </a:t>
            </a:r>
            <a:r>
              <a:rPr lang="en-US" altLang="ko-KR" sz="18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Result = Success, </a:t>
            </a:r>
            <a:r>
              <a:rPr lang="en-US" altLang="ko-KR" sz="1800" b="1" kern="1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RoamingActivationType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를 가지는</a:t>
            </a:r>
            <a:r>
              <a:rPr lang="en-US" altLang="ko-KR" sz="18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 </a:t>
            </a:r>
            <a:r>
              <a:rPr lang="en-US" altLang="ko-KR" sz="1800" b="1" kern="1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ProfileAns</a:t>
            </a:r>
            <a:r>
              <a:rPr lang="en-US" altLang="ko-KR" sz="18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 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메시지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를 보낸다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.</a:t>
            </a:r>
            <a:endParaRPr lang="en-US" altLang="ko-KR" sz="1800" kern="100" dirty="0"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r>
              <a:rPr lang="en-US" altLang="ko-KR" sz="1800" kern="1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RoamingActivationType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가 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Passive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일 때 따라오는 것은 행동을 서술한다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.</a:t>
            </a:r>
            <a:endParaRPr lang="en-US" altLang="ko-KR" sz="1800" b="0" kern="100" dirty="0"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단계 </a:t>
            </a:r>
            <a:r>
              <a:rPr lang="en-US" altLang="ko-KR" sz="18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7: 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만약 들어오는 </a:t>
            </a:r>
            <a:r>
              <a:rPr lang="en-US" altLang="ko-KR" sz="1800" b="1" kern="1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ProfileAns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의 결과가 성공을 </a:t>
            </a:r>
            <a:r>
              <a:rPr lang="ko-KR" altLang="ko-KR" sz="1800" b="1" kern="1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가르키거</a:t>
            </a:r>
            <a:r>
              <a:rPr lang="ko-KR" altLang="ko-KR" sz="1800" kern="1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나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 단계 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5 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그리고 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6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이 넘겨졌다면 </a:t>
            </a:r>
            <a:r>
              <a:rPr lang="en-US" altLang="ko-KR" sz="18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network 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서버</a:t>
            </a:r>
            <a:r>
              <a:rPr lang="en-US" altLang="ko-KR" sz="18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2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는</a:t>
            </a:r>
            <a:r>
              <a:rPr lang="en-US" altLang="ko-KR" sz="18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 </a:t>
            </a:r>
            <a:r>
              <a:rPr lang="en-US" altLang="ko-KR" sz="1800" b="1" kern="1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PHYPayload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와 </a:t>
            </a:r>
            <a:r>
              <a:rPr lang="en-US" altLang="ko-KR" sz="18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join-Request 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메시지</a:t>
            </a:r>
            <a:r>
              <a:rPr lang="en-US" altLang="ko-KR" sz="18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, </a:t>
            </a:r>
            <a:r>
              <a:rPr lang="en-US" altLang="ko-KR" sz="1800" b="1" kern="1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ULMetadata</a:t>
            </a:r>
            <a:r>
              <a:rPr lang="en-US" altLang="ko-KR" sz="18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, 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그리고 만약 </a:t>
            </a:r>
            <a:r>
              <a:rPr lang="en-US" altLang="ko-KR" sz="18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network 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서버</a:t>
            </a:r>
            <a:r>
              <a:rPr lang="en-US" altLang="ko-KR" sz="18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2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가 이 </a:t>
            </a:r>
            <a:r>
              <a:rPr lang="en-US" altLang="ko-KR" sz="18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packet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에 중복제거를 수행했다면 </a:t>
            </a:r>
            <a:r>
              <a:rPr lang="en-US" altLang="ko-KR" sz="1800" b="1" kern="1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DedupWindowSize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를 가지는 </a:t>
            </a:r>
            <a:r>
              <a:rPr lang="en-US" altLang="ko-KR" sz="1800" b="1" kern="1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PRStartRReq</a:t>
            </a:r>
            <a:r>
              <a:rPr lang="en-US" altLang="ko-KR" sz="18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 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메시지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를 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network 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서버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1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에게 보낼 것이다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.</a:t>
            </a:r>
            <a:endParaRPr lang="en-US" altLang="ko-KR" sz="1800" b="0" kern="100" dirty="0"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단계 </a:t>
            </a:r>
            <a:r>
              <a:rPr lang="en-US" altLang="ko-KR" sz="18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8: </a:t>
            </a:r>
            <a:r>
              <a:rPr lang="ko-KR" altLang="ko-KR" sz="1800" kern="1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그렇지않으면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 </a:t>
            </a:r>
            <a:r>
              <a:rPr lang="en-US" altLang="ko-KR" sz="18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network 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서버</a:t>
            </a:r>
            <a:r>
              <a:rPr lang="en-US" altLang="ko-KR" sz="18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1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은 </a:t>
            </a:r>
            <a:r>
              <a:rPr lang="en-US" altLang="ko-KR" sz="1800" b="1" kern="1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PHYPayload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와 </a:t>
            </a:r>
            <a:r>
              <a:rPr lang="en-US" altLang="ko-KR" sz="18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network 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서버</a:t>
            </a:r>
            <a:r>
              <a:rPr lang="en-US" altLang="ko-KR" sz="18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1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에</a:t>
            </a:r>
            <a:r>
              <a:rPr lang="en-US" altLang="ko-KR" sz="18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 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의해 구분되는 </a:t>
            </a:r>
            <a:r>
              <a:rPr lang="en-US" altLang="ko-KR" sz="18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Join-request 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메시지</a:t>
            </a:r>
            <a:r>
              <a:rPr lang="en-US" altLang="ko-KR" sz="18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, </a:t>
            </a:r>
            <a:r>
              <a:rPr lang="en-US" altLang="ko-KR" sz="1800" b="1" kern="1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DevEUI</a:t>
            </a:r>
            <a:r>
              <a:rPr lang="en-US" altLang="ko-KR" sz="18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, </a:t>
            </a:r>
            <a:r>
              <a:rPr lang="en-US" altLang="ko-KR" sz="1800" b="1" kern="1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DevAddr</a:t>
            </a:r>
            <a:r>
              <a:rPr lang="en-US" altLang="ko-KR" sz="18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, </a:t>
            </a:r>
            <a:r>
              <a:rPr lang="en-US" altLang="ko-KR" sz="1800" b="1" kern="1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DLSettings</a:t>
            </a:r>
            <a:r>
              <a:rPr lang="en-US" altLang="ko-KR" sz="18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, </a:t>
            </a:r>
            <a:r>
              <a:rPr lang="en-US" altLang="ko-KR" sz="1800" b="1" kern="1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RxDelay</a:t>
            </a:r>
            <a:r>
              <a:rPr lang="en-US" altLang="ko-KR" sz="18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 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그리고 부가적인 </a:t>
            </a:r>
            <a:r>
              <a:rPr lang="en-US" altLang="ko-KR" sz="1800" b="1" kern="1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CFList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를 가지는</a:t>
            </a:r>
            <a:r>
              <a:rPr lang="en-US" altLang="ko-KR" sz="18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 </a:t>
            </a:r>
            <a:r>
              <a:rPr lang="en-US" altLang="ko-KR" sz="1800" b="1" kern="1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joinReq</a:t>
            </a:r>
            <a:r>
              <a:rPr lang="en-US" altLang="ko-KR" sz="18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 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메시지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를 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join 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서버에게 보낸다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.</a:t>
            </a:r>
            <a:endParaRPr lang="en-US" altLang="ko-KR" sz="1800" b="0" kern="100" dirty="0"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단계 </a:t>
            </a:r>
            <a:r>
              <a:rPr lang="en-US" altLang="ko-KR" sz="18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9: 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성공에 경우에는 </a:t>
            </a:r>
            <a:r>
              <a:rPr lang="en-US" altLang="ko-KR" sz="18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join 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서버 </a:t>
            </a:r>
            <a:r>
              <a:rPr lang="en-US" altLang="ko-KR" sz="18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join-request 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메시지를 처리하고 </a:t>
            </a:r>
            <a:r>
              <a:rPr lang="en-US" altLang="ko-KR" sz="18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Result = Success, </a:t>
            </a:r>
            <a:r>
              <a:rPr lang="en-US" altLang="ko-KR" sz="1800" b="1" kern="1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PHYPayload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와 </a:t>
            </a:r>
            <a:r>
              <a:rPr lang="en-US" altLang="ko-KR" sz="18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Join-accept 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메시지</a:t>
            </a:r>
            <a:r>
              <a:rPr lang="en-US" altLang="ko-KR" sz="18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, network 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세션키들</a:t>
            </a:r>
            <a:r>
              <a:rPr lang="en-US" altLang="ko-KR" sz="18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(</a:t>
            </a:r>
            <a:r>
              <a:rPr lang="en-US" altLang="ko-KR" sz="1800" b="1" kern="1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SNwkSIntKey</a:t>
            </a:r>
            <a:r>
              <a:rPr lang="en-US" altLang="ko-KR" sz="18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, </a:t>
            </a:r>
            <a:r>
              <a:rPr lang="en-US" altLang="ko-KR" sz="1800" b="1" kern="1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FNwkSIntKey</a:t>
            </a:r>
            <a:r>
              <a:rPr lang="en-US" altLang="ko-KR" sz="18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, 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그리고 </a:t>
            </a:r>
            <a:r>
              <a:rPr lang="en-US" altLang="ko-KR" sz="1800" b="1" kern="1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NwkSEncKey</a:t>
            </a:r>
            <a:r>
              <a:rPr lang="en-US" altLang="ko-KR" sz="18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 R1.1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의 경우에서</a:t>
            </a:r>
            <a:r>
              <a:rPr lang="en-US" altLang="ko-KR" sz="18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, 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그리고 </a:t>
            </a:r>
            <a:r>
              <a:rPr lang="en-US" altLang="ko-KR" sz="1800" b="1" kern="1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NwkSkey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는 </a:t>
            </a:r>
            <a:r>
              <a:rPr lang="en-US" altLang="ko-KR" sz="18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R1.0/R1.0.2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의</a:t>
            </a:r>
            <a:r>
              <a:rPr lang="en-US" altLang="ko-KR" sz="18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 end 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디바이스에서</a:t>
            </a:r>
            <a:r>
              <a:rPr lang="en-US" altLang="ko-KR" sz="18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), 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암호화된 </a:t>
            </a:r>
            <a:r>
              <a:rPr lang="en-US" altLang="ko-KR" sz="1800" b="1" kern="1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AppSkey</a:t>
            </a:r>
            <a:r>
              <a:rPr lang="en-US" altLang="ko-KR" sz="18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 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또는 </a:t>
            </a:r>
            <a:r>
              <a:rPr lang="en-US" altLang="ko-KR" sz="1800" b="1" kern="1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SessionKeyID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또는 </a:t>
            </a:r>
            <a:r>
              <a:rPr lang="ko-KR" altLang="ko-KR" sz="1800" b="1" kern="1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둘다</a:t>
            </a:r>
            <a:r>
              <a:rPr lang="en-US" altLang="ko-KR" sz="18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, Lifetime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을 가지는 </a:t>
            </a:r>
            <a:r>
              <a:rPr lang="en-US" altLang="ko-KR" sz="1800" b="1" kern="1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JoinAns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를 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network 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서버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1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에게 보내고 </a:t>
            </a:r>
            <a:endParaRPr lang="en-US" altLang="ko-KR" sz="1800" kern="10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Helvetica" panose="020B0604020202020204" pitchFamily="34" charset="0"/>
            </a:endParaRPr>
          </a:p>
          <a:p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Network 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세션키들 그리고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 </a:t>
            </a:r>
            <a:r>
              <a:rPr lang="en-US" altLang="ko-KR" sz="1800" kern="1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AppSKey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는 </a:t>
            </a: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LoRaWAN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specification [LW10, LW102, LW11]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에 기반해서 생성된다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AppSkey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은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join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서버에서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network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서버로 전달될 때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join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서버와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application </a:t>
            </a: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서버간의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공유된 키를 통해 암호화 된다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en-US" altLang="ko-KR" sz="1800" b="0" kern="100" dirty="0"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단계 </a:t>
            </a:r>
            <a:r>
              <a:rPr lang="en-US" altLang="ko-KR" sz="18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10: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 </a:t>
            </a:r>
            <a:r>
              <a:rPr lang="en-US" altLang="ko-KR" sz="18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network 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서버</a:t>
            </a:r>
            <a:r>
              <a:rPr lang="en-US" altLang="ko-KR" sz="18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1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은 </a:t>
            </a:r>
            <a:r>
              <a:rPr lang="en-US" altLang="ko-KR" sz="18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downlink forwarding network 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서버</a:t>
            </a:r>
            <a:r>
              <a:rPr lang="en-US" altLang="ko-KR" sz="18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/gateway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을 고르기 위해 보내진 </a:t>
            </a:r>
            <a:r>
              <a:rPr lang="en-US" altLang="ko-KR" sz="1800" b="1" kern="1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PRStartReq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에 반응할 때 </a:t>
            </a:r>
            <a:r>
              <a:rPr lang="en-US" altLang="ko-KR" sz="18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Result = Success, </a:t>
            </a:r>
            <a:r>
              <a:rPr lang="en-US" altLang="ko-KR" sz="1800" b="1" kern="1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PHYPayload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와 </a:t>
            </a:r>
            <a:r>
              <a:rPr lang="en-US" altLang="ko-KR" sz="18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Passive Roaming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과 연관된 </a:t>
            </a:r>
            <a:r>
              <a:rPr lang="en-US" altLang="ko-KR" sz="18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join-request 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메시지</a:t>
            </a:r>
            <a:r>
              <a:rPr lang="en-US" altLang="ko-KR" sz="18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, </a:t>
            </a:r>
            <a:r>
              <a:rPr lang="en-US" altLang="ko-KR" sz="1800" b="1" kern="1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DLMetadata</a:t>
            </a:r>
            <a:r>
              <a:rPr lang="en-US" altLang="ko-KR" sz="18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, </a:t>
            </a:r>
            <a:r>
              <a:rPr lang="en-US" altLang="ko-KR" sz="1800" b="1" kern="1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ServiceProfile</a:t>
            </a:r>
            <a:r>
              <a:rPr lang="en-US" altLang="ko-KR" sz="18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, 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그리고 </a:t>
            </a:r>
            <a:r>
              <a:rPr lang="en-US" altLang="ko-KR" sz="18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Lifetime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을 가지는 </a:t>
            </a:r>
            <a:r>
              <a:rPr lang="en-US" altLang="ko-KR" sz="18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 </a:t>
            </a:r>
            <a:r>
              <a:rPr lang="en-US" altLang="ko-KR" sz="1800" b="1" kern="1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PRStartAns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를 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network 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서버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2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에게 보낸다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..</a:t>
            </a:r>
            <a:endParaRPr lang="en-US" altLang="ko-KR" sz="1800" b="0" kern="100" dirty="0"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단계 </a:t>
            </a:r>
            <a:r>
              <a:rPr lang="en-US" altLang="ko-KR" sz="18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11: 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만약 </a:t>
            </a:r>
            <a:r>
              <a:rPr lang="en-US" altLang="ko-KR" sz="1800" kern="1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PRStartAns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 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메시지가 성공을 </a:t>
            </a:r>
            <a:r>
              <a:rPr lang="ko-KR" altLang="ko-KR" sz="1800" kern="1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가르키고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 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network 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서버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1 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로부터 받은 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downlink parameter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들을 사용한다면 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network 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서버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2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는 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전달받은 </a:t>
            </a:r>
            <a:r>
              <a:rPr lang="en-US" altLang="ko-KR" sz="1800" b="1" kern="1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PHYPayload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와 </a:t>
            </a:r>
            <a:r>
              <a:rPr lang="en-US" altLang="ko-KR" sz="18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join-accept 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메시지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를 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end 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디바이스에게 전달한다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.</a:t>
            </a:r>
            <a:endParaRPr lang="en-US" altLang="ko-KR" sz="1800" kern="100" dirty="0"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r>
              <a:rPr lang="en-US" altLang="ko-KR" sz="18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End 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디바이스는 전달받은 </a:t>
            </a:r>
            <a:r>
              <a:rPr lang="en-US" altLang="ko-KR" sz="18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join-accept 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메시지를 </a:t>
            </a:r>
            <a:r>
              <a:rPr lang="en-US" altLang="ko-KR" sz="1800" b="1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LoRaWAN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specification [LW10, LW102, LW11]</a:t>
            </a:r>
            <a:r>
              <a:rPr lang="ko-KR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에 기반해서</a:t>
            </a:r>
            <a:r>
              <a:rPr lang="en-US" altLang="ko-KR" sz="18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 network 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세션키들과</a:t>
            </a:r>
            <a:r>
              <a:rPr lang="en-US" altLang="ko-KR" sz="18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 </a:t>
            </a:r>
            <a:r>
              <a:rPr lang="en-US" altLang="ko-KR" sz="1800" b="1" kern="1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AppSKey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들을 생성한다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.</a:t>
            </a:r>
            <a:endParaRPr lang="en-US" altLang="ko-KR" sz="1800" b="0" kern="100" dirty="0"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단계 </a:t>
            </a:r>
            <a:r>
              <a:rPr lang="en-US" altLang="ko-KR" sz="18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12: 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만약 </a:t>
            </a:r>
            <a:r>
              <a:rPr lang="en-US" altLang="ko-KR" sz="18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network 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서버</a:t>
            </a:r>
            <a:r>
              <a:rPr lang="en-US" altLang="ko-KR" sz="18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2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가 </a:t>
            </a:r>
            <a:r>
              <a:rPr lang="en-US" altLang="ko-KR" sz="18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network 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서버</a:t>
            </a:r>
            <a:r>
              <a:rPr lang="en-US" altLang="ko-KR" sz="18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1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로부터 </a:t>
            </a:r>
            <a:r>
              <a:rPr lang="en-US" altLang="ko-KR" sz="1800" b="1" kern="1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PHYPayload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와 </a:t>
            </a:r>
            <a:r>
              <a:rPr lang="en-US" altLang="ko-KR" sz="18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join-accept packet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을 받았다면</a:t>
            </a:r>
            <a:r>
              <a:rPr lang="en-US" altLang="ko-KR" sz="18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, 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성공적인 전송에서</a:t>
            </a:r>
            <a:r>
              <a:rPr lang="en-US" altLang="ko-KR" sz="18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 network 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서버</a:t>
            </a:r>
            <a:r>
              <a:rPr lang="en-US" altLang="ko-KR" sz="18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2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는</a:t>
            </a:r>
            <a:r>
              <a:rPr lang="en-US" altLang="ko-KR" sz="18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 DLFreq1 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그리고 </a:t>
            </a:r>
            <a:r>
              <a:rPr lang="en-US" altLang="ko-KR" sz="18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DLFreq2(packet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이 </a:t>
            </a:r>
            <a:r>
              <a:rPr lang="en-US" altLang="ko-KR" sz="18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RX1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또는 </a:t>
            </a:r>
            <a:r>
              <a:rPr lang="en-US" altLang="ko-KR" sz="18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RX2 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또는 둘</a:t>
            </a:r>
            <a:r>
              <a:rPr lang="en-US" altLang="ko-KR" sz="18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 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다 전송되었는지에 따라</a:t>
            </a:r>
            <a:r>
              <a:rPr lang="en-US" altLang="ko-KR" sz="18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 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달려있다</a:t>
            </a:r>
            <a:r>
              <a:rPr lang="en-US" altLang="ko-KR" sz="18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) 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하나 또는 둘</a:t>
            </a:r>
            <a:r>
              <a:rPr lang="en-US" altLang="ko-KR" sz="18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 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다와 </a:t>
            </a:r>
            <a:r>
              <a:rPr lang="en-US" altLang="ko-KR" sz="18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Result = Success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를 가지는</a:t>
            </a:r>
            <a:r>
              <a:rPr lang="en-US" altLang="ko-KR" sz="18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 </a:t>
            </a:r>
            <a:r>
              <a:rPr lang="en-US" altLang="ko-KR" sz="1800" b="1" kern="1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PRStartNotif</a:t>
            </a:r>
            <a:r>
              <a:rPr lang="en-US" altLang="ko-KR" sz="18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 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메시지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를 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network 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서버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1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로 보낸다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.</a:t>
            </a:r>
            <a:endParaRPr lang="en-US" altLang="ko-KR" sz="1800" kern="100" dirty="0"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r>
              <a:rPr lang="ko-KR" altLang="ko-KR" sz="18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Helvetica" panose="020B0604020202020204" pitchFamily="34" charset="0"/>
              </a:rPr>
              <a:t>절차가 성공적으로 완료되었다면 새롭게 생성되는 </a:t>
            </a:r>
            <a:r>
              <a:rPr lang="en-US" altLang="ko-KR" sz="18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Helvetica" panose="020B0604020202020204" pitchFamily="34" charset="0"/>
              </a:rPr>
              <a:t>lora </a:t>
            </a:r>
            <a:r>
              <a:rPr lang="ko-KR" altLang="ko-KR" sz="18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Helvetica" panose="020B0604020202020204" pitchFamily="34" charset="0"/>
              </a:rPr>
              <a:t>세션의 </a:t>
            </a:r>
            <a:r>
              <a:rPr lang="en-US" altLang="ko-KR" sz="18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Helvetica" panose="020B0604020202020204" pitchFamily="34" charset="0"/>
              </a:rPr>
              <a:t>network </a:t>
            </a:r>
            <a:r>
              <a:rPr lang="ko-KR" altLang="ko-KR" sz="18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Helvetica" panose="020B0604020202020204" pitchFamily="34" charset="0"/>
              </a:rPr>
              <a:t>서버</a:t>
            </a:r>
            <a:r>
              <a:rPr lang="en-US" altLang="ko-KR" sz="18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Helvetica" panose="020B0604020202020204" pitchFamily="34" charset="0"/>
              </a:rPr>
              <a:t>2</a:t>
            </a:r>
            <a:r>
              <a:rPr lang="ko-KR" altLang="ko-KR" sz="18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Helvetica" panose="020B0604020202020204" pitchFamily="34" charset="0"/>
              </a:rPr>
              <a:t>는</a:t>
            </a:r>
            <a:r>
              <a:rPr lang="en-US" altLang="ko-KR" sz="18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Helvetica" panose="020B0604020202020204" pitchFamily="34" charset="0"/>
              </a:rPr>
              <a:t> forwarding </a:t>
            </a:r>
            <a:r>
              <a:rPr lang="ko-KR" altLang="ko-KR" sz="18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Helvetica" panose="020B0604020202020204" pitchFamily="34" charset="0"/>
              </a:rPr>
              <a:t>서버가 되고 </a:t>
            </a:r>
            <a:r>
              <a:rPr lang="en-US" altLang="ko-KR" sz="18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Helvetica" panose="020B0604020202020204" pitchFamily="34" charset="0"/>
              </a:rPr>
              <a:t>network </a:t>
            </a:r>
            <a:r>
              <a:rPr lang="ko-KR" altLang="ko-KR" sz="18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Helvetica" panose="020B0604020202020204" pitchFamily="34" charset="0"/>
              </a:rPr>
              <a:t>서버</a:t>
            </a:r>
            <a:r>
              <a:rPr lang="en-US" altLang="ko-KR" sz="18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Helvetica" panose="020B0604020202020204" pitchFamily="34" charset="0"/>
              </a:rPr>
              <a:t>1</a:t>
            </a:r>
            <a:r>
              <a:rPr lang="ko-KR" altLang="ko-KR" sz="18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Helvetica" panose="020B0604020202020204" pitchFamily="34" charset="0"/>
              </a:rPr>
              <a:t>은</a:t>
            </a:r>
            <a:r>
              <a:rPr lang="en-US" altLang="ko-KR" sz="18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Helvetica" panose="020B0604020202020204" pitchFamily="34" charset="0"/>
              </a:rPr>
              <a:t> serving network </a:t>
            </a:r>
            <a:r>
              <a:rPr lang="ko-KR" altLang="ko-KR" sz="18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Helvetica" panose="020B0604020202020204" pitchFamily="34" charset="0"/>
              </a:rPr>
              <a:t>서버가 된다</a:t>
            </a:r>
            <a:r>
              <a:rPr lang="en-US" altLang="ko-KR" sz="18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Helvetica" panose="020B0604020202020204" pitchFamily="34" charset="0"/>
              </a:rPr>
              <a:t>.(</a:t>
            </a:r>
            <a:r>
              <a:rPr lang="ko-KR" altLang="ko-KR" sz="18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Helvetica" panose="020B0604020202020204" pitchFamily="34" charset="0"/>
              </a:rPr>
              <a:t>게다가 </a:t>
            </a:r>
            <a:r>
              <a:rPr lang="en-US" altLang="ko-KR" sz="18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Helvetica" panose="020B0604020202020204" pitchFamily="34" charset="0"/>
              </a:rPr>
              <a:t>home network </a:t>
            </a:r>
            <a:r>
              <a:rPr lang="ko-KR" altLang="ko-KR" sz="18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Helvetica" panose="020B0604020202020204" pitchFamily="34" charset="0"/>
              </a:rPr>
              <a:t>서버가 된다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187100C-8068-4B2D-90DC-89F4F1DB43C6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88711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187100C-8068-4B2D-90DC-89F4F1DB43C6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835232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ko-KR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지리좌표는 </a:t>
            </a:r>
            <a:r>
              <a:rPr lang="en-US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network</a:t>
            </a:r>
            <a:r>
              <a:rPr lang="ko-KR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에 대한 부가적인 특징이다</a:t>
            </a:r>
            <a:r>
              <a:rPr lang="en-US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en-US" altLang="ko-KR" sz="12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ko-KR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주어진 </a:t>
            </a:r>
            <a:r>
              <a:rPr lang="en-US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network</a:t>
            </a:r>
            <a:r>
              <a:rPr lang="ko-KR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는 지리좌표를 생성하기 위해서</a:t>
            </a:r>
            <a:r>
              <a:rPr lang="en-US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2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ULMetadata</a:t>
            </a:r>
            <a:r>
              <a:rPr lang="ko-KR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를 </a:t>
            </a:r>
            <a:r>
              <a:rPr lang="ko-KR" altLang="en-US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활용하고 </a:t>
            </a:r>
            <a:r>
              <a:rPr lang="ko-KR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그 좌표들을 상위 </a:t>
            </a:r>
            <a:r>
              <a:rPr lang="en-US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network node</a:t>
            </a:r>
            <a:r>
              <a:rPr lang="ko-KR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에게 보</a:t>
            </a:r>
            <a:r>
              <a:rPr lang="ko-KR" altLang="en-US" sz="12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내는 것</a:t>
            </a:r>
            <a:r>
              <a:rPr lang="ko-KR" altLang="en-US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2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OR</a:t>
            </a:r>
            <a:r>
              <a:rPr lang="en-US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geolocation-specific </a:t>
            </a:r>
            <a:r>
              <a:rPr lang="en-US" altLang="ko-KR" sz="12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ULMetadata</a:t>
            </a:r>
            <a:r>
              <a:rPr lang="ko-KR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를 상위 </a:t>
            </a:r>
            <a:r>
              <a:rPr lang="en-US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network node</a:t>
            </a:r>
            <a:r>
              <a:rPr lang="ko-KR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로 보내는</a:t>
            </a:r>
            <a:r>
              <a:rPr lang="en-US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것</a:t>
            </a:r>
            <a:endParaRPr lang="en-US" altLang="ko-KR" sz="12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1. </a:t>
            </a:r>
            <a:r>
              <a:rPr lang="ko-KR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상위의 </a:t>
            </a:r>
            <a:r>
              <a:rPr lang="en-US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network node</a:t>
            </a:r>
            <a:r>
              <a:rPr lang="ko-KR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에 의해 제공되는</a:t>
            </a:r>
            <a:r>
              <a:rPr lang="en-US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200" b="1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ServiceProfile</a:t>
            </a:r>
            <a:r>
              <a:rPr lang="ko-KR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은 주어진 </a:t>
            </a:r>
            <a:r>
              <a:rPr lang="en-US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end </a:t>
            </a:r>
            <a:r>
              <a:rPr lang="ko-KR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디바이스에 대해 하위의 </a:t>
            </a:r>
            <a:r>
              <a:rPr lang="en-US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network </a:t>
            </a:r>
            <a:r>
              <a:rPr lang="ko-KR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노드에서 상위 하나로 보내지길 기대되는 정보의 하나 또는 </a:t>
            </a:r>
            <a:r>
              <a:rPr lang="ko-KR" altLang="en-US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두가지 유형이</a:t>
            </a:r>
            <a:r>
              <a:rPr lang="ko-KR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모두</a:t>
            </a:r>
            <a:r>
              <a:rPr lang="en-US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필요한지 여부를</a:t>
            </a:r>
            <a:r>
              <a:rPr lang="ko-KR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나타낸다</a:t>
            </a:r>
            <a:r>
              <a:rPr lang="en-US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en-US" altLang="ko-KR" sz="12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ko-KR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구체적으로 이 목적에 대해 정의된</a:t>
            </a:r>
            <a:r>
              <a:rPr lang="en-US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200" b="1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SendLoc</a:t>
            </a:r>
            <a:r>
              <a:rPr lang="en-US" altLang="ko-KR" sz="12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en-US" altLang="ko-KR" sz="1200" b="1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LocSolverAuxData</a:t>
            </a:r>
            <a:r>
              <a:rPr lang="en-US" altLang="ko-KR" sz="12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en-US" altLang="ko-KR" sz="1200" b="1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AddLocMetadata</a:t>
            </a:r>
            <a:r>
              <a:rPr lang="ko-KR" altLang="en-US" sz="12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을 참고</a:t>
            </a:r>
            <a:endParaRPr lang="en-US" altLang="ko-KR" sz="1200" b="1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2. </a:t>
            </a:r>
            <a:r>
              <a:rPr lang="ko-KR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하위의 </a:t>
            </a:r>
            <a:r>
              <a:rPr lang="en-US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network node</a:t>
            </a:r>
            <a:r>
              <a:rPr lang="ko-KR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가</a:t>
            </a:r>
            <a:r>
              <a:rPr lang="en-US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2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geolocation-specific metadata</a:t>
            </a:r>
            <a:r>
              <a:rPr lang="ko-KR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를 제공할 때</a:t>
            </a:r>
            <a:r>
              <a:rPr lang="en-US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그러한 데이터들은 </a:t>
            </a:r>
            <a:r>
              <a:rPr lang="en-US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uplink packet</a:t>
            </a:r>
            <a:r>
              <a:rPr lang="ko-KR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에 따라 날라지는 </a:t>
            </a:r>
            <a:r>
              <a:rPr lang="en-US" altLang="ko-KR" sz="12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ULMetadata</a:t>
            </a:r>
            <a:r>
              <a:rPr lang="ko-KR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에 더해진다</a:t>
            </a:r>
            <a:r>
              <a:rPr lang="en-US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(</a:t>
            </a:r>
            <a:r>
              <a:rPr lang="en-US" altLang="ko-KR" sz="12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AntennaID</a:t>
            </a:r>
            <a:r>
              <a:rPr lang="en-US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en-US" altLang="ko-KR" sz="12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FineRecvTime</a:t>
            </a:r>
            <a:r>
              <a:rPr lang="en-US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en-US" altLang="ko-KR" sz="12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FRTContext</a:t>
            </a:r>
            <a:r>
              <a:rPr lang="en-US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그리고 </a:t>
            </a:r>
            <a:r>
              <a:rPr lang="en-US" altLang="ko-KR" sz="12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ADRBit</a:t>
            </a:r>
            <a:r>
              <a:rPr lang="en-US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대상들을 봐라</a:t>
            </a:r>
            <a:r>
              <a:rPr lang="en-US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endParaRPr lang="en-US" altLang="ko-KR" sz="12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altLang="ko-KR" sz="12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FIneRecvTime</a:t>
            </a:r>
            <a:r>
              <a:rPr lang="en-US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값은 </a:t>
            </a:r>
            <a:r>
              <a:rPr lang="en-US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GW</a:t>
            </a:r>
            <a:r>
              <a:rPr lang="ko-KR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에 의해 암호화 될지도 모른다</a:t>
            </a:r>
            <a:r>
              <a:rPr lang="en-US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이경우에서 </a:t>
            </a:r>
            <a:r>
              <a:rPr lang="en-US" altLang="ko-KR" sz="12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FRTContext</a:t>
            </a:r>
            <a:r>
              <a:rPr lang="ko-KR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는 복호화 </a:t>
            </a:r>
            <a:r>
              <a:rPr lang="en-US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key</a:t>
            </a:r>
            <a:r>
              <a:rPr lang="ko-KR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를 검증하기위해 제공될 것이다</a:t>
            </a:r>
            <a:r>
              <a:rPr lang="en-US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en-US" altLang="ko-KR" sz="12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ko-KR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하위 </a:t>
            </a:r>
            <a:r>
              <a:rPr lang="en-US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network node</a:t>
            </a:r>
            <a:r>
              <a:rPr lang="ko-KR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가 지리좌표를 제공할 때</a:t>
            </a:r>
            <a:r>
              <a:rPr lang="en-US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그 정보는 상위 </a:t>
            </a:r>
            <a:r>
              <a:rPr lang="en-US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node</a:t>
            </a:r>
            <a:r>
              <a:rPr lang="ko-KR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에게 보내질 전용의 메시 를 </a:t>
            </a:r>
            <a:r>
              <a:rPr lang="ko-KR" altLang="en-US" sz="12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따</a:t>
            </a:r>
            <a:r>
              <a:rPr lang="ko-KR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른다 지</a:t>
            </a:r>
            <a:r>
              <a:rPr lang="en-US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en-US" altLang="ko-KR" sz="12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XmitLocReq</a:t>
            </a:r>
            <a:r>
              <a:rPr lang="ko-KR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를 봐라</a:t>
            </a:r>
            <a:r>
              <a:rPr lang="en-US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).</a:t>
            </a:r>
            <a:endParaRPr lang="en-US" altLang="ko-KR" sz="12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altLang="ko-KR" sz="12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XmitLocReq</a:t>
            </a:r>
            <a:r>
              <a:rPr lang="en-US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메시지의 생성 시간은 지리좌표를 생성하는 지리위치의 알고리즘에 의해 달려있다</a:t>
            </a:r>
            <a:r>
              <a:rPr lang="en-US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187100C-8068-4B2D-90DC-89F4F1DB43C6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895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187100C-8068-4B2D-90DC-89F4F1DB43C6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602591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187100C-8068-4B2D-90DC-89F4F1DB43C6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50630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Network </a:t>
            </a:r>
            <a:r>
              <a:rPr lang="ko-KR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서버가 </a:t>
            </a:r>
            <a:r>
              <a:rPr lang="en-US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Rejoin-request Type 1</a:t>
            </a:r>
            <a:r>
              <a:rPr lang="ko-KR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을 받았을 때</a:t>
            </a:r>
            <a:r>
              <a:rPr lang="en-US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network </a:t>
            </a:r>
            <a:r>
              <a:rPr lang="ko-KR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서버는 그것이 유효한 </a:t>
            </a:r>
            <a:r>
              <a:rPr lang="en-US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Lora </a:t>
            </a:r>
            <a:r>
              <a:rPr lang="ko-KR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세션과 전달받은 </a:t>
            </a:r>
            <a:r>
              <a:rPr lang="en-US" altLang="ko-KR" sz="12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DevEUI</a:t>
            </a:r>
            <a:r>
              <a:rPr lang="ko-KR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에 의해 검증된 </a:t>
            </a:r>
            <a:r>
              <a:rPr lang="en-US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end </a:t>
            </a:r>
            <a:r>
              <a:rPr lang="ko-KR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디바이스를 가졌는지 결정한다</a:t>
            </a:r>
            <a:r>
              <a:rPr lang="en-US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endParaRPr lang="en-US" altLang="ko-KR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ko-KR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만약 </a:t>
            </a:r>
            <a:r>
              <a:rPr lang="en-US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network </a:t>
            </a:r>
            <a:r>
              <a:rPr lang="ko-KR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서버가 </a:t>
            </a:r>
            <a:r>
              <a:rPr lang="en-US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end </a:t>
            </a:r>
            <a:r>
              <a:rPr lang="ko-KR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디바이스에 대해 </a:t>
            </a:r>
            <a:r>
              <a:rPr lang="en-US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serving network </a:t>
            </a:r>
            <a:r>
              <a:rPr lang="ko-KR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서버로 활동하지 않는다면 </a:t>
            </a:r>
            <a:r>
              <a:rPr lang="en-US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network </a:t>
            </a:r>
            <a:r>
              <a:rPr lang="ko-KR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서버는 들어오는 </a:t>
            </a:r>
            <a:r>
              <a:rPr lang="en-US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Rejoin-Request Type 1</a:t>
            </a:r>
            <a:r>
              <a:rPr lang="ko-KR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을 그것을</a:t>
            </a:r>
            <a:r>
              <a:rPr lang="en-US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join-request</a:t>
            </a:r>
            <a:r>
              <a:rPr lang="ko-KR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으로 처리하는 정확히 같은 방식으로 취급한다</a:t>
            </a:r>
            <a:r>
              <a:rPr lang="en-US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.(</a:t>
            </a:r>
            <a:r>
              <a:rPr lang="ko-KR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즉 </a:t>
            </a:r>
            <a:r>
              <a:rPr lang="en-US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network </a:t>
            </a:r>
            <a:r>
              <a:rPr lang="ko-KR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서버로부터 </a:t>
            </a:r>
            <a:r>
              <a:rPr lang="en-US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join </a:t>
            </a:r>
            <a:r>
              <a:rPr lang="ko-KR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서버로 </a:t>
            </a:r>
            <a:r>
              <a:rPr lang="en-US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join-request </a:t>
            </a:r>
            <a:r>
              <a:rPr lang="ko-KR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메시지 대신 </a:t>
            </a:r>
            <a:r>
              <a:rPr lang="en-US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Rejoin-request </a:t>
            </a:r>
            <a:r>
              <a:rPr lang="ko-KR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메시지를 전달함으로써 </a:t>
            </a:r>
            <a:r>
              <a:rPr lang="en-US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Activation at Home </a:t>
            </a:r>
            <a:r>
              <a:rPr lang="ko-KR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또는 </a:t>
            </a:r>
            <a:r>
              <a:rPr lang="en-US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Roaming Activation Procedure</a:t>
            </a:r>
            <a:r>
              <a:rPr lang="ko-KR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를 따른다</a:t>
            </a:r>
            <a:r>
              <a:rPr lang="en-US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endParaRPr lang="en-US" altLang="ko-KR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ko-KR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만약 </a:t>
            </a:r>
            <a:r>
              <a:rPr lang="en-US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network </a:t>
            </a:r>
            <a:r>
              <a:rPr lang="ko-KR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서버가</a:t>
            </a:r>
            <a:r>
              <a:rPr lang="en-US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end </a:t>
            </a:r>
            <a:r>
              <a:rPr lang="ko-KR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디바이스에 대해 </a:t>
            </a:r>
            <a:r>
              <a:rPr lang="en-US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serving network </a:t>
            </a:r>
            <a:r>
              <a:rPr lang="ko-KR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서버로 활동한다면</a:t>
            </a:r>
            <a:r>
              <a:rPr lang="en-US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network </a:t>
            </a:r>
            <a:r>
              <a:rPr lang="ko-KR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서버는</a:t>
            </a:r>
            <a:r>
              <a:rPr lang="en-US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[LW11]</a:t>
            </a:r>
            <a:r>
              <a:rPr lang="ko-KR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의</a:t>
            </a:r>
            <a:r>
              <a:rPr lang="en-US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Section 6.2.4.4</a:t>
            </a:r>
            <a:r>
              <a:rPr lang="ko-KR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처럼 행동한다</a:t>
            </a:r>
            <a:r>
              <a:rPr lang="en-US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en-US" altLang="ko-KR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187100C-8068-4B2D-90DC-89F4F1DB43C6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50460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87A488-C3A1-4384-A7E8-F53C40E46E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F28C350-8FC3-4A0C-BC61-B856DBD850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FB7719-81FA-4CDD-9DEF-3A8200286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0677-835B-48E0-AA93-37C96BF87C6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2021-08-18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97F2D2-6437-49F7-8A92-3DC751643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91EF1A-C335-4173-A5F3-7DE515B60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0806F-9307-4DF2-86D4-082F4A1374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3499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417FD9-5192-4255-ABAB-797C6491E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E7123FE-C8C9-4D2C-9EA4-8C43D1B965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8266A1-164B-4315-B11D-F6D75E404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0677-835B-48E0-AA93-37C96BF87C6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2021-08-18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CE2209-BD16-44B6-BAB5-77823D5AF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C31DEF-F13D-4F67-A93D-05A8D36B9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0806F-9307-4DF2-86D4-082F4A1374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1002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E461DBD-0185-4B85-8E3B-6E51334B4A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130931A-48C5-4F73-8647-55BFCF1158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769B12-40D2-4B26-A06B-131747F66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0677-835B-48E0-AA93-37C96BF87C6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2021-08-18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13785E-B9AF-4310-86CC-430ECCF04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F5D287-B45B-4A74-8472-1303D2161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0806F-9307-4DF2-86D4-082F4A1374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3453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929771-A182-41AB-A1A2-510CB95EF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D870C2-A8CA-475A-AEF5-E27FE5CF01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60DB16-0B2C-410A-AE97-E32C50A15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0677-835B-48E0-AA93-37C96BF87C6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2021-08-18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7EC69D-E8AA-4209-8DD7-A0D662839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DEEF3F-148F-4DFC-B074-FF92FCCD8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0806F-9307-4DF2-86D4-082F4A1374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5867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3B4B3B-76EE-450D-8D82-F4C13134E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168AA74-9086-4E9E-96F4-840737525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07B810-F5FE-4DFC-B825-63A2DFA86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0677-835B-48E0-AA93-37C96BF87C6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2021-08-18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469790-52A3-4097-BE5E-DE2DD3B6D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16DDCE-EE7C-46A8-B51F-C19D17B25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0806F-9307-4DF2-86D4-082F4A1374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3590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B38A69-3D29-4C24-9ECB-273920ED2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2948EE-F6AB-4E87-8EF2-45C98D8699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87F2E9A-AE86-4D7F-8EFA-EC9B017943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761406-AB24-4F59-BE3B-81085D635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0677-835B-48E0-AA93-37C96BF87C6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2021-08-18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5811B04-A60B-4F93-9AAD-590EA9091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D841D0B-524A-4232-A9D9-827D87E66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0806F-9307-4DF2-86D4-082F4A1374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3902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E84E8B-0547-4066-B7CE-6F8D5AD84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654069-6E10-4D34-AF3F-05C3F3EA8C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0176B67-9CF4-451B-A14B-2414AC27E2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36F0F25-4869-4EA5-81BB-C9C02134F7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CEA45B8-98F1-4504-ACBF-5113C3486E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03F3173-3B38-4204-A785-C9ADC1457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0677-835B-48E0-AA93-37C96BF87C6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2021-08-18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A418B22-D4A1-4FE3-8B03-863F6BE10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43789B6-F371-4666-AD6F-2F6FFE5D5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0806F-9307-4DF2-86D4-082F4A1374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2374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FF9332-9919-4131-B708-5D62596BB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63BC5A0-FDFD-4D25-99FB-38EC58AAB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0677-835B-48E0-AA93-37C96BF87C6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2021-08-18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F362264-B167-4223-8A3D-FCAC4B27F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828EBDC-5098-4891-B3AA-24D537A14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0806F-9307-4DF2-86D4-082F4A1374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6132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3AF5A5E-7D0D-4121-AFAD-2A2EBFC13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0677-835B-48E0-AA93-37C96BF87C6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2021-08-18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A95F73F-7974-467D-83AF-1219E2B85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C2FE57D-6A5A-415A-8353-ADC07E417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0806F-9307-4DF2-86D4-082F4A1374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1557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02F1E6-5C57-410F-B1DB-FA004F50A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F4698D-710C-44FB-BBEC-4E688347FF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9322622-E78A-4B02-98DF-758ADB0F13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27475CA-CB40-463D-902C-EC61BEBE3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0677-835B-48E0-AA93-37C96BF87C6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2021-08-18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7397C47-6A51-4638-85CF-0E4344999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FAD7F7C-11C5-47D9-B57F-13E5CE3ED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0806F-9307-4DF2-86D4-082F4A1374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8317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83160A-E71E-4A86-8DC0-6F7924434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4609EF7-25DF-46D2-8A40-48F275B71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A422877-E249-4B25-BB86-82CD621BC6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956C9CB-0CC0-4C33-B7F1-1B15AF6B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0677-835B-48E0-AA93-37C96BF87C6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2021-08-18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A7F62D-438E-4EED-AEA1-6F4C2BFFD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818663A-88E0-437E-8EFA-D67DE3020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0806F-9307-4DF2-86D4-082F4A1374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0799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2DC770B-F71A-45B2-91A3-0DC28325A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C3FD713-C052-4CC0-B94B-1E9343F91E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B4A654-841D-410E-BDBD-F39F18040F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BF0677-835B-48E0-AA93-37C96BF87C6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2021-08-18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FFFFD6-C0B3-4A47-8BCB-68D8F1F28D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56FF22-54C0-4C03-BD49-D5026B38DA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60806F-9307-4DF2-86D4-082F4A1374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1880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F2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>
            <a:off x="376237" y="352425"/>
            <a:ext cx="11439525" cy="6505575"/>
          </a:xfrm>
          <a:prstGeom prst="round2SameRect">
            <a:avLst>
              <a:gd name="adj1" fmla="val 5832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317500" dist="609600" sx="95000" sy="95000" algn="l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prstClr val="black">
                    <a:lumMod val="85000"/>
                    <a:lumOff val="15000"/>
                  </a:prstClr>
                </a:solidFill>
              </a:rPr>
              <a:t>LoRa WAN Backend Specification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900" kern="0" dirty="0">
                <a:solidFill>
                  <a:prstClr val="white">
                    <a:lumMod val="75000"/>
                  </a:prstClr>
                </a:solidFill>
              </a:rPr>
              <a:t>정경재</a:t>
            </a:r>
            <a:endParaRPr lang="ko-KR" altLang="en-US" sz="4800" kern="0" dirty="0">
              <a:solidFill>
                <a:prstClr val="white">
                  <a:lumMod val="75000"/>
                </a:prstClr>
              </a:solidFill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376237" y="495789"/>
            <a:ext cx="11439525" cy="366223"/>
            <a:chOff x="376237" y="495789"/>
            <a:chExt cx="11439525" cy="366223"/>
          </a:xfrm>
        </p:grpSpPr>
        <p:grpSp>
          <p:nvGrpSpPr>
            <p:cNvPr id="13" name="Group 8"/>
            <p:cNvGrpSpPr>
              <a:grpSpLocks noChangeAspect="1"/>
            </p:cNvGrpSpPr>
            <p:nvPr/>
          </p:nvGrpSpPr>
          <p:grpSpPr bwMode="auto">
            <a:xfrm>
              <a:off x="2175290" y="533249"/>
              <a:ext cx="132372" cy="140525"/>
              <a:chOff x="4594" y="900"/>
              <a:chExt cx="276" cy="293"/>
            </a:xfrm>
            <a:solidFill>
              <a:schemeClr val="tx1"/>
            </a:solidFill>
          </p:grpSpPr>
          <p:sp>
            <p:nvSpPr>
              <p:cNvPr id="15" name="Freeform 9"/>
              <p:cNvSpPr>
                <a:spLocks/>
              </p:cNvSpPr>
              <p:nvPr/>
            </p:nvSpPr>
            <p:spPr bwMode="auto"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10"/>
              <p:cNvSpPr>
                <a:spLocks/>
              </p:cNvSpPr>
              <p:nvPr/>
            </p:nvSpPr>
            <p:spPr bwMode="auto"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11"/>
              <p:cNvSpPr>
                <a:spLocks noEditPoints="1"/>
              </p:cNvSpPr>
              <p:nvPr/>
            </p:nvSpPr>
            <p:spPr bwMode="auto"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12"/>
              <p:cNvSpPr>
                <a:spLocks/>
              </p:cNvSpPr>
              <p:nvPr/>
            </p:nvSpPr>
            <p:spPr bwMode="auto"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5" name="Group 19"/>
            <p:cNvGrpSpPr>
              <a:grpSpLocks noChangeAspect="1"/>
            </p:cNvGrpSpPr>
            <p:nvPr/>
          </p:nvGrpSpPr>
          <p:grpSpPr bwMode="auto">
            <a:xfrm>
              <a:off x="1930628" y="533249"/>
              <a:ext cx="140525" cy="140525"/>
              <a:chOff x="1747" y="423"/>
              <a:chExt cx="575" cy="575"/>
            </a:xfrm>
            <a:solidFill>
              <a:schemeClr val="tx1"/>
            </a:solidFill>
          </p:grpSpPr>
          <p:sp>
            <p:nvSpPr>
              <p:cNvPr id="27" name="Freeform 20"/>
              <p:cNvSpPr>
                <a:spLocks noEditPoints="1"/>
              </p:cNvSpPr>
              <p:nvPr/>
            </p:nvSpPr>
            <p:spPr bwMode="auto">
              <a:xfrm>
                <a:off x="1899" y="577"/>
                <a:ext cx="271" cy="270"/>
              </a:xfrm>
              <a:custGeom>
                <a:avLst/>
                <a:gdLst>
                  <a:gd name="T0" fmla="*/ 148 w 811"/>
                  <a:gd name="T1" fmla="*/ 0 h 811"/>
                  <a:gd name="T2" fmla="*/ 65 w 811"/>
                  <a:gd name="T3" fmla="*/ 24 h 811"/>
                  <a:gd name="T4" fmla="*/ 1 w 811"/>
                  <a:gd name="T5" fmla="*/ 118 h 811"/>
                  <a:gd name="T6" fmla="*/ 0 w 811"/>
                  <a:gd name="T7" fmla="*/ 663 h 811"/>
                  <a:gd name="T8" fmla="*/ 24 w 811"/>
                  <a:gd name="T9" fmla="*/ 746 h 811"/>
                  <a:gd name="T10" fmla="*/ 118 w 811"/>
                  <a:gd name="T11" fmla="*/ 808 h 811"/>
                  <a:gd name="T12" fmla="*/ 663 w 811"/>
                  <a:gd name="T13" fmla="*/ 811 h 811"/>
                  <a:gd name="T14" fmla="*/ 746 w 811"/>
                  <a:gd name="T15" fmla="*/ 787 h 811"/>
                  <a:gd name="T16" fmla="*/ 810 w 811"/>
                  <a:gd name="T17" fmla="*/ 693 h 811"/>
                  <a:gd name="T18" fmla="*/ 811 w 811"/>
                  <a:gd name="T19" fmla="*/ 148 h 811"/>
                  <a:gd name="T20" fmla="*/ 787 w 811"/>
                  <a:gd name="T21" fmla="*/ 65 h 811"/>
                  <a:gd name="T22" fmla="*/ 693 w 811"/>
                  <a:gd name="T23" fmla="*/ 1 h 811"/>
                  <a:gd name="T24" fmla="*/ 405 w 811"/>
                  <a:gd name="T25" fmla="*/ 673 h 811"/>
                  <a:gd name="T26" fmla="*/ 326 w 811"/>
                  <a:gd name="T27" fmla="*/ 661 h 811"/>
                  <a:gd name="T28" fmla="*/ 235 w 811"/>
                  <a:gd name="T29" fmla="*/ 611 h 811"/>
                  <a:gd name="T30" fmla="*/ 170 w 811"/>
                  <a:gd name="T31" fmla="*/ 533 h 811"/>
                  <a:gd name="T32" fmla="*/ 140 w 811"/>
                  <a:gd name="T33" fmla="*/ 432 h 811"/>
                  <a:gd name="T34" fmla="*/ 140 w 811"/>
                  <a:gd name="T35" fmla="*/ 377 h 811"/>
                  <a:gd name="T36" fmla="*/ 170 w 811"/>
                  <a:gd name="T37" fmla="*/ 278 h 811"/>
                  <a:gd name="T38" fmla="*/ 235 w 811"/>
                  <a:gd name="T39" fmla="*/ 199 h 811"/>
                  <a:gd name="T40" fmla="*/ 326 w 811"/>
                  <a:gd name="T41" fmla="*/ 150 h 811"/>
                  <a:gd name="T42" fmla="*/ 405 w 811"/>
                  <a:gd name="T43" fmla="*/ 138 h 811"/>
                  <a:gd name="T44" fmla="*/ 486 w 811"/>
                  <a:gd name="T45" fmla="*/ 150 h 811"/>
                  <a:gd name="T46" fmla="*/ 575 w 811"/>
                  <a:gd name="T47" fmla="*/ 199 h 811"/>
                  <a:gd name="T48" fmla="*/ 641 w 811"/>
                  <a:gd name="T49" fmla="*/ 278 h 811"/>
                  <a:gd name="T50" fmla="*/ 671 w 811"/>
                  <a:gd name="T51" fmla="*/ 377 h 811"/>
                  <a:gd name="T52" fmla="*/ 671 w 811"/>
                  <a:gd name="T53" fmla="*/ 432 h 811"/>
                  <a:gd name="T54" fmla="*/ 641 w 811"/>
                  <a:gd name="T55" fmla="*/ 533 h 811"/>
                  <a:gd name="T56" fmla="*/ 575 w 811"/>
                  <a:gd name="T57" fmla="*/ 611 h 811"/>
                  <a:gd name="T58" fmla="*/ 486 w 811"/>
                  <a:gd name="T59" fmla="*/ 661 h 811"/>
                  <a:gd name="T60" fmla="*/ 405 w 811"/>
                  <a:gd name="T61" fmla="*/ 673 h 811"/>
                  <a:gd name="T62" fmla="*/ 669 w 811"/>
                  <a:gd name="T63" fmla="*/ 193 h 811"/>
                  <a:gd name="T64" fmla="*/ 628 w 811"/>
                  <a:gd name="T65" fmla="*/ 166 h 811"/>
                  <a:gd name="T66" fmla="*/ 618 w 811"/>
                  <a:gd name="T67" fmla="*/ 130 h 811"/>
                  <a:gd name="T68" fmla="*/ 628 w 811"/>
                  <a:gd name="T69" fmla="*/ 95 h 811"/>
                  <a:gd name="T70" fmla="*/ 669 w 811"/>
                  <a:gd name="T71" fmla="*/ 68 h 811"/>
                  <a:gd name="T72" fmla="*/ 695 w 811"/>
                  <a:gd name="T73" fmla="*/ 68 h 811"/>
                  <a:gd name="T74" fmla="*/ 733 w 811"/>
                  <a:gd name="T75" fmla="*/ 95 h 811"/>
                  <a:gd name="T76" fmla="*/ 745 w 811"/>
                  <a:gd name="T77" fmla="*/ 130 h 811"/>
                  <a:gd name="T78" fmla="*/ 733 w 811"/>
                  <a:gd name="T79" fmla="*/ 166 h 811"/>
                  <a:gd name="T80" fmla="*/ 695 w 811"/>
                  <a:gd name="T81" fmla="*/ 193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11" h="811">
                    <a:moveTo>
                      <a:pt x="663" y="0"/>
                    </a:moveTo>
                    <a:lnTo>
                      <a:pt x="148" y="0"/>
                    </a:lnTo>
                    <a:lnTo>
                      <a:pt x="118" y="1"/>
                    </a:lnTo>
                    <a:lnTo>
                      <a:pt x="65" y="24"/>
                    </a:lnTo>
                    <a:lnTo>
                      <a:pt x="24" y="65"/>
                    </a:lnTo>
                    <a:lnTo>
                      <a:pt x="1" y="118"/>
                    </a:lnTo>
                    <a:lnTo>
                      <a:pt x="0" y="148"/>
                    </a:lnTo>
                    <a:lnTo>
                      <a:pt x="0" y="663"/>
                    </a:lnTo>
                    <a:lnTo>
                      <a:pt x="1" y="693"/>
                    </a:lnTo>
                    <a:lnTo>
                      <a:pt x="24" y="746"/>
                    </a:lnTo>
                    <a:lnTo>
                      <a:pt x="65" y="787"/>
                    </a:lnTo>
                    <a:lnTo>
                      <a:pt x="118" y="808"/>
                    </a:lnTo>
                    <a:lnTo>
                      <a:pt x="148" y="811"/>
                    </a:lnTo>
                    <a:lnTo>
                      <a:pt x="663" y="811"/>
                    </a:lnTo>
                    <a:lnTo>
                      <a:pt x="693" y="808"/>
                    </a:lnTo>
                    <a:lnTo>
                      <a:pt x="746" y="787"/>
                    </a:lnTo>
                    <a:lnTo>
                      <a:pt x="787" y="746"/>
                    </a:lnTo>
                    <a:lnTo>
                      <a:pt x="810" y="693"/>
                    </a:lnTo>
                    <a:lnTo>
                      <a:pt x="811" y="663"/>
                    </a:lnTo>
                    <a:lnTo>
                      <a:pt x="811" y="148"/>
                    </a:lnTo>
                    <a:lnTo>
                      <a:pt x="810" y="118"/>
                    </a:lnTo>
                    <a:lnTo>
                      <a:pt x="787" y="65"/>
                    </a:lnTo>
                    <a:lnTo>
                      <a:pt x="746" y="24"/>
                    </a:lnTo>
                    <a:lnTo>
                      <a:pt x="693" y="1"/>
                    </a:lnTo>
                    <a:lnTo>
                      <a:pt x="663" y="0"/>
                    </a:lnTo>
                    <a:close/>
                    <a:moveTo>
                      <a:pt x="405" y="673"/>
                    </a:moveTo>
                    <a:lnTo>
                      <a:pt x="377" y="671"/>
                    </a:lnTo>
                    <a:lnTo>
                      <a:pt x="326" y="661"/>
                    </a:lnTo>
                    <a:lnTo>
                      <a:pt x="278" y="640"/>
                    </a:lnTo>
                    <a:lnTo>
                      <a:pt x="235" y="611"/>
                    </a:lnTo>
                    <a:lnTo>
                      <a:pt x="199" y="575"/>
                    </a:lnTo>
                    <a:lnTo>
                      <a:pt x="170" y="533"/>
                    </a:lnTo>
                    <a:lnTo>
                      <a:pt x="150" y="484"/>
                    </a:lnTo>
                    <a:lnTo>
                      <a:pt x="140" y="432"/>
                    </a:lnTo>
                    <a:lnTo>
                      <a:pt x="138" y="405"/>
                    </a:lnTo>
                    <a:lnTo>
                      <a:pt x="140" y="377"/>
                    </a:lnTo>
                    <a:lnTo>
                      <a:pt x="150" y="326"/>
                    </a:lnTo>
                    <a:lnTo>
                      <a:pt x="170" y="278"/>
                    </a:lnTo>
                    <a:lnTo>
                      <a:pt x="199" y="235"/>
                    </a:lnTo>
                    <a:lnTo>
                      <a:pt x="235" y="199"/>
                    </a:lnTo>
                    <a:lnTo>
                      <a:pt x="278" y="170"/>
                    </a:lnTo>
                    <a:lnTo>
                      <a:pt x="326" y="150"/>
                    </a:lnTo>
                    <a:lnTo>
                      <a:pt x="377" y="138"/>
                    </a:lnTo>
                    <a:lnTo>
                      <a:pt x="405" y="138"/>
                    </a:lnTo>
                    <a:lnTo>
                      <a:pt x="432" y="138"/>
                    </a:lnTo>
                    <a:lnTo>
                      <a:pt x="486" y="150"/>
                    </a:lnTo>
                    <a:lnTo>
                      <a:pt x="533" y="170"/>
                    </a:lnTo>
                    <a:lnTo>
                      <a:pt x="575" y="199"/>
                    </a:lnTo>
                    <a:lnTo>
                      <a:pt x="612" y="235"/>
                    </a:lnTo>
                    <a:lnTo>
                      <a:pt x="641" y="278"/>
                    </a:lnTo>
                    <a:lnTo>
                      <a:pt x="661" y="326"/>
                    </a:lnTo>
                    <a:lnTo>
                      <a:pt x="671" y="377"/>
                    </a:lnTo>
                    <a:lnTo>
                      <a:pt x="673" y="405"/>
                    </a:lnTo>
                    <a:lnTo>
                      <a:pt x="671" y="432"/>
                    </a:lnTo>
                    <a:lnTo>
                      <a:pt x="661" y="484"/>
                    </a:lnTo>
                    <a:lnTo>
                      <a:pt x="641" y="533"/>
                    </a:lnTo>
                    <a:lnTo>
                      <a:pt x="612" y="575"/>
                    </a:lnTo>
                    <a:lnTo>
                      <a:pt x="575" y="611"/>
                    </a:lnTo>
                    <a:lnTo>
                      <a:pt x="533" y="640"/>
                    </a:lnTo>
                    <a:lnTo>
                      <a:pt x="486" y="661"/>
                    </a:lnTo>
                    <a:lnTo>
                      <a:pt x="432" y="671"/>
                    </a:lnTo>
                    <a:lnTo>
                      <a:pt x="405" y="673"/>
                    </a:lnTo>
                    <a:close/>
                    <a:moveTo>
                      <a:pt x="682" y="193"/>
                    </a:moveTo>
                    <a:lnTo>
                      <a:pt x="669" y="193"/>
                    </a:lnTo>
                    <a:lnTo>
                      <a:pt x="646" y="183"/>
                    </a:lnTo>
                    <a:lnTo>
                      <a:pt x="628" y="166"/>
                    </a:lnTo>
                    <a:lnTo>
                      <a:pt x="620" y="143"/>
                    </a:lnTo>
                    <a:lnTo>
                      <a:pt x="618" y="130"/>
                    </a:lnTo>
                    <a:lnTo>
                      <a:pt x="620" y="117"/>
                    </a:lnTo>
                    <a:lnTo>
                      <a:pt x="628" y="95"/>
                    </a:lnTo>
                    <a:lnTo>
                      <a:pt x="646" y="78"/>
                    </a:lnTo>
                    <a:lnTo>
                      <a:pt x="669" y="68"/>
                    </a:lnTo>
                    <a:lnTo>
                      <a:pt x="682" y="66"/>
                    </a:lnTo>
                    <a:lnTo>
                      <a:pt x="695" y="68"/>
                    </a:lnTo>
                    <a:lnTo>
                      <a:pt x="716" y="78"/>
                    </a:lnTo>
                    <a:lnTo>
                      <a:pt x="733" y="95"/>
                    </a:lnTo>
                    <a:lnTo>
                      <a:pt x="744" y="117"/>
                    </a:lnTo>
                    <a:lnTo>
                      <a:pt x="745" y="130"/>
                    </a:lnTo>
                    <a:lnTo>
                      <a:pt x="744" y="143"/>
                    </a:lnTo>
                    <a:lnTo>
                      <a:pt x="733" y="166"/>
                    </a:lnTo>
                    <a:lnTo>
                      <a:pt x="716" y="183"/>
                    </a:lnTo>
                    <a:lnTo>
                      <a:pt x="695" y="193"/>
                    </a:lnTo>
                    <a:lnTo>
                      <a:pt x="682" y="19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1"/>
              <p:cNvSpPr>
                <a:spLocks/>
              </p:cNvSpPr>
              <p:nvPr/>
            </p:nvSpPr>
            <p:spPr bwMode="auto">
              <a:xfrm>
                <a:off x="1983" y="660"/>
                <a:ext cx="103" cy="103"/>
              </a:xfrm>
              <a:custGeom>
                <a:avLst/>
                <a:gdLst>
                  <a:gd name="T0" fmla="*/ 154 w 308"/>
                  <a:gd name="T1" fmla="*/ 0 h 308"/>
                  <a:gd name="T2" fmla="*/ 124 w 308"/>
                  <a:gd name="T3" fmla="*/ 3 h 308"/>
                  <a:gd name="T4" fmla="*/ 67 w 308"/>
                  <a:gd name="T5" fmla="*/ 26 h 308"/>
                  <a:gd name="T6" fmla="*/ 26 w 308"/>
                  <a:gd name="T7" fmla="*/ 67 h 308"/>
                  <a:gd name="T8" fmla="*/ 3 w 308"/>
                  <a:gd name="T9" fmla="*/ 122 h 308"/>
                  <a:gd name="T10" fmla="*/ 0 w 308"/>
                  <a:gd name="T11" fmla="*/ 154 h 308"/>
                  <a:gd name="T12" fmla="*/ 3 w 308"/>
                  <a:gd name="T13" fmla="*/ 185 h 308"/>
                  <a:gd name="T14" fmla="*/ 26 w 308"/>
                  <a:gd name="T15" fmla="*/ 240 h 308"/>
                  <a:gd name="T16" fmla="*/ 67 w 308"/>
                  <a:gd name="T17" fmla="*/ 283 h 308"/>
                  <a:gd name="T18" fmla="*/ 124 w 308"/>
                  <a:gd name="T19" fmla="*/ 307 h 308"/>
                  <a:gd name="T20" fmla="*/ 154 w 308"/>
                  <a:gd name="T21" fmla="*/ 308 h 308"/>
                  <a:gd name="T22" fmla="*/ 186 w 308"/>
                  <a:gd name="T23" fmla="*/ 307 h 308"/>
                  <a:gd name="T24" fmla="*/ 242 w 308"/>
                  <a:gd name="T25" fmla="*/ 283 h 308"/>
                  <a:gd name="T26" fmla="*/ 284 w 308"/>
                  <a:gd name="T27" fmla="*/ 240 h 308"/>
                  <a:gd name="T28" fmla="*/ 307 w 308"/>
                  <a:gd name="T29" fmla="*/ 185 h 308"/>
                  <a:gd name="T30" fmla="*/ 308 w 308"/>
                  <a:gd name="T31" fmla="*/ 154 h 308"/>
                  <a:gd name="T32" fmla="*/ 307 w 308"/>
                  <a:gd name="T33" fmla="*/ 122 h 308"/>
                  <a:gd name="T34" fmla="*/ 284 w 308"/>
                  <a:gd name="T35" fmla="*/ 67 h 308"/>
                  <a:gd name="T36" fmla="*/ 242 w 308"/>
                  <a:gd name="T37" fmla="*/ 26 h 308"/>
                  <a:gd name="T38" fmla="*/ 186 w 308"/>
                  <a:gd name="T39" fmla="*/ 3 h 308"/>
                  <a:gd name="T40" fmla="*/ 154 w 308"/>
                  <a:gd name="T41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8" h="308">
                    <a:moveTo>
                      <a:pt x="154" y="0"/>
                    </a:moveTo>
                    <a:lnTo>
                      <a:pt x="124" y="3"/>
                    </a:lnTo>
                    <a:lnTo>
                      <a:pt x="67" y="26"/>
                    </a:lnTo>
                    <a:lnTo>
                      <a:pt x="26" y="67"/>
                    </a:lnTo>
                    <a:lnTo>
                      <a:pt x="3" y="122"/>
                    </a:lnTo>
                    <a:lnTo>
                      <a:pt x="0" y="154"/>
                    </a:lnTo>
                    <a:lnTo>
                      <a:pt x="3" y="185"/>
                    </a:lnTo>
                    <a:lnTo>
                      <a:pt x="26" y="240"/>
                    </a:lnTo>
                    <a:lnTo>
                      <a:pt x="67" y="283"/>
                    </a:lnTo>
                    <a:lnTo>
                      <a:pt x="124" y="307"/>
                    </a:lnTo>
                    <a:lnTo>
                      <a:pt x="154" y="308"/>
                    </a:lnTo>
                    <a:lnTo>
                      <a:pt x="186" y="307"/>
                    </a:lnTo>
                    <a:lnTo>
                      <a:pt x="242" y="283"/>
                    </a:lnTo>
                    <a:lnTo>
                      <a:pt x="284" y="240"/>
                    </a:lnTo>
                    <a:lnTo>
                      <a:pt x="307" y="185"/>
                    </a:lnTo>
                    <a:lnTo>
                      <a:pt x="308" y="154"/>
                    </a:lnTo>
                    <a:lnTo>
                      <a:pt x="307" y="122"/>
                    </a:lnTo>
                    <a:lnTo>
                      <a:pt x="284" y="67"/>
                    </a:lnTo>
                    <a:lnTo>
                      <a:pt x="242" y="26"/>
                    </a:lnTo>
                    <a:lnTo>
                      <a:pt x="186" y="3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22"/>
              <p:cNvSpPr>
                <a:spLocks noEditPoints="1"/>
              </p:cNvSpPr>
              <p:nvPr/>
            </p:nvSpPr>
            <p:spPr bwMode="auto">
              <a:xfrm>
                <a:off x="1747" y="423"/>
                <a:ext cx="575" cy="575"/>
              </a:xfrm>
              <a:custGeom>
                <a:avLst/>
                <a:gdLst>
                  <a:gd name="T0" fmla="*/ 819 w 1725"/>
                  <a:gd name="T1" fmla="*/ 2 h 1725"/>
                  <a:gd name="T2" fmla="*/ 647 w 1725"/>
                  <a:gd name="T3" fmla="*/ 28 h 1725"/>
                  <a:gd name="T4" fmla="*/ 489 w 1725"/>
                  <a:gd name="T5" fmla="*/ 85 h 1725"/>
                  <a:gd name="T6" fmla="*/ 346 w 1725"/>
                  <a:gd name="T7" fmla="*/ 172 h 1725"/>
                  <a:gd name="T8" fmla="*/ 223 w 1725"/>
                  <a:gd name="T9" fmla="*/ 283 h 1725"/>
                  <a:gd name="T10" fmla="*/ 124 w 1725"/>
                  <a:gd name="T11" fmla="*/ 415 h 1725"/>
                  <a:gd name="T12" fmla="*/ 52 w 1725"/>
                  <a:gd name="T13" fmla="*/ 567 h 1725"/>
                  <a:gd name="T14" fmla="*/ 10 w 1725"/>
                  <a:gd name="T15" fmla="*/ 731 h 1725"/>
                  <a:gd name="T16" fmla="*/ 0 w 1725"/>
                  <a:gd name="T17" fmla="*/ 863 h 1725"/>
                  <a:gd name="T18" fmla="*/ 10 w 1725"/>
                  <a:gd name="T19" fmla="*/ 994 h 1725"/>
                  <a:gd name="T20" fmla="*/ 52 w 1725"/>
                  <a:gd name="T21" fmla="*/ 1159 h 1725"/>
                  <a:gd name="T22" fmla="*/ 124 w 1725"/>
                  <a:gd name="T23" fmla="*/ 1310 h 1725"/>
                  <a:gd name="T24" fmla="*/ 223 w 1725"/>
                  <a:gd name="T25" fmla="*/ 1443 h 1725"/>
                  <a:gd name="T26" fmla="*/ 346 w 1725"/>
                  <a:gd name="T27" fmla="*/ 1553 h 1725"/>
                  <a:gd name="T28" fmla="*/ 489 w 1725"/>
                  <a:gd name="T29" fmla="*/ 1640 h 1725"/>
                  <a:gd name="T30" fmla="*/ 647 w 1725"/>
                  <a:gd name="T31" fmla="*/ 1698 h 1725"/>
                  <a:gd name="T32" fmla="*/ 819 w 1725"/>
                  <a:gd name="T33" fmla="*/ 1724 h 1725"/>
                  <a:gd name="T34" fmla="*/ 907 w 1725"/>
                  <a:gd name="T35" fmla="*/ 1724 h 1725"/>
                  <a:gd name="T36" fmla="*/ 1078 w 1725"/>
                  <a:gd name="T37" fmla="*/ 1698 h 1725"/>
                  <a:gd name="T38" fmla="*/ 1237 w 1725"/>
                  <a:gd name="T39" fmla="*/ 1640 h 1725"/>
                  <a:gd name="T40" fmla="*/ 1379 w 1725"/>
                  <a:gd name="T41" fmla="*/ 1553 h 1725"/>
                  <a:gd name="T42" fmla="*/ 1500 w 1725"/>
                  <a:gd name="T43" fmla="*/ 1443 h 1725"/>
                  <a:gd name="T44" fmla="*/ 1600 w 1725"/>
                  <a:gd name="T45" fmla="*/ 1310 h 1725"/>
                  <a:gd name="T46" fmla="*/ 1673 w 1725"/>
                  <a:gd name="T47" fmla="*/ 1159 h 1725"/>
                  <a:gd name="T48" fmla="*/ 1715 w 1725"/>
                  <a:gd name="T49" fmla="*/ 994 h 1725"/>
                  <a:gd name="T50" fmla="*/ 1725 w 1725"/>
                  <a:gd name="T51" fmla="*/ 863 h 1725"/>
                  <a:gd name="T52" fmla="*/ 1715 w 1725"/>
                  <a:gd name="T53" fmla="*/ 731 h 1725"/>
                  <a:gd name="T54" fmla="*/ 1673 w 1725"/>
                  <a:gd name="T55" fmla="*/ 567 h 1725"/>
                  <a:gd name="T56" fmla="*/ 1600 w 1725"/>
                  <a:gd name="T57" fmla="*/ 415 h 1725"/>
                  <a:gd name="T58" fmla="*/ 1500 w 1725"/>
                  <a:gd name="T59" fmla="*/ 283 h 1725"/>
                  <a:gd name="T60" fmla="*/ 1379 w 1725"/>
                  <a:gd name="T61" fmla="*/ 172 h 1725"/>
                  <a:gd name="T62" fmla="*/ 1237 w 1725"/>
                  <a:gd name="T63" fmla="*/ 85 h 1725"/>
                  <a:gd name="T64" fmla="*/ 1078 w 1725"/>
                  <a:gd name="T65" fmla="*/ 28 h 1725"/>
                  <a:gd name="T66" fmla="*/ 907 w 1725"/>
                  <a:gd name="T67" fmla="*/ 2 h 1725"/>
                  <a:gd name="T68" fmla="*/ 1381 w 1725"/>
                  <a:gd name="T69" fmla="*/ 1123 h 1725"/>
                  <a:gd name="T70" fmla="*/ 1369 w 1725"/>
                  <a:gd name="T71" fmla="*/ 1201 h 1725"/>
                  <a:gd name="T72" fmla="*/ 1322 w 1725"/>
                  <a:gd name="T73" fmla="*/ 1288 h 1725"/>
                  <a:gd name="T74" fmla="*/ 1244 w 1725"/>
                  <a:gd name="T75" fmla="*/ 1352 h 1725"/>
                  <a:gd name="T76" fmla="*/ 1146 w 1725"/>
                  <a:gd name="T77" fmla="*/ 1383 h 1725"/>
                  <a:gd name="T78" fmla="*/ 605 w 1725"/>
                  <a:gd name="T79" fmla="*/ 1383 h 1725"/>
                  <a:gd name="T80" fmla="*/ 527 w 1725"/>
                  <a:gd name="T81" fmla="*/ 1372 h 1725"/>
                  <a:gd name="T82" fmla="*/ 438 w 1725"/>
                  <a:gd name="T83" fmla="*/ 1324 h 1725"/>
                  <a:gd name="T84" fmla="*/ 375 w 1725"/>
                  <a:gd name="T85" fmla="*/ 1247 h 1725"/>
                  <a:gd name="T86" fmla="*/ 344 w 1725"/>
                  <a:gd name="T87" fmla="*/ 1149 h 1725"/>
                  <a:gd name="T88" fmla="*/ 343 w 1725"/>
                  <a:gd name="T89" fmla="*/ 608 h 1725"/>
                  <a:gd name="T90" fmla="*/ 355 w 1725"/>
                  <a:gd name="T91" fmla="*/ 531 h 1725"/>
                  <a:gd name="T92" fmla="*/ 404 w 1725"/>
                  <a:gd name="T93" fmla="*/ 441 h 1725"/>
                  <a:gd name="T94" fmla="*/ 480 w 1725"/>
                  <a:gd name="T95" fmla="*/ 378 h 1725"/>
                  <a:gd name="T96" fmla="*/ 578 w 1725"/>
                  <a:gd name="T97" fmla="*/ 348 h 1725"/>
                  <a:gd name="T98" fmla="*/ 1120 w 1725"/>
                  <a:gd name="T99" fmla="*/ 346 h 1725"/>
                  <a:gd name="T100" fmla="*/ 1198 w 1725"/>
                  <a:gd name="T101" fmla="*/ 358 h 1725"/>
                  <a:gd name="T102" fmla="*/ 1286 w 1725"/>
                  <a:gd name="T103" fmla="*/ 407 h 1725"/>
                  <a:gd name="T104" fmla="*/ 1350 w 1725"/>
                  <a:gd name="T105" fmla="*/ 483 h 1725"/>
                  <a:gd name="T106" fmla="*/ 1381 w 1725"/>
                  <a:gd name="T107" fmla="*/ 581 h 1725"/>
                  <a:gd name="T108" fmla="*/ 1381 w 1725"/>
                  <a:gd name="T109" fmla="*/ 1123 h 17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5" h="1725">
                    <a:moveTo>
                      <a:pt x="862" y="0"/>
                    </a:moveTo>
                    <a:lnTo>
                      <a:pt x="819" y="2"/>
                    </a:lnTo>
                    <a:lnTo>
                      <a:pt x="731" y="10"/>
                    </a:lnTo>
                    <a:lnTo>
                      <a:pt x="647" y="28"/>
                    </a:lnTo>
                    <a:lnTo>
                      <a:pt x="566" y="52"/>
                    </a:lnTo>
                    <a:lnTo>
                      <a:pt x="489" y="85"/>
                    </a:lnTo>
                    <a:lnTo>
                      <a:pt x="415" y="126"/>
                    </a:lnTo>
                    <a:lnTo>
                      <a:pt x="346" y="172"/>
                    </a:lnTo>
                    <a:lnTo>
                      <a:pt x="282" y="225"/>
                    </a:lnTo>
                    <a:lnTo>
                      <a:pt x="223" y="283"/>
                    </a:lnTo>
                    <a:lnTo>
                      <a:pt x="172" y="346"/>
                    </a:lnTo>
                    <a:lnTo>
                      <a:pt x="124" y="415"/>
                    </a:lnTo>
                    <a:lnTo>
                      <a:pt x="85" y="489"/>
                    </a:lnTo>
                    <a:lnTo>
                      <a:pt x="52" y="567"/>
                    </a:lnTo>
                    <a:lnTo>
                      <a:pt x="27" y="647"/>
                    </a:lnTo>
                    <a:lnTo>
                      <a:pt x="10" y="731"/>
                    </a:lnTo>
                    <a:lnTo>
                      <a:pt x="1" y="819"/>
                    </a:lnTo>
                    <a:lnTo>
                      <a:pt x="0" y="863"/>
                    </a:lnTo>
                    <a:lnTo>
                      <a:pt x="1" y="907"/>
                    </a:lnTo>
                    <a:lnTo>
                      <a:pt x="10" y="994"/>
                    </a:lnTo>
                    <a:lnTo>
                      <a:pt x="27" y="1078"/>
                    </a:lnTo>
                    <a:lnTo>
                      <a:pt x="52" y="1159"/>
                    </a:lnTo>
                    <a:lnTo>
                      <a:pt x="85" y="1237"/>
                    </a:lnTo>
                    <a:lnTo>
                      <a:pt x="124" y="1310"/>
                    </a:lnTo>
                    <a:lnTo>
                      <a:pt x="172" y="1379"/>
                    </a:lnTo>
                    <a:lnTo>
                      <a:pt x="223" y="1443"/>
                    </a:lnTo>
                    <a:lnTo>
                      <a:pt x="282" y="1502"/>
                    </a:lnTo>
                    <a:lnTo>
                      <a:pt x="346" y="1553"/>
                    </a:lnTo>
                    <a:lnTo>
                      <a:pt x="415" y="1601"/>
                    </a:lnTo>
                    <a:lnTo>
                      <a:pt x="489" y="1640"/>
                    </a:lnTo>
                    <a:lnTo>
                      <a:pt x="566" y="1673"/>
                    </a:lnTo>
                    <a:lnTo>
                      <a:pt x="647" y="1698"/>
                    </a:lnTo>
                    <a:lnTo>
                      <a:pt x="731" y="1715"/>
                    </a:lnTo>
                    <a:lnTo>
                      <a:pt x="819" y="1724"/>
                    </a:lnTo>
                    <a:lnTo>
                      <a:pt x="862" y="1725"/>
                    </a:lnTo>
                    <a:lnTo>
                      <a:pt x="907" y="1724"/>
                    </a:lnTo>
                    <a:lnTo>
                      <a:pt x="994" y="1715"/>
                    </a:lnTo>
                    <a:lnTo>
                      <a:pt x="1078" y="1698"/>
                    </a:lnTo>
                    <a:lnTo>
                      <a:pt x="1159" y="1673"/>
                    </a:lnTo>
                    <a:lnTo>
                      <a:pt x="1237" y="1640"/>
                    </a:lnTo>
                    <a:lnTo>
                      <a:pt x="1310" y="1601"/>
                    </a:lnTo>
                    <a:lnTo>
                      <a:pt x="1379" y="1553"/>
                    </a:lnTo>
                    <a:lnTo>
                      <a:pt x="1443" y="1502"/>
                    </a:lnTo>
                    <a:lnTo>
                      <a:pt x="1500" y="1443"/>
                    </a:lnTo>
                    <a:lnTo>
                      <a:pt x="1554" y="1379"/>
                    </a:lnTo>
                    <a:lnTo>
                      <a:pt x="1600" y="1310"/>
                    </a:lnTo>
                    <a:lnTo>
                      <a:pt x="1640" y="1237"/>
                    </a:lnTo>
                    <a:lnTo>
                      <a:pt x="1673" y="1159"/>
                    </a:lnTo>
                    <a:lnTo>
                      <a:pt x="1698" y="1078"/>
                    </a:lnTo>
                    <a:lnTo>
                      <a:pt x="1715" y="994"/>
                    </a:lnTo>
                    <a:lnTo>
                      <a:pt x="1724" y="907"/>
                    </a:lnTo>
                    <a:lnTo>
                      <a:pt x="1725" y="863"/>
                    </a:lnTo>
                    <a:lnTo>
                      <a:pt x="1724" y="819"/>
                    </a:lnTo>
                    <a:lnTo>
                      <a:pt x="1715" y="731"/>
                    </a:lnTo>
                    <a:lnTo>
                      <a:pt x="1698" y="647"/>
                    </a:lnTo>
                    <a:lnTo>
                      <a:pt x="1673" y="567"/>
                    </a:lnTo>
                    <a:lnTo>
                      <a:pt x="1640" y="489"/>
                    </a:lnTo>
                    <a:lnTo>
                      <a:pt x="1600" y="415"/>
                    </a:lnTo>
                    <a:lnTo>
                      <a:pt x="1554" y="346"/>
                    </a:lnTo>
                    <a:lnTo>
                      <a:pt x="1500" y="283"/>
                    </a:lnTo>
                    <a:lnTo>
                      <a:pt x="1443" y="225"/>
                    </a:lnTo>
                    <a:lnTo>
                      <a:pt x="1379" y="172"/>
                    </a:lnTo>
                    <a:lnTo>
                      <a:pt x="1310" y="126"/>
                    </a:lnTo>
                    <a:lnTo>
                      <a:pt x="1237" y="85"/>
                    </a:lnTo>
                    <a:lnTo>
                      <a:pt x="1159" y="52"/>
                    </a:lnTo>
                    <a:lnTo>
                      <a:pt x="1078" y="28"/>
                    </a:lnTo>
                    <a:lnTo>
                      <a:pt x="994" y="10"/>
                    </a:lnTo>
                    <a:lnTo>
                      <a:pt x="907" y="2"/>
                    </a:lnTo>
                    <a:lnTo>
                      <a:pt x="862" y="0"/>
                    </a:lnTo>
                    <a:close/>
                    <a:moveTo>
                      <a:pt x="1381" y="1123"/>
                    </a:moveTo>
                    <a:lnTo>
                      <a:pt x="1381" y="1149"/>
                    </a:lnTo>
                    <a:lnTo>
                      <a:pt x="1369" y="1201"/>
                    </a:lnTo>
                    <a:lnTo>
                      <a:pt x="1350" y="1247"/>
                    </a:lnTo>
                    <a:lnTo>
                      <a:pt x="1322" y="1288"/>
                    </a:lnTo>
                    <a:lnTo>
                      <a:pt x="1286" y="1324"/>
                    </a:lnTo>
                    <a:lnTo>
                      <a:pt x="1244" y="1352"/>
                    </a:lnTo>
                    <a:lnTo>
                      <a:pt x="1198" y="1372"/>
                    </a:lnTo>
                    <a:lnTo>
                      <a:pt x="1146" y="1383"/>
                    </a:lnTo>
                    <a:lnTo>
                      <a:pt x="1120" y="1383"/>
                    </a:lnTo>
                    <a:lnTo>
                      <a:pt x="605" y="1383"/>
                    </a:lnTo>
                    <a:lnTo>
                      <a:pt x="578" y="1383"/>
                    </a:lnTo>
                    <a:lnTo>
                      <a:pt x="527" y="1372"/>
                    </a:lnTo>
                    <a:lnTo>
                      <a:pt x="480" y="1352"/>
                    </a:lnTo>
                    <a:lnTo>
                      <a:pt x="438" y="1324"/>
                    </a:lnTo>
                    <a:lnTo>
                      <a:pt x="404" y="1288"/>
                    </a:lnTo>
                    <a:lnTo>
                      <a:pt x="375" y="1247"/>
                    </a:lnTo>
                    <a:lnTo>
                      <a:pt x="355" y="1201"/>
                    </a:lnTo>
                    <a:lnTo>
                      <a:pt x="344" y="1149"/>
                    </a:lnTo>
                    <a:lnTo>
                      <a:pt x="343" y="1123"/>
                    </a:lnTo>
                    <a:lnTo>
                      <a:pt x="343" y="608"/>
                    </a:lnTo>
                    <a:lnTo>
                      <a:pt x="344" y="581"/>
                    </a:lnTo>
                    <a:lnTo>
                      <a:pt x="355" y="531"/>
                    </a:lnTo>
                    <a:lnTo>
                      <a:pt x="375" y="483"/>
                    </a:lnTo>
                    <a:lnTo>
                      <a:pt x="404" y="441"/>
                    </a:lnTo>
                    <a:lnTo>
                      <a:pt x="438" y="407"/>
                    </a:lnTo>
                    <a:lnTo>
                      <a:pt x="480" y="378"/>
                    </a:lnTo>
                    <a:lnTo>
                      <a:pt x="527" y="358"/>
                    </a:lnTo>
                    <a:lnTo>
                      <a:pt x="578" y="348"/>
                    </a:lnTo>
                    <a:lnTo>
                      <a:pt x="605" y="346"/>
                    </a:lnTo>
                    <a:lnTo>
                      <a:pt x="1120" y="346"/>
                    </a:lnTo>
                    <a:lnTo>
                      <a:pt x="1146" y="348"/>
                    </a:lnTo>
                    <a:lnTo>
                      <a:pt x="1198" y="358"/>
                    </a:lnTo>
                    <a:lnTo>
                      <a:pt x="1244" y="378"/>
                    </a:lnTo>
                    <a:lnTo>
                      <a:pt x="1286" y="407"/>
                    </a:lnTo>
                    <a:lnTo>
                      <a:pt x="1322" y="441"/>
                    </a:lnTo>
                    <a:lnTo>
                      <a:pt x="1350" y="483"/>
                    </a:lnTo>
                    <a:lnTo>
                      <a:pt x="1369" y="531"/>
                    </a:lnTo>
                    <a:lnTo>
                      <a:pt x="1381" y="581"/>
                    </a:lnTo>
                    <a:lnTo>
                      <a:pt x="1381" y="608"/>
                    </a:lnTo>
                    <a:lnTo>
                      <a:pt x="1381" y="11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7" name="Freeform 30"/>
            <p:cNvSpPr>
              <a:spLocks noEditPoints="1"/>
            </p:cNvSpPr>
            <p:nvPr/>
          </p:nvSpPr>
          <p:spPr bwMode="auto">
            <a:xfrm rot="5400000">
              <a:off x="10950162" y="470161"/>
              <a:ext cx="140525" cy="266701"/>
            </a:xfrm>
            <a:custGeom>
              <a:avLst/>
              <a:gdLst>
                <a:gd name="T0" fmla="*/ 586 w 851"/>
                <a:gd name="T1" fmla="*/ 92 h 1617"/>
                <a:gd name="T2" fmla="*/ 258 w 851"/>
                <a:gd name="T3" fmla="*/ 0 h 1617"/>
                <a:gd name="T4" fmla="*/ 140 w 851"/>
                <a:gd name="T5" fmla="*/ 92 h 1617"/>
                <a:gd name="T6" fmla="*/ 61 w 851"/>
                <a:gd name="T7" fmla="*/ 117 h 1617"/>
                <a:gd name="T8" fmla="*/ 1 w 851"/>
                <a:gd name="T9" fmla="*/ 205 h 1617"/>
                <a:gd name="T10" fmla="*/ 0 w 851"/>
                <a:gd name="T11" fmla="*/ 1477 h 1617"/>
                <a:gd name="T12" fmla="*/ 23 w 851"/>
                <a:gd name="T13" fmla="*/ 1556 h 1617"/>
                <a:gd name="T14" fmla="*/ 111 w 851"/>
                <a:gd name="T15" fmla="*/ 1615 h 1617"/>
                <a:gd name="T16" fmla="*/ 711 w 851"/>
                <a:gd name="T17" fmla="*/ 1617 h 1617"/>
                <a:gd name="T18" fmla="*/ 790 w 851"/>
                <a:gd name="T19" fmla="*/ 1594 h 1617"/>
                <a:gd name="T20" fmla="*/ 850 w 851"/>
                <a:gd name="T21" fmla="*/ 1506 h 1617"/>
                <a:gd name="T22" fmla="*/ 851 w 851"/>
                <a:gd name="T23" fmla="*/ 233 h 1617"/>
                <a:gd name="T24" fmla="*/ 828 w 851"/>
                <a:gd name="T25" fmla="*/ 154 h 1617"/>
                <a:gd name="T26" fmla="*/ 740 w 851"/>
                <a:gd name="T27" fmla="*/ 95 h 1617"/>
                <a:gd name="T28" fmla="*/ 757 w 851"/>
                <a:gd name="T29" fmla="*/ 1477 h 1617"/>
                <a:gd name="T30" fmla="*/ 750 w 851"/>
                <a:gd name="T31" fmla="*/ 1503 h 1617"/>
                <a:gd name="T32" fmla="*/ 721 w 851"/>
                <a:gd name="T33" fmla="*/ 1523 h 1617"/>
                <a:gd name="T34" fmla="*/ 140 w 851"/>
                <a:gd name="T35" fmla="*/ 1525 h 1617"/>
                <a:gd name="T36" fmla="*/ 114 w 851"/>
                <a:gd name="T37" fmla="*/ 1516 h 1617"/>
                <a:gd name="T38" fmla="*/ 94 w 851"/>
                <a:gd name="T39" fmla="*/ 1487 h 1617"/>
                <a:gd name="T40" fmla="*/ 94 w 851"/>
                <a:gd name="T41" fmla="*/ 233 h 1617"/>
                <a:gd name="T42" fmla="*/ 101 w 851"/>
                <a:gd name="T43" fmla="*/ 206 h 1617"/>
                <a:gd name="T44" fmla="*/ 131 w 851"/>
                <a:gd name="T45" fmla="*/ 187 h 1617"/>
                <a:gd name="T46" fmla="*/ 711 w 851"/>
                <a:gd name="T47" fmla="*/ 186 h 1617"/>
                <a:gd name="T48" fmla="*/ 737 w 851"/>
                <a:gd name="T49" fmla="*/ 194 h 1617"/>
                <a:gd name="T50" fmla="*/ 757 w 851"/>
                <a:gd name="T51" fmla="*/ 223 h 1617"/>
                <a:gd name="T52" fmla="*/ 757 w 851"/>
                <a:gd name="T53" fmla="*/ 1477 h 1617"/>
                <a:gd name="T54" fmla="*/ 144 w 851"/>
                <a:gd name="T55" fmla="*/ 1468 h 1617"/>
                <a:gd name="T56" fmla="*/ 707 w 851"/>
                <a:gd name="T57" fmla="*/ 1264 h 1617"/>
                <a:gd name="T58" fmla="*/ 707 w 851"/>
                <a:gd name="T59" fmla="*/ 1213 h 1617"/>
                <a:gd name="T60" fmla="*/ 144 w 851"/>
                <a:gd name="T61" fmla="*/ 1009 h 1617"/>
                <a:gd name="T62" fmla="*/ 707 w 851"/>
                <a:gd name="T63" fmla="*/ 1213 h 1617"/>
                <a:gd name="T64" fmla="*/ 144 w 851"/>
                <a:gd name="T65" fmla="*/ 958 h 1617"/>
                <a:gd name="T66" fmla="*/ 707 w 851"/>
                <a:gd name="T67" fmla="*/ 754 h 1617"/>
                <a:gd name="T68" fmla="*/ 707 w 851"/>
                <a:gd name="T69" fmla="*/ 703 h 1617"/>
                <a:gd name="T70" fmla="*/ 144 w 851"/>
                <a:gd name="T71" fmla="*/ 499 h 1617"/>
                <a:gd name="T72" fmla="*/ 707 w 851"/>
                <a:gd name="T73" fmla="*/ 703 h 1617"/>
                <a:gd name="T74" fmla="*/ 144 w 851"/>
                <a:gd name="T75" fmla="*/ 448 h 1617"/>
                <a:gd name="T76" fmla="*/ 707 w 851"/>
                <a:gd name="T77" fmla="*/ 243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1" h="1617">
                  <a:moveTo>
                    <a:pt x="711" y="92"/>
                  </a:moveTo>
                  <a:lnTo>
                    <a:pt x="586" y="92"/>
                  </a:lnTo>
                  <a:lnTo>
                    <a:pt x="586" y="0"/>
                  </a:lnTo>
                  <a:lnTo>
                    <a:pt x="258" y="0"/>
                  </a:lnTo>
                  <a:lnTo>
                    <a:pt x="258" y="92"/>
                  </a:lnTo>
                  <a:lnTo>
                    <a:pt x="140" y="92"/>
                  </a:lnTo>
                  <a:lnTo>
                    <a:pt x="111" y="95"/>
                  </a:lnTo>
                  <a:lnTo>
                    <a:pt x="61" y="117"/>
                  </a:lnTo>
                  <a:lnTo>
                    <a:pt x="23" y="154"/>
                  </a:lnTo>
                  <a:lnTo>
                    <a:pt x="1" y="205"/>
                  </a:lnTo>
                  <a:lnTo>
                    <a:pt x="0" y="233"/>
                  </a:lnTo>
                  <a:lnTo>
                    <a:pt x="0" y="1477"/>
                  </a:lnTo>
                  <a:lnTo>
                    <a:pt x="1" y="1506"/>
                  </a:lnTo>
                  <a:lnTo>
                    <a:pt x="23" y="1556"/>
                  </a:lnTo>
                  <a:lnTo>
                    <a:pt x="61" y="1594"/>
                  </a:lnTo>
                  <a:lnTo>
                    <a:pt x="111" y="1615"/>
                  </a:lnTo>
                  <a:lnTo>
                    <a:pt x="140" y="1617"/>
                  </a:lnTo>
                  <a:lnTo>
                    <a:pt x="711" y="1617"/>
                  </a:lnTo>
                  <a:lnTo>
                    <a:pt x="740" y="1615"/>
                  </a:lnTo>
                  <a:lnTo>
                    <a:pt x="790" y="1594"/>
                  </a:lnTo>
                  <a:lnTo>
                    <a:pt x="828" y="1556"/>
                  </a:lnTo>
                  <a:lnTo>
                    <a:pt x="850" y="1506"/>
                  </a:lnTo>
                  <a:lnTo>
                    <a:pt x="851" y="1477"/>
                  </a:lnTo>
                  <a:lnTo>
                    <a:pt x="851" y="233"/>
                  </a:lnTo>
                  <a:lnTo>
                    <a:pt x="850" y="205"/>
                  </a:lnTo>
                  <a:lnTo>
                    <a:pt x="828" y="154"/>
                  </a:lnTo>
                  <a:lnTo>
                    <a:pt x="790" y="117"/>
                  </a:lnTo>
                  <a:lnTo>
                    <a:pt x="740" y="95"/>
                  </a:lnTo>
                  <a:lnTo>
                    <a:pt x="711" y="92"/>
                  </a:lnTo>
                  <a:close/>
                  <a:moveTo>
                    <a:pt x="757" y="1477"/>
                  </a:moveTo>
                  <a:lnTo>
                    <a:pt x="757" y="1487"/>
                  </a:lnTo>
                  <a:lnTo>
                    <a:pt x="750" y="1503"/>
                  </a:lnTo>
                  <a:lnTo>
                    <a:pt x="737" y="1516"/>
                  </a:lnTo>
                  <a:lnTo>
                    <a:pt x="721" y="1523"/>
                  </a:lnTo>
                  <a:lnTo>
                    <a:pt x="711" y="1525"/>
                  </a:lnTo>
                  <a:lnTo>
                    <a:pt x="140" y="1525"/>
                  </a:lnTo>
                  <a:lnTo>
                    <a:pt x="131" y="1523"/>
                  </a:lnTo>
                  <a:lnTo>
                    <a:pt x="114" y="1516"/>
                  </a:lnTo>
                  <a:lnTo>
                    <a:pt x="101" y="1503"/>
                  </a:lnTo>
                  <a:lnTo>
                    <a:pt x="94" y="1487"/>
                  </a:lnTo>
                  <a:lnTo>
                    <a:pt x="94" y="1477"/>
                  </a:lnTo>
                  <a:lnTo>
                    <a:pt x="94" y="233"/>
                  </a:lnTo>
                  <a:lnTo>
                    <a:pt x="94" y="223"/>
                  </a:lnTo>
                  <a:lnTo>
                    <a:pt x="101" y="206"/>
                  </a:lnTo>
                  <a:lnTo>
                    <a:pt x="114" y="194"/>
                  </a:lnTo>
                  <a:lnTo>
                    <a:pt x="131" y="187"/>
                  </a:lnTo>
                  <a:lnTo>
                    <a:pt x="140" y="186"/>
                  </a:lnTo>
                  <a:lnTo>
                    <a:pt x="711" y="186"/>
                  </a:lnTo>
                  <a:lnTo>
                    <a:pt x="721" y="187"/>
                  </a:lnTo>
                  <a:lnTo>
                    <a:pt x="737" y="194"/>
                  </a:lnTo>
                  <a:lnTo>
                    <a:pt x="750" y="206"/>
                  </a:lnTo>
                  <a:lnTo>
                    <a:pt x="757" y="223"/>
                  </a:lnTo>
                  <a:lnTo>
                    <a:pt x="757" y="233"/>
                  </a:lnTo>
                  <a:lnTo>
                    <a:pt x="757" y="1477"/>
                  </a:lnTo>
                  <a:close/>
                  <a:moveTo>
                    <a:pt x="707" y="1468"/>
                  </a:moveTo>
                  <a:lnTo>
                    <a:pt x="144" y="1468"/>
                  </a:lnTo>
                  <a:lnTo>
                    <a:pt x="144" y="1264"/>
                  </a:lnTo>
                  <a:lnTo>
                    <a:pt x="707" y="1264"/>
                  </a:lnTo>
                  <a:lnTo>
                    <a:pt x="707" y="1468"/>
                  </a:lnTo>
                  <a:close/>
                  <a:moveTo>
                    <a:pt x="707" y="1213"/>
                  </a:moveTo>
                  <a:lnTo>
                    <a:pt x="144" y="1213"/>
                  </a:lnTo>
                  <a:lnTo>
                    <a:pt x="144" y="1009"/>
                  </a:lnTo>
                  <a:lnTo>
                    <a:pt x="707" y="1009"/>
                  </a:lnTo>
                  <a:lnTo>
                    <a:pt x="707" y="1213"/>
                  </a:lnTo>
                  <a:close/>
                  <a:moveTo>
                    <a:pt x="707" y="958"/>
                  </a:moveTo>
                  <a:lnTo>
                    <a:pt x="144" y="958"/>
                  </a:lnTo>
                  <a:lnTo>
                    <a:pt x="144" y="754"/>
                  </a:lnTo>
                  <a:lnTo>
                    <a:pt x="707" y="754"/>
                  </a:lnTo>
                  <a:lnTo>
                    <a:pt x="707" y="958"/>
                  </a:lnTo>
                  <a:close/>
                  <a:moveTo>
                    <a:pt x="707" y="703"/>
                  </a:moveTo>
                  <a:lnTo>
                    <a:pt x="144" y="703"/>
                  </a:lnTo>
                  <a:lnTo>
                    <a:pt x="144" y="499"/>
                  </a:lnTo>
                  <a:lnTo>
                    <a:pt x="707" y="499"/>
                  </a:lnTo>
                  <a:lnTo>
                    <a:pt x="707" y="703"/>
                  </a:lnTo>
                  <a:close/>
                  <a:moveTo>
                    <a:pt x="707" y="448"/>
                  </a:moveTo>
                  <a:lnTo>
                    <a:pt x="144" y="448"/>
                  </a:lnTo>
                  <a:lnTo>
                    <a:pt x="144" y="243"/>
                  </a:lnTo>
                  <a:lnTo>
                    <a:pt x="707" y="243"/>
                  </a:lnTo>
                  <a:lnTo>
                    <a:pt x="707" y="44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10474324" y="495789"/>
              <a:ext cx="43954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kern="0" dirty="0">
                  <a:solidFill>
                    <a:prstClr val="black"/>
                  </a:solidFill>
                </a:rPr>
                <a:t>100%</a:t>
              </a: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5822434" y="495789"/>
              <a:ext cx="566181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kern="0" dirty="0">
                  <a:solidFill>
                    <a:prstClr val="black"/>
                  </a:solidFill>
                </a:rPr>
                <a:t>2:00 PM</a:t>
              </a: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40" name="Freeform 26"/>
            <p:cNvSpPr>
              <a:spLocks noEditPoints="1"/>
            </p:cNvSpPr>
            <p:nvPr/>
          </p:nvSpPr>
          <p:spPr bwMode="auto">
            <a:xfrm>
              <a:off x="1636522" y="533249"/>
              <a:ext cx="179805" cy="140525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937083" y="495789"/>
              <a:ext cx="731290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kern="0" dirty="0">
                  <a:solidFill>
                    <a:prstClr val="black"/>
                  </a:solidFill>
                </a:rPr>
                <a:t>PPTBIZCAM</a:t>
              </a:r>
              <a:endParaRPr lang="ko-KR" altLang="en-US" dirty="0">
                <a:solidFill>
                  <a:prstClr val="black"/>
                </a:solidFill>
              </a:endParaRPr>
            </a:p>
          </p:txBody>
        </p:sp>
        <p:cxnSp>
          <p:nvCxnSpPr>
            <p:cNvPr id="45" name="직선 연결선 44"/>
            <p:cNvCxnSpPr/>
            <p:nvPr/>
          </p:nvCxnSpPr>
          <p:spPr>
            <a:xfrm>
              <a:off x="376237" y="862012"/>
              <a:ext cx="1143952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060906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F2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>
            <a:off x="404960" y="358612"/>
            <a:ext cx="11439525" cy="6505575"/>
          </a:xfrm>
          <a:prstGeom prst="round2SameRect">
            <a:avLst>
              <a:gd name="adj1" fmla="val 5832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317500" dist="609600" sx="95000" sy="95000" algn="l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376237" y="495789"/>
            <a:ext cx="11439525" cy="366223"/>
            <a:chOff x="376237" y="495789"/>
            <a:chExt cx="11439525" cy="366223"/>
          </a:xfrm>
        </p:grpSpPr>
        <p:grpSp>
          <p:nvGrpSpPr>
            <p:cNvPr id="13" name="Group 8"/>
            <p:cNvGrpSpPr>
              <a:grpSpLocks noChangeAspect="1"/>
            </p:cNvGrpSpPr>
            <p:nvPr/>
          </p:nvGrpSpPr>
          <p:grpSpPr bwMode="auto">
            <a:xfrm>
              <a:off x="2175290" y="533249"/>
              <a:ext cx="132372" cy="140525"/>
              <a:chOff x="4594" y="900"/>
              <a:chExt cx="276" cy="293"/>
            </a:xfrm>
            <a:solidFill>
              <a:schemeClr val="tx1"/>
            </a:solidFill>
          </p:grpSpPr>
          <p:sp>
            <p:nvSpPr>
              <p:cNvPr id="15" name="Freeform 9"/>
              <p:cNvSpPr>
                <a:spLocks/>
              </p:cNvSpPr>
              <p:nvPr/>
            </p:nvSpPr>
            <p:spPr bwMode="auto"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6" name="Freeform 10"/>
              <p:cNvSpPr>
                <a:spLocks/>
              </p:cNvSpPr>
              <p:nvPr/>
            </p:nvSpPr>
            <p:spPr bwMode="auto"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7" name="Freeform 11"/>
              <p:cNvSpPr>
                <a:spLocks noEditPoints="1"/>
              </p:cNvSpPr>
              <p:nvPr/>
            </p:nvSpPr>
            <p:spPr bwMode="auto"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8" name="Freeform 12"/>
              <p:cNvSpPr>
                <a:spLocks/>
              </p:cNvSpPr>
              <p:nvPr/>
            </p:nvSpPr>
            <p:spPr bwMode="auto"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grpSp>
          <p:nvGrpSpPr>
            <p:cNvPr id="25" name="Group 19"/>
            <p:cNvGrpSpPr>
              <a:grpSpLocks noChangeAspect="1"/>
            </p:cNvGrpSpPr>
            <p:nvPr/>
          </p:nvGrpSpPr>
          <p:grpSpPr bwMode="auto">
            <a:xfrm>
              <a:off x="1930628" y="533249"/>
              <a:ext cx="140525" cy="140525"/>
              <a:chOff x="1747" y="423"/>
              <a:chExt cx="575" cy="575"/>
            </a:xfrm>
            <a:solidFill>
              <a:schemeClr val="tx1"/>
            </a:solidFill>
          </p:grpSpPr>
          <p:sp>
            <p:nvSpPr>
              <p:cNvPr id="27" name="Freeform 20"/>
              <p:cNvSpPr>
                <a:spLocks noEditPoints="1"/>
              </p:cNvSpPr>
              <p:nvPr/>
            </p:nvSpPr>
            <p:spPr bwMode="auto">
              <a:xfrm>
                <a:off x="1899" y="577"/>
                <a:ext cx="271" cy="270"/>
              </a:xfrm>
              <a:custGeom>
                <a:avLst/>
                <a:gdLst>
                  <a:gd name="T0" fmla="*/ 148 w 811"/>
                  <a:gd name="T1" fmla="*/ 0 h 811"/>
                  <a:gd name="T2" fmla="*/ 65 w 811"/>
                  <a:gd name="T3" fmla="*/ 24 h 811"/>
                  <a:gd name="T4" fmla="*/ 1 w 811"/>
                  <a:gd name="T5" fmla="*/ 118 h 811"/>
                  <a:gd name="T6" fmla="*/ 0 w 811"/>
                  <a:gd name="T7" fmla="*/ 663 h 811"/>
                  <a:gd name="T8" fmla="*/ 24 w 811"/>
                  <a:gd name="T9" fmla="*/ 746 h 811"/>
                  <a:gd name="T10" fmla="*/ 118 w 811"/>
                  <a:gd name="T11" fmla="*/ 808 h 811"/>
                  <a:gd name="T12" fmla="*/ 663 w 811"/>
                  <a:gd name="T13" fmla="*/ 811 h 811"/>
                  <a:gd name="T14" fmla="*/ 746 w 811"/>
                  <a:gd name="T15" fmla="*/ 787 h 811"/>
                  <a:gd name="T16" fmla="*/ 810 w 811"/>
                  <a:gd name="T17" fmla="*/ 693 h 811"/>
                  <a:gd name="T18" fmla="*/ 811 w 811"/>
                  <a:gd name="T19" fmla="*/ 148 h 811"/>
                  <a:gd name="T20" fmla="*/ 787 w 811"/>
                  <a:gd name="T21" fmla="*/ 65 h 811"/>
                  <a:gd name="T22" fmla="*/ 693 w 811"/>
                  <a:gd name="T23" fmla="*/ 1 h 811"/>
                  <a:gd name="T24" fmla="*/ 405 w 811"/>
                  <a:gd name="T25" fmla="*/ 673 h 811"/>
                  <a:gd name="T26" fmla="*/ 326 w 811"/>
                  <a:gd name="T27" fmla="*/ 661 h 811"/>
                  <a:gd name="T28" fmla="*/ 235 w 811"/>
                  <a:gd name="T29" fmla="*/ 611 h 811"/>
                  <a:gd name="T30" fmla="*/ 170 w 811"/>
                  <a:gd name="T31" fmla="*/ 533 h 811"/>
                  <a:gd name="T32" fmla="*/ 140 w 811"/>
                  <a:gd name="T33" fmla="*/ 432 h 811"/>
                  <a:gd name="T34" fmla="*/ 140 w 811"/>
                  <a:gd name="T35" fmla="*/ 377 h 811"/>
                  <a:gd name="T36" fmla="*/ 170 w 811"/>
                  <a:gd name="T37" fmla="*/ 278 h 811"/>
                  <a:gd name="T38" fmla="*/ 235 w 811"/>
                  <a:gd name="T39" fmla="*/ 199 h 811"/>
                  <a:gd name="T40" fmla="*/ 326 w 811"/>
                  <a:gd name="T41" fmla="*/ 150 h 811"/>
                  <a:gd name="T42" fmla="*/ 405 w 811"/>
                  <a:gd name="T43" fmla="*/ 138 h 811"/>
                  <a:gd name="T44" fmla="*/ 486 w 811"/>
                  <a:gd name="T45" fmla="*/ 150 h 811"/>
                  <a:gd name="T46" fmla="*/ 575 w 811"/>
                  <a:gd name="T47" fmla="*/ 199 h 811"/>
                  <a:gd name="T48" fmla="*/ 641 w 811"/>
                  <a:gd name="T49" fmla="*/ 278 h 811"/>
                  <a:gd name="T50" fmla="*/ 671 w 811"/>
                  <a:gd name="T51" fmla="*/ 377 h 811"/>
                  <a:gd name="T52" fmla="*/ 671 w 811"/>
                  <a:gd name="T53" fmla="*/ 432 h 811"/>
                  <a:gd name="T54" fmla="*/ 641 w 811"/>
                  <a:gd name="T55" fmla="*/ 533 h 811"/>
                  <a:gd name="T56" fmla="*/ 575 w 811"/>
                  <a:gd name="T57" fmla="*/ 611 h 811"/>
                  <a:gd name="T58" fmla="*/ 486 w 811"/>
                  <a:gd name="T59" fmla="*/ 661 h 811"/>
                  <a:gd name="T60" fmla="*/ 405 w 811"/>
                  <a:gd name="T61" fmla="*/ 673 h 811"/>
                  <a:gd name="T62" fmla="*/ 669 w 811"/>
                  <a:gd name="T63" fmla="*/ 193 h 811"/>
                  <a:gd name="T64" fmla="*/ 628 w 811"/>
                  <a:gd name="T65" fmla="*/ 166 h 811"/>
                  <a:gd name="T66" fmla="*/ 618 w 811"/>
                  <a:gd name="T67" fmla="*/ 130 h 811"/>
                  <a:gd name="T68" fmla="*/ 628 w 811"/>
                  <a:gd name="T69" fmla="*/ 95 h 811"/>
                  <a:gd name="T70" fmla="*/ 669 w 811"/>
                  <a:gd name="T71" fmla="*/ 68 h 811"/>
                  <a:gd name="T72" fmla="*/ 695 w 811"/>
                  <a:gd name="T73" fmla="*/ 68 h 811"/>
                  <a:gd name="T74" fmla="*/ 733 w 811"/>
                  <a:gd name="T75" fmla="*/ 95 h 811"/>
                  <a:gd name="T76" fmla="*/ 745 w 811"/>
                  <a:gd name="T77" fmla="*/ 130 h 811"/>
                  <a:gd name="T78" fmla="*/ 733 w 811"/>
                  <a:gd name="T79" fmla="*/ 166 h 811"/>
                  <a:gd name="T80" fmla="*/ 695 w 811"/>
                  <a:gd name="T81" fmla="*/ 193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11" h="811">
                    <a:moveTo>
                      <a:pt x="663" y="0"/>
                    </a:moveTo>
                    <a:lnTo>
                      <a:pt x="148" y="0"/>
                    </a:lnTo>
                    <a:lnTo>
                      <a:pt x="118" y="1"/>
                    </a:lnTo>
                    <a:lnTo>
                      <a:pt x="65" y="24"/>
                    </a:lnTo>
                    <a:lnTo>
                      <a:pt x="24" y="65"/>
                    </a:lnTo>
                    <a:lnTo>
                      <a:pt x="1" y="118"/>
                    </a:lnTo>
                    <a:lnTo>
                      <a:pt x="0" y="148"/>
                    </a:lnTo>
                    <a:lnTo>
                      <a:pt x="0" y="663"/>
                    </a:lnTo>
                    <a:lnTo>
                      <a:pt x="1" y="693"/>
                    </a:lnTo>
                    <a:lnTo>
                      <a:pt x="24" y="746"/>
                    </a:lnTo>
                    <a:lnTo>
                      <a:pt x="65" y="787"/>
                    </a:lnTo>
                    <a:lnTo>
                      <a:pt x="118" y="808"/>
                    </a:lnTo>
                    <a:lnTo>
                      <a:pt x="148" y="811"/>
                    </a:lnTo>
                    <a:lnTo>
                      <a:pt x="663" y="811"/>
                    </a:lnTo>
                    <a:lnTo>
                      <a:pt x="693" y="808"/>
                    </a:lnTo>
                    <a:lnTo>
                      <a:pt x="746" y="787"/>
                    </a:lnTo>
                    <a:lnTo>
                      <a:pt x="787" y="746"/>
                    </a:lnTo>
                    <a:lnTo>
                      <a:pt x="810" y="693"/>
                    </a:lnTo>
                    <a:lnTo>
                      <a:pt x="811" y="663"/>
                    </a:lnTo>
                    <a:lnTo>
                      <a:pt x="811" y="148"/>
                    </a:lnTo>
                    <a:lnTo>
                      <a:pt x="810" y="118"/>
                    </a:lnTo>
                    <a:lnTo>
                      <a:pt x="787" y="65"/>
                    </a:lnTo>
                    <a:lnTo>
                      <a:pt x="746" y="24"/>
                    </a:lnTo>
                    <a:lnTo>
                      <a:pt x="693" y="1"/>
                    </a:lnTo>
                    <a:lnTo>
                      <a:pt x="663" y="0"/>
                    </a:lnTo>
                    <a:close/>
                    <a:moveTo>
                      <a:pt x="405" y="673"/>
                    </a:moveTo>
                    <a:lnTo>
                      <a:pt x="377" y="671"/>
                    </a:lnTo>
                    <a:lnTo>
                      <a:pt x="326" y="661"/>
                    </a:lnTo>
                    <a:lnTo>
                      <a:pt x="278" y="640"/>
                    </a:lnTo>
                    <a:lnTo>
                      <a:pt x="235" y="611"/>
                    </a:lnTo>
                    <a:lnTo>
                      <a:pt x="199" y="575"/>
                    </a:lnTo>
                    <a:lnTo>
                      <a:pt x="170" y="533"/>
                    </a:lnTo>
                    <a:lnTo>
                      <a:pt x="150" y="484"/>
                    </a:lnTo>
                    <a:lnTo>
                      <a:pt x="140" y="432"/>
                    </a:lnTo>
                    <a:lnTo>
                      <a:pt x="138" y="405"/>
                    </a:lnTo>
                    <a:lnTo>
                      <a:pt x="140" y="377"/>
                    </a:lnTo>
                    <a:lnTo>
                      <a:pt x="150" y="326"/>
                    </a:lnTo>
                    <a:lnTo>
                      <a:pt x="170" y="278"/>
                    </a:lnTo>
                    <a:lnTo>
                      <a:pt x="199" y="235"/>
                    </a:lnTo>
                    <a:lnTo>
                      <a:pt x="235" y="199"/>
                    </a:lnTo>
                    <a:lnTo>
                      <a:pt x="278" y="170"/>
                    </a:lnTo>
                    <a:lnTo>
                      <a:pt x="326" y="150"/>
                    </a:lnTo>
                    <a:lnTo>
                      <a:pt x="377" y="138"/>
                    </a:lnTo>
                    <a:lnTo>
                      <a:pt x="405" y="138"/>
                    </a:lnTo>
                    <a:lnTo>
                      <a:pt x="432" y="138"/>
                    </a:lnTo>
                    <a:lnTo>
                      <a:pt x="486" y="150"/>
                    </a:lnTo>
                    <a:lnTo>
                      <a:pt x="533" y="170"/>
                    </a:lnTo>
                    <a:lnTo>
                      <a:pt x="575" y="199"/>
                    </a:lnTo>
                    <a:lnTo>
                      <a:pt x="612" y="235"/>
                    </a:lnTo>
                    <a:lnTo>
                      <a:pt x="641" y="278"/>
                    </a:lnTo>
                    <a:lnTo>
                      <a:pt x="661" y="326"/>
                    </a:lnTo>
                    <a:lnTo>
                      <a:pt x="671" y="377"/>
                    </a:lnTo>
                    <a:lnTo>
                      <a:pt x="673" y="405"/>
                    </a:lnTo>
                    <a:lnTo>
                      <a:pt x="671" y="432"/>
                    </a:lnTo>
                    <a:lnTo>
                      <a:pt x="661" y="484"/>
                    </a:lnTo>
                    <a:lnTo>
                      <a:pt x="641" y="533"/>
                    </a:lnTo>
                    <a:lnTo>
                      <a:pt x="612" y="575"/>
                    </a:lnTo>
                    <a:lnTo>
                      <a:pt x="575" y="611"/>
                    </a:lnTo>
                    <a:lnTo>
                      <a:pt x="533" y="640"/>
                    </a:lnTo>
                    <a:lnTo>
                      <a:pt x="486" y="661"/>
                    </a:lnTo>
                    <a:lnTo>
                      <a:pt x="432" y="671"/>
                    </a:lnTo>
                    <a:lnTo>
                      <a:pt x="405" y="673"/>
                    </a:lnTo>
                    <a:close/>
                    <a:moveTo>
                      <a:pt x="682" y="193"/>
                    </a:moveTo>
                    <a:lnTo>
                      <a:pt x="669" y="193"/>
                    </a:lnTo>
                    <a:lnTo>
                      <a:pt x="646" y="183"/>
                    </a:lnTo>
                    <a:lnTo>
                      <a:pt x="628" y="166"/>
                    </a:lnTo>
                    <a:lnTo>
                      <a:pt x="620" y="143"/>
                    </a:lnTo>
                    <a:lnTo>
                      <a:pt x="618" y="130"/>
                    </a:lnTo>
                    <a:lnTo>
                      <a:pt x="620" y="117"/>
                    </a:lnTo>
                    <a:lnTo>
                      <a:pt x="628" y="95"/>
                    </a:lnTo>
                    <a:lnTo>
                      <a:pt x="646" y="78"/>
                    </a:lnTo>
                    <a:lnTo>
                      <a:pt x="669" y="68"/>
                    </a:lnTo>
                    <a:lnTo>
                      <a:pt x="682" y="66"/>
                    </a:lnTo>
                    <a:lnTo>
                      <a:pt x="695" y="68"/>
                    </a:lnTo>
                    <a:lnTo>
                      <a:pt x="716" y="78"/>
                    </a:lnTo>
                    <a:lnTo>
                      <a:pt x="733" y="95"/>
                    </a:lnTo>
                    <a:lnTo>
                      <a:pt x="744" y="117"/>
                    </a:lnTo>
                    <a:lnTo>
                      <a:pt x="745" y="130"/>
                    </a:lnTo>
                    <a:lnTo>
                      <a:pt x="744" y="143"/>
                    </a:lnTo>
                    <a:lnTo>
                      <a:pt x="733" y="166"/>
                    </a:lnTo>
                    <a:lnTo>
                      <a:pt x="716" y="183"/>
                    </a:lnTo>
                    <a:lnTo>
                      <a:pt x="695" y="193"/>
                    </a:lnTo>
                    <a:lnTo>
                      <a:pt x="682" y="19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8" name="Freeform 21"/>
              <p:cNvSpPr>
                <a:spLocks/>
              </p:cNvSpPr>
              <p:nvPr/>
            </p:nvSpPr>
            <p:spPr bwMode="auto">
              <a:xfrm>
                <a:off x="1983" y="660"/>
                <a:ext cx="103" cy="103"/>
              </a:xfrm>
              <a:custGeom>
                <a:avLst/>
                <a:gdLst>
                  <a:gd name="T0" fmla="*/ 154 w 308"/>
                  <a:gd name="T1" fmla="*/ 0 h 308"/>
                  <a:gd name="T2" fmla="*/ 124 w 308"/>
                  <a:gd name="T3" fmla="*/ 3 h 308"/>
                  <a:gd name="T4" fmla="*/ 67 w 308"/>
                  <a:gd name="T5" fmla="*/ 26 h 308"/>
                  <a:gd name="T6" fmla="*/ 26 w 308"/>
                  <a:gd name="T7" fmla="*/ 67 h 308"/>
                  <a:gd name="T8" fmla="*/ 3 w 308"/>
                  <a:gd name="T9" fmla="*/ 122 h 308"/>
                  <a:gd name="T10" fmla="*/ 0 w 308"/>
                  <a:gd name="T11" fmla="*/ 154 h 308"/>
                  <a:gd name="T12" fmla="*/ 3 w 308"/>
                  <a:gd name="T13" fmla="*/ 185 h 308"/>
                  <a:gd name="T14" fmla="*/ 26 w 308"/>
                  <a:gd name="T15" fmla="*/ 240 h 308"/>
                  <a:gd name="T16" fmla="*/ 67 w 308"/>
                  <a:gd name="T17" fmla="*/ 283 h 308"/>
                  <a:gd name="T18" fmla="*/ 124 w 308"/>
                  <a:gd name="T19" fmla="*/ 307 h 308"/>
                  <a:gd name="T20" fmla="*/ 154 w 308"/>
                  <a:gd name="T21" fmla="*/ 308 h 308"/>
                  <a:gd name="T22" fmla="*/ 186 w 308"/>
                  <a:gd name="T23" fmla="*/ 307 h 308"/>
                  <a:gd name="T24" fmla="*/ 242 w 308"/>
                  <a:gd name="T25" fmla="*/ 283 h 308"/>
                  <a:gd name="T26" fmla="*/ 284 w 308"/>
                  <a:gd name="T27" fmla="*/ 240 h 308"/>
                  <a:gd name="T28" fmla="*/ 307 w 308"/>
                  <a:gd name="T29" fmla="*/ 185 h 308"/>
                  <a:gd name="T30" fmla="*/ 308 w 308"/>
                  <a:gd name="T31" fmla="*/ 154 h 308"/>
                  <a:gd name="T32" fmla="*/ 307 w 308"/>
                  <a:gd name="T33" fmla="*/ 122 h 308"/>
                  <a:gd name="T34" fmla="*/ 284 w 308"/>
                  <a:gd name="T35" fmla="*/ 67 h 308"/>
                  <a:gd name="T36" fmla="*/ 242 w 308"/>
                  <a:gd name="T37" fmla="*/ 26 h 308"/>
                  <a:gd name="T38" fmla="*/ 186 w 308"/>
                  <a:gd name="T39" fmla="*/ 3 h 308"/>
                  <a:gd name="T40" fmla="*/ 154 w 308"/>
                  <a:gd name="T41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8" h="308">
                    <a:moveTo>
                      <a:pt x="154" y="0"/>
                    </a:moveTo>
                    <a:lnTo>
                      <a:pt x="124" y="3"/>
                    </a:lnTo>
                    <a:lnTo>
                      <a:pt x="67" y="26"/>
                    </a:lnTo>
                    <a:lnTo>
                      <a:pt x="26" y="67"/>
                    </a:lnTo>
                    <a:lnTo>
                      <a:pt x="3" y="122"/>
                    </a:lnTo>
                    <a:lnTo>
                      <a:pt x="0" y="154"/>
                    </a:lnTo>
                    <a:lnTo>
                      <a:pt x="3" y="185"/>
                    </a:lnTo>
                    <a:lnTo>
                      <a:pt x="26" y="240"/>
                    </a:lnTo>
                    <a:lnTo>
                      <a:pt x="67" y="283"/>
                    </a:lnTo>
                    <a:lnTo>
                      <a:pt x="124" y="307"/>
                    </a:lnTo>
                    <a:lnTo>
                      <a:pt x="154" y="308"/>
                    </a:lnTo>
                    <a:lnTo>
                      <a:pt x="186" y="307"/>
                    </a:lnTo>
                    <a:lnTo>
                      <a:pt x="242" y="283"/>
                    </a:lnTo>
                    <a:lnTo>
                      <a:pt x="284" y="240"/>
                    </a:lnTo>
                    <a:lnTo>
                      <a:pt x="307" y="185"/>
                    </a:lnTo>
                    <a:lnTo>
                      <a:pt x="308" y="154"/>
                    </a:lnTo>
                    <a:lnTo>
                      <a:pt x="307" y="122"/>
                    </a:lnTo>
                    <a:lnTo>
                      <a:pt x="284" y="67"/>
                    </a:lnTo>
                    <a:lnTo>
                      <a:pt x="242" y="26"/>
                    </a:lnTo>
                    <a:lnTo>
                      <a:pt x="186" y="3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9" name="Freeform 22"/>
              <p:cNvSpPr>
                <a:spLocks noEditPoints="1"/>
              </p:cNvSpPr>
              <p:nvPr/>
            </p:nvSpPr>
            <p:spPr bwMode="auto">
              <a:xfrm>
                <a:off x="1747" y="423"/>
                <a:ext cx="575" cy="575"/>
              </a:xfrm>
              <a:custGeom>
                <a:avLst/>
                <a:gdLst>
                  <a:gd name="T0" fmla="*/ 819 w 1725"/>
                  <a:gd name="T1" fmla="*/ 2 h 1725"/>
                  <a:gd name="T2" fmla="*/ 647 w 1725"/>
                  <a:gd name="T3" fmla="*/ 28 h 1725"/>
                  <a:gd name="T4" fmla="*/ 489 w 1725"/>
                  <a:gd name="T5" fmla="*/ 85 h 1725"/>
                  <a:gd name="T6" fmla="*/ 346 w 1725"/>
                  <a:gd name="T7" fmla="*/ 172 h 1725"/>
                  <a:gd name="T8" fmla="*/ 223 w 1725"/>
                  <a:gd name="T9" fmla="*/ 283 h 1725"/>
                  <a:gd name="T10" fmla="*/ 124 w 1725"/>
                  <a:gd name="T11" fmla="*/ 415 h 1725"/>
                  <a:gd name="T12" fmla="*/ 52 w 1725"/>
                  <a:gd name="T13" fmla="*/ 567 h 1725"/>
                  <a:gd name="T14" fmla="*/ 10 w 1725"/>
                  <a:gd name="T15" fmla="*/ 731 h 1725"/>
                  <a:gd name="T16" fmla="*/ 0 w 1725"/>
                  <a:gd name="T17" fmla="*/ 863 h 1725"/>
                  <a:gd name="T18" fmla="*/ 10 w 1725"/>
                  <a:gd name="T19" fmla="*/ 994 h 1725"/>
                  <a:gd name="T20" fmla="*/ 52 w 1725"/>
                  <a:gd name="T21" fmla="*/ 1159 h 1725"/>
                  <a:gd name="T22" fmla="*/ 124 w 1725"/>
                  <a:gd name="T23" fmla="*/ 1310 h 1725"/>
                  <a:gd name="T24" fmla="*/ 223 w 1725"/>
                  <a:gd name="T25" fmla="*/ 1443 h 1725"/>
                  <a:gd name="T26" fmla="*/ 346 w 1725"/>
                  <a:gd name="T27" fmla="*/ 1553 h 1725"/>
                  <a:gd name="T28" fmla="*/ 489 w 1725"/>
                  <a:gd name="T29" fmla="*/ 1640 h 1725"/>
                  <a:gd name="T30" fmla="*/ 647 w 1725"/>
                  <a:gd name="T31" fmla="*/ 1698 h 1725"/>
                  <a:gd name="T32" fmla="*/ 819 w 1725"/>
                  <a:gd name="T33" fmla="*/ 1724 h 1725"/>
                  <a:gd name="T34" fmla="*/ 907 w 1725"/>
                  <a:gd name="T35" fmla="*/ 1724 h 1725"/>
                  <a:gd name="T36" fmla="*/ 1078 w 1725"/>
                  <a:gd name="T37" fmla="*/ 1698 h 1725"/>
                  <a:gd name="T38" fmla="*/ 1237 w 1725"/>
                  <a:gd name="T39" fmla="*/ 1640 h 1725"/>
                  <a:gd name="T40" fmla="*/ 1379 w 1725"/>
                  <a:gd name="T41" fmla="*/ 1553 h 1725"/>
                  <a:gd name="T42" fmla="*/ 1500 w 1725"/>
                  <a:gd name="T43" fmla="*/ 1443 h 1725"/>
                  <a:gd name="T44" fmla="*/ 1600 w 1725"/>
                  <a:gd name="T45" fmla="*/ 1310 h 1725"/>
                  <a:gd name="T46" fmla="*/ 1673 w 1725"/>
                  <a:gd name="T47" fmla="*/ 1159 h 1725"/>
                  <a:gd name="T48" fmla="*/ 1715 w 1725"/>
                  <a:gd name="T49" fmla="*/ 994 h 1725"/>
                  <a:gd name="T50" fmla="*/ 1725 w 1725"/>
                  <a:gd name="T51" fmla="*/ 863 h 1725"/>
                  <a:gd name="T52" fmla="*/ 1715 w 1725"/>
                  <a:gd name="T53" fmla="*/ 731 h 1725"/>
                  <a:gd name="T54" fmla="*/ 1673 w 1725"/>
                  <a:gd name="T55" fmla="*/ 567 h 1725"/>
                  <a:gd name="T56" fmla="*/ 1600 w 1725"/>
                  <a:gd name="T57" fmla="*/ 415 h 1725"/>
                  <a:gd name="T58" fmla="*/ 1500 w 1725"/>
                  <a:gd name="T59" fmla="*/ 283 h 1725"/>
                  <a:gd name="T60" fmla="*/ 1379 w 1725"/>
                  <a:gd name="T61" fmla="*/ 172 h 1725"/>
                  <a:gd name="T62" fmla="*/ 1237 w 1725"/>
                  <a:gd name="T63" fmla="*/ 85 h 1725"/>
                  <a:gd name="T64" fmla="*/ 1078 w 1725"/>
                  <a:gd name="T65" fmla="*/ 28 h 1725"/>
                  <a:gd name="T66" fmla="*/ 907 w 1725"/>
                  <a:gd name="T67" fmla="*/ 2 h 1725"/>
                  <a:gd name="T68" fmla="*/ 1381 w 1725"/>
                  <a:gd name="T69" fmla="*/ 1123 h 1725"/>
                  <a:gd name="T70" fmla="*/ 1369 w 1725"/>
                  <a:gd name="T71" fmla="*/ 1201 h 1725"/>
                  <a:gd name="T72" fmla="*/ 1322 w 1725"/>
                  <a:gd name="T73" fmla="*/ 1288 h 1725"/>
                  <a:gd name="T74" fmla="*/ 1244 w 1725"/>
                  <a:gd name="T75" fmla="*/ 1352 h 1725"/>
                  <a:gd name="T76" fmla="*/ 1146 w 1725"/>
                  <a:gd name="T77" fmla="*/ 1383 h 1725"/>
                  <a:gd name="T78" fmla="*/ 605 w 1725"/>
                  <a:gd name="T79" fmla="*/ 1383 h 1725"/>
                  <a:gd name="T80" fmla="*/ 527 w 1725"/>
                  <a:gd name="T81" fmla="*/ 1372 h 1725"/>
                  <a:gd name="T82" fmla="*/ 438 w 1725"/>
                  <a:gd name="T83" fmla="*/ 1324 h 1725"/>
                  <a:gd name="T84" fmla="*/ 375 w 1725"/>
                  <a:gd name="T85" fmla="*/ 1247 h 1725"/>
                  <a:gd name="T86" fmla="*/ 344 w 1725"/>
                  <a:gd name="T87" fmla="*/ 1149 h 1725"/>
                  <a:gd name="T88" fmla="*/ 343 w 1725"/>
                  <a:gd name="T89" fmla="*/ 608 h 1725"/>
                  <a:gd name="T90" fmla="*/ 355 w 1725"/>
                  <a:gd name="T91" fmla="*/ 531 h 1725"/>
                  <a:gd name="T92" fmla="*/ 404 w 1725"/>
                  <a:gd name="T93" fmla="*/ 441 h 1725"/>
                  <a:gd name="T94" fmla="*/ 480 w 1725"/>
                  <a:gd name="T95" fmla="*/ 378 h 1725"/>
                  <a:gd name="T96" fmla="*/ 578 w 1725"/>
                  <a:gd name="T97" fmla="*/ 348 h 1725"/>
                  <a:gd name="T98" fmla="*/ 1120 w 1725"/>
                  <a:gd name="T99" fmla="*/ 346 h 1725"/>
                  <a:gd name="T100" fmla="*/ 1198 w 1725"/>
                  <a:gd name="T101" fmla="*/ 358 h 1725"/>
                  <a:gd name="T102" fmla="*/ 1286 w 1725"/>
                  <a:gd name="T103" fmla="*/ 407 h 1725"/>
                  <a:gd name="T104" fmla="*/ 1350 w 1725"/>
                  <a:gd name="T105" fmla="*/ 483 h 1725"/>
                  <a:gd name="T106" fmla="*/ 1381 w 1725"/>
                  <a:gd name="T107" fmla="*/ 581 h 1725"/>
                  <a:gd name="T108" fmla="*/ 1381 w 1725"/>
                  <a:gd name="T109" fmla="*/ 1123 h 17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5" h="1725">
                    <a:moveTo>
                      <a:pt x="862" y="0"/>
                    </a:moveTo>
                    <a:lnTo>
                      <a:pt x="819" y="2"/>
                    </a:lnTo>
                    <a:lnTo>
                      <a:pt x="731" y="10"/>
                    </a:lnTo>
                    <a:lnTo>
                      <a:pt x="647" y="28"/>
                    </a:lnTo>
                    <a:lnTo>
                      <a:pt x="566" y="52"/>
                    </a:lnTo>
                    <a:lnTo>
                      <a:pt x="489" y="85"/>
                    </a:lnTo>
                    <a:lnTo>
                      <a:pt x="415" y="126"/>
                    </a:lnTo>
                    <a:lnTo>
                      <a:pt x="346" y="172"/>
                    </a:lnTo>
                    <a:lnTo>
                      <a:pt x="282" y="225"/>
                    </a:lnTo>
                    <a:lnTo>
                      <a:pt x="223" y="283"/>
                    </a:lnTo>
                    <a:lnTo>
                      <a:pt x="172" y="346"/>
                    </a:lnTo>
                    <a:lnTo>
                      <a:pt x="124" y="415"/>
                    </a:lnTo>
                    <a:lnTo>
                      <a:pt x="85" y="489"/>
                    </a:lnTo>
                    <a:lnTo>
                      <a:pt x="52" y="567"/>
                    </a:lnTo>
                    <a:lnTo>
                      <a:pt x="27" y="647"/>
                    </a:lnTo>
                    <a:lnTo>
                      <a:pt x="10" y="731"/>
                    </a:lnTo>
                    <a:lnTo>
                      <a:pt x="1" y="819"/>
                    </a:lnTo>
                    <a:lnTo>
                      <a:pt x="0" y="863"/>
                    </a:lnTo>
                    <a:lnTo>
                      <a:pt x="1" y="907"/>
                    </a:lnTo>
                    <a:lnTo>
                      <a:pt x="10" y="994"/>
                    </a:lnTo>
                    <a:lnTo>
                      <a:pt x="27" y="1078"/>
                    </a:lnTo>
                    <a:lnTo>
                      <a:pt x="52" y="1159"/>
                    </a:lnTo>
                    <a:lnTo>
                      <a:pt x="85" y="1237"/>
                    </a:lnTo>
                    <a:lnTo>
                      <a:pt x="124" y="1310"/>
                    </a:lnTo>
                    <a:lnTo>
                      <a:pt x="172" y="1379"/>
                    </a:lnTo>
                    <a:lnTo>
                      <a:pt x="223" y="1443"/>
                    </a:lnTo>
                    <a:lnTo>
                      <a:pt x="282" y="1502"/>
                    </a:lnTo>
                    <a:lnTo>
                      <a:pt x="346" y="1553"/>
                    </a:lnTo>
                    <a:lnTo>
                      <a:pt x="415" y="1601"/>
                    </a:lnTo>
                    <a:lnTo>
                      <a:pt x="489" y="1640"/>
                    </a:lnTo>
                    <a:lnTo>
                      <a:pt x="566" y="1673"/>
                    </a:lnTo>
                    <a:lnTo>
                      <a:pt x="647" y="1698"/>
                    </a:lnTo>
                    <a:lnTo>
                      <a:pt x="731" y="1715"/>
                    </a:lnTo>
                    <a:lnTo>
                      <a:pt x="819" y="1724"/>
                    </a:lnTo>
                    <a:lnTo>
                      <a:pt x="862" y="1725"/>
                    </a:lnTo>
                    <a:lnTo>
                      <a:pt x="907" y="1724"/>
                    </a:lnTo>
                    <a:lnTo>
                      <a:pt x="994" y="1715"/>
                    </a:lnTo>
                    <a:lnTo>
                      <a:pt x="1078" y="1698"/>
                    </a:lnTo>
                    <a:lnTo>
                      <a:pt x="1159" y="1673"/>
                    </a:lnTo>
                    <a:lnTo>
                      <a:pt x="1237" y="1640"/>
                    </a:lnTo>
                    <a:lnTo>
                      <a:pt x="1310" y="1601"/>
                    </a:lnTo>
                    <a:lnTo>
                      <a:pt x="1379" y="1553"/>
                    </a:lnTo>
                    <a:lnTo>
                      <a:pt x="1443" y="1502"/>
                    </a:lnTo>
                    <a:lnTo>
                      <a:pt x="1500" y="1443"/>
                    </a:lnTo>
                    <a:lnTo>
                      <a:pt x="1554" y="1379"/>
                    </a:lnTo>
                    <a:lnTo>
                      <a:pt x="1600" y="1310"/>
                    </a:lnTo>
                    <a:lnTo>
                      <a:pt x="1640" y="1237"/>
                    </a:lnTo>
                    <a:lnTo>
                      <a:pt x="1673" y="1159"/>
                    </a:lnTo>
                    <a:lnTo>
                      <a:pt x="1698" y="1078"/>
                    </a:lnTo>
                    <a:lnTo>
                      <a:pt x="1715" y="994"/>
                    </a:lnTo>
                    <a:lnTo>
                      <a:pt x="1724" y="907"/>
                    </a:lnTo>
                    <a:lnTo>
                      <a:pt x="1725" y="863"/>
                    </a:lnTo>
                    <a:lnTo>
                      <a:pt x="1724" y="819"/>
                    </a:lnTo>
                    <a:lnTo>
                      <a:pt x="1715" y="731"/>
                    </a:lnTo>
                    <a:lnTo>
                      <a:pt x="1698" y="647"/>
                    </a:lnTo>
                    <a:lnTo>
                      <a:pt x="1673" y="567"/>
                    </a:lnTo>
                    <a:lnTo>
                      <a:pt x="1640" y="489"/>
                    </a:lnTo>
                    <a:lnTo>
                      <a:pt x="1600" y="415"/>
                    </a:lnTo>
                    <a:lnTo>
                      <a:pt x="1554" y="346"/>
                    </a:lnTo>
                    <a:lnTo>
                      <a:pt x="1500" y="283"/>
                    </a:lnTo>
                    <a:lnTo>
                      <a:pt x="1443" y="225"/>
                    </a:lnTo>
                    <a:lnTo>
                      <a:pt x="1379" y="172"/>
                    </a:lnTo>
                    <a:lnTo>
                      <a:pt x="1310" y="126"/>
                    </a:lnTo>
                    <a:lnTo>
                      <a:pt x="1237" y="85"/>
                    </a:lnTo>
                    <a:lnTo>
                      <a:pt x="1159" y="52"/>
                    </a:lnTo>
                    <a:lnTo>
                      <a:pt x="1078" y="28"/>
                    </a:lnTo>
                    <a:lnTo>
                      <a:pt x="994" y="10"/>
                    </a:lnTo>
                    <a:lnTo>
                      <a:pt x="907" y="2"/>
                    </a:lnTo>
                    <a:lnTo>
                      <a:pt x="862" y="0"/>
                    </a:lnTo>
                    <a:close/>
                    <a:moveTo>
                      <a:pt x="1381" y="1123"/>
                    </a:moveTo>
                    <a:lnTo>
                      <a:pt x="1381" y="1149"/>
                    </a:lnTo>
                    <a:lnTo>
                      <a:pt x="1369" y="1201"/>
                    </a:lnTo>
                    <a:lnTo>
                      <a:pt x="1350" y="1247"/>
                    </a:lnTo>
                    <a:lnTo>
                      <a:pt x="1322" y="1288"/>
                    </a:lnTo>
                    <a:lnTo>
                      <a:pt x="1286" y="1324"/>
                    </a:lnTo>
                    <a:lnTo>
                      <a:pt x="1244" y="1352"/>
                    </a:lnTo>
                    <a:lnTo>
                      <a:pt x="1198" y="1372"/>
                    </a:lnTo>
                    <a:lnTo>
                      <a:pt x="1146" y="1383"/>
                    </a:lnTo>
                    <a:lnTo>
                      <a:pt x="1120" y="1383"/>
                    </a:lnTo>
                    <a:lnTo>
                      <a:pt x="605" y="1383"/>
                    </a:lnTo>
                    <a:lnTo>
                      <a:pt x="578" y="1383"/>
                    </a:lnTo>
                    <a:lnTo>
                      <a:pt x="527" y="1372"/>
                    </a:lnTo>
                    <a:lnTo>
                      <a:pt x="480" y="1352"/>
                    </a:lnTo>
                    <a:lnTo>
                      <a:pt x="438" y="1324"/>
                    </a:lnTo>
                    <a:lnTo>
                      <a:pt x="404" y="1288"/>
                    </a:lnTo>
                    <a:lnTo>
                      <a:pt x="375" y="1247"/>
                    </a:lnTo>
                    <a:lnTo>
                      <a:pt x="355" y="1201"/>
                    </a:lnTo>
                    <a:lnTo>
                      <a:pt x="344" y="1149"/>
                    </a:lnTo>
                    <a:lnTo>
                      <a:pt x="343" y="1123"/>
                    </a:lnTo>
                    <a:lnTo>
                      <a:pt x="343" y="608"/>
                    </a:lnTo>
                    <a:lnTo>
                      <a:pt x="344" y="581"/>
                    </a:lnTo>
                    <a:lnTo>
                      <a:pt x="355" y="531"/>
                    </a:lnTo>
                    <a:lnTo>
                      <a:pt x="375" y="483"/>
                    </a:lnTo>
                    <a:lnTo>
                      <a:pt x="404" y="441"/>
                    </a:lnTo>
                    <a:lnTo>
                      <a:pt x="438" y="407"/>
                    </a:lnTo>
                    <a:lnTo>
                      <a:pt x="480" y="378"/>
                    </a:lnTo>
                    <a:lnTo>
                      <a:pt x="527" y="358"/>
                    </a:lnTo>
                    <a:lnTo>
                      <a:pt x="578" y="348"/>
                    </a:lnTo>
                    <a:lnTo>
                      <a:pt x="605" y="346"/>
                    </a:lnTo>
                    <a:lnTo>
                      <a:pt x="1120" y="346"/>
                    </a:lnTo>
                    <a:lnTo>
                      <a:pt x="1146" y="348"/>
                    </a:lnTo>
                    <a:lnTo>
                      <a:pt x="1198" y="358"/>
                    </a:lnTo>
                    <a:lnTo>
                      <a:pt x="1244" y="378"/>
                    </a:lnTo>
                    <a:lnTo>
                      <a:pt x="1286" y="407"/>
                    </a:lnTo>
                    <a:lnTo>
                      <a:pt x="1322" y="441"/>
                    </a:lnTo>
                    <a:lnTo>
                      <a:pt x="1350" y="483"/>
                    </a:lnTo>
                    <a:lnTo>
                      <a:pt x="1369" y="531"/>
                    </a:lnTo>
                    <a:lnTo>
                      <a:pt x="1381" y="581"/>
                    </a:lnTo>
                    <a:lnTo>
                      <a:pt x="1381" y="608"/>
                    </a:lnTo>
                    <a:lnTo>
                      <a:pt x="1381" y="11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37" name="Freeform 30"/>
            <p:cNvSpPr>
              <a:spLocks noEditPoints="1"/>
            </p:cNvSpPr>
            <p:nvPr/>
          </p:nvSpPr>
          <p:spPr bwMode="auto">
            <a:xfrm rot="5400000">
              <a:off x="10950162" y="470161"/>
              <a:ext cx="140525" cy="266701"/>
            </a:xfrm>
            <a:custGeom>
              <a:avLst/>
              <a:gdLst>
                <a:gd name="T0" fmla="*/ 586 w 851"/>
                <a:gd name="T1" fmla="*/ 92 h 1617"/>
                <a:gd name="T2" fmla="*/ 258 w 851"/>
                <a:gd name="T3" fmla="*/ 0 h 1617"/>
                <a:gd name="T4" fmla="*/ 140 w 851"/>
                <a:gd name="T5" fmla="*/ 92 h 1617"/>
                <a:gd name="T6" fmla="*/ 61 w 851"/>
                <a:gd name="T7" fmla="*/ 117 h 1617"/>
                <a:gd name="T8" fmla="*/ 1 w 851"/>
                <a:gd name="T9" fmla="*/ 205 h 1617"/>
                <a:gd name="T10" fmla="*/ 0 w 851"/>
                <a:gd name="T11" fmla="*/ 1477 h 1617"/>
                <a:gd name="T12" fmla="*/ 23 w 851"/>
                <a:gd name="T13" fmla="*/ 1556 h 1617"/>
                <a:gd name="T14" fmla="*/ 111 w 851"/>
                <a:gd name="T15" fmla="*/ 1615 h 1617"/>
                <a:gd name="T16" fmla="*/ 711 w 851"/>
                <a:gd name="T17" fmla="*/ 1617 h 1617"/>
                <a:gd name="T18" fmla="*/ 790 w 851"/>
                <a:gd name="T19" fmla="*/ 1594 h 1617"/>
                <a:gd name="T20" fmla="*/ 850 w 851"/>
                <a:gd name="T21" fmla="*/ 1506 h 1617"/>
                <a:gd name="T22" fmla="*/ 851 w 851"/>
                <a:gd name="T23" fmla="*/ 233 h 1617"/>
                <a:gd name="T24" fmla="*/ 828 w 851"/>
                <a:gd name="T25" fmla="*/ 154 h 1617"/>
                <a:gd name="T26" fmla="*/ 740 w 851"/>
                <a:gd name="T27" fmla="*/ 95 h 1617"/>
                <a:gd name="T28" fmla="*/ 757 w 851"/>
                <a:gd name="T29" fmla="*/ 1477 h 1617"/>
                <a:gd name="T30" fmla="*/ 750 w 851"/>
                <a:gd name="T31" fmla="*/ 1503 h 1617"/>
                <a:gd name="T32" fmla="*/ 721 w 851"/>
                <a:gd name="T33" fmla="*/ 1523 h 1617"/>
                <a:gd name="T34" fmla="*/ 140 w 851"/>
                <a:gd name="T35" fmla="*/ 1525 h 1617"/>
                <a:gd name="T36" fmla="*/ 114 w 851"/>
                <a:gd name="T37" fmla="*/ 1516 h 1617"/>
                <a:gd name="T38" fmla="*/ 94 w 851"/>
                <a:gd name="T39" fmla="*/ 1487 h 1617"/>
                <a:gd name="T40" fmla="*/ 94 w 851"/>
                <a:gd name="T41" fmla="*/ 233 h 1617"/>
                <a:gd name="T42" fmla="*/ 101 w 851"/>
                <a:gd name="T43" fmla="*/ 206 h 1617"/>
                <a:gd name="T44" fmla="*/ 131 w 851"/>
                <a:gd name="T45" fmla="*/ 187 h 1617"/>
                <a:gd name="T46" fmla="*/ 711 w 851"/>
                <a:gd name="T47" fmla="*/ 186 h 1617"/>
                <a:gd name="T48" fmla="*/ 737 w 851"/>
                <a:gd name="T49" fmla="*/ 194 h 1617"/>
                <a:gd name="T50" fmla="*/ 757 w 851"/>
                <a:gd name="T51" fmla="*/ 223 h 1617"/>
                <a:gd name="T52" fmla="*/ 757 w 851"/>
                <a:gd name="T53" fmla="*/ 1477 h 1617"/>
                <a:gd name="T54" fmla="*/ 144 w 851"/>
                <a:gd name="T55" fmla="*/ 1468 h 1617"/>
                <a:gd name="T56" fmla="*/ 707 w 851"/>
                <a:gd name="T57" fmla="*/ 1264 h 1617"/>
                <a:gd name="T58" fmla="*/ 707 w 851"/>
                <a:gd name="T59" fmla="*/ 1213 h 1617"/>
                <a:gd name="T60" fmla="*/ 144 w 851"/>
                <a:gd name="T61" fmla="*/ 1009 h 1617"/>
                <a:gd name="T62" fmla="*/ 707 w 851"/>
                <a:gd name="T63" fmla="*/ 1213 h 1617"/>
                <a:gd name="T64" fmla="*/ 144 w 851"/>
                <a:gd name="T65" fmla="*/ 958 h 1617"/>
                <a:gd name="T66" fmla="*/ 707 w 851"/>
                <a:gd name="T67" fmla="*/ 754 h 1617"/>
                <a:gd name="T68" fmla="*/ 707 w 851"/>
                <a:gd name="T69" fmla="*/ 703 h 1617"/>
                <a:gd name="T70" fmla="*/ 144 w 851"/>
                <a:gd name="T71" fmla="*/ 499 h 1617"/>
                <a:gd name="T72" fmla="*/ 707 w 851"/>
                <a:gd name="T73" fmla="*/ 703 h 1617"/>
                <a:gd name="T74" fmla="*/ 144 w 851"/>
                <a:gd name="T75" fmla="*/ 448 h 1617"/>
                <a:gd name="T76" fmla="*/ 707 w 851"/>
                <a:gd name="T77" fmla="*/ 243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1" h="1617">
                  <a:moveTo>
                    <a:pt x="711" y="92"/>
                  </a:moveTo>
                  <a:lnTo>
                    <a:pt x="586" y="92"/>
                  </a:lnTo>
                  <a:lnTo>
                    <a:pt x="586" y="0"/>
                  </a:lnTo>
                  <a:lnTo>
                    <a:pt x="258" y="0"/>
                  </a:lnTo>
                  <a:lnTo>
                    <a:pt x="258" y="92"/>
                  </a:lnTo>
                  <a:lnTo>
                    <a:pt x="140" y="92"/>
                  </a:lnTo>
                  <a:lnTo>
                    <a:pt x="111" y="95"/>
                  </a:lnTo>
                  <a:lnTo>
                    <a:pt x="61" y="117"/>
                  </a:lnTo>
                  <a:lnTo>
                    <a:pt x="23" y="154"/>
                  </a:lnTo>
                  <a:lnTo>
                    <a:pt x="1" y="205"/>
                  </a:lnTo>
                  <a:lnTo>
                    <a:pt x="0" y="233"/>
                  </a:lnTo>
                  <a:lnTo>
                    <a:pt x="0" y="1477"/>
                  </a:lnTo>
                  <a:lnTo>
                    <a:pt x="1" y="1506"/>
                  </a:lnTo>
                  <a:lnTo>
                    <a:pt x="23" y="1556"/>
                  </a:lnTo>
                  <a:lnTo>
                    <a:pt x="61" y="1594"/>
                  </a:lnTo>
                  <a:lnTo>
                    <a:pt x="111" y="1615"/>
                  </a:lnTo>
                  <a:lnTo>
                    <a:pt x="140" y="1617"/>
                  </a:lnTo>
                  <a:lnTo>
                    <a:pt x="711" y="1617"/>
                  </a:lnTo>
                  <a:lnTo>
                    <a:pt x="740" y="1615"/>
                  </a:lnTo>
                  <a:lnTo>
                    <a:pt x="790" y="1594"/>
                  </a:lnTo>
                  <a:lnTo>
                    <a:pt x="828" y="1556"/>
                  </a:lnTo>
                  <a:lnTo>
                    <a:pt x="850" y="1506"/>
                  </a:lnTo>
                  <a:lnTo>
                    <a:pt x="851" y="1477"/>
                  </a:lnTo>
                  <a:lnTo>
                    <a:pt x="851" y="233"/>
                  </a:lnTo>
                  <a:lnTo>
                    <a:pt x="850" y="205"/>
                  </a:lnTo>
                  <a:lnTo>
                    <a:pt x="828" y="154"/>
                  </a:lnTo>
                  <a:lnTo>
                    <a:pt x="790" y="117"/>
                  </a:lnTo>
                  <a:lnTo>
                    <a:pt x="740" y="95"/>
                  </a:lnTo>
                  <a:lnTo>
                    <a:pt x="711" y="92"/>
                  </a:lnTo>
                  <a:close/>
                  <a:moveTo>
                    <a:pt x="757" y="1477"/>
                  </a:moveTo>
                  <a:lnTo>
                    <a:pt x="757" y="1487"/>
                  </a:lnTo>
                  <a:lnTo>
                    <a:pt x="750" y="1503"/>
                  </a:lnTo>
                  <a:lnTo>
                    <a:pt x="737" y="1516"/>
                  </a:lnTo>
                  <a:lnTo>
                    <a:pt x="721" y="1523"/>
                  </a:lnTo>
                  <a:lnTo>
                    <a:pt x="711" y="1525"/>
                  </a:lnTo>
                  <a:lnTo>
                    <a:pt x="140" y="1525"/>
                  </a:lnTo>
                  <a:lnTo>
                    <a:pt x="131" y="1523"/>
                  </a:lnTo>
                  <a:lnTo>
                    <a:pt x="114" y="1516"/>
                  </a:lnTo>
                  <a:lnTo>
                    <a:pt x="101" y="1503"/>
                  </a:lnTo>
                  <a:lnTo>
                    <a:pt x="94" y="1487"/>
                  </a:lnTo>
                  <a:lnTo>
                    <a:pt x="94" y="1477"/>
                  </a:lnTo>
                  <a:lnTo>
                    <a:pt x="94" y="233"/>
                  </a:lnTo>
                  <a:lnTo>
                    <a:pt x="94" y="223"/>
                  </a:lnTo>
                  <a:lnTo>
                    <a:pt x="101" y="206"/>
                  </a:lnTo>
                  <a:lnTo>
                    <a:pt x="114" y="194"/>
                  </a:lnTo>
                  <a:lnTo>
                    <a:pt x="131" y="187"/>
                  </a:lnTo>
                  <a:lnTo>
                    <a:pt x="140" y="186"/>
                  </a:lnTo>
                  <a:lnTo>
                    <a:pt x="711" y="186"/>
                  </a:lnTo>
                  <a:lnTo>
                    <a:pt x="721" y="187"/>
                  </a:lnTo>
                  <a:lnTo>
                    <a:pt x="737" y="194"/>
                  </a:lnTo>
                  <a:lnTo>
                    <a:pt x="750" y="206"/>
                  </a:lnTo>
                  <a:lnTo>
                    <a:pt x="757" y="223"/>
                  </a:lnTo>
                  <a:lnTo>
                    <a:pt x="757" y="233"/>
                  </a:lnTo>
                  <a:lnTo>
                    <a:pt x="757" y="1477"/>
                  </a:lnTo>
                  <a:close/>
                  <a:moveTo>
                    <a:pt x="707" y="1468"/>
                  </a:moveTo>
                  <a:lnTo>
                    <a:pt x="144" y="1468"/>
                  </a:lnTo>
                  <a:lnTo>
                    <a:pt x="144" y="1264"/>
                  </a:lnTo>
                  <a:lnTo>
                    <a:pt x="707" y="1264"/>
                  </a:lnTo>
                  <a:lnTo>
                    <a:pt x="707" y="1468"/>
                  </a:lnTo>
                  <a:close/>
                  <a:moveTo>
                    <a:pt x="707" y="1213"/>
                  </a:moveTo>
                  <a:lnTo>
                    <a:pt x="144" y="1213"/>
                  </a:lnTo>
                  <a:lnTo>
                    <a:pt x="144" y="1009"/>
                  </a:lnTo>
                  <a:lnTo>
                    <a:pt x="707" y="1009"/>
                  </a:lnTo>
                  <a:lnTo>
                    <a:pt x="707" y="1213"/>
                  </a:lnTo>
                  <a:close/>
                  <a:moveTo>
                    <a:pt x="707" y="958"/>
                  </a:moveTo>
                  <a:lnTo>
                    <a:pt x="144" y="958"/>
                  </a:lnTo>
                  <a:lnTo>
                    <a:pt x="144" y="754"/>
                  </a:lnTo>
                  <a:lnTo>
                    <a:pt x="707" y="754"/>
                  </a:lnTo>
                  <a:lnTo>
                    <a:pt x="707" y="958"/>
                  </a:lnTo>
                  <a:close/>
                  <a:moveTo>
                    <a:pt x="707" y="703"/>
                  </a:moveTo>
                  <a:lnTo>
                    <a:pt x="144" y="703"/>
                  </a:lnTo>
                  <a:lnTo>
                    <a:pt x="144" y="499"/>
                  </a:lnTo>
                  <a:lnTo>
                    <a:pt x="707" y="499"/>
                  </a:lnTo>
                  <a:lnTo>
                    <a:pt x="707" y="703"/>
                  </a:lnTo>
                  <a:close/>
                  <a:moveTo>
                    <a:pt x="707" y="448"/>
                  </a:moveTo>
                  <a:lnTo>
                    <a:pt x="144" y="448"/>
                  </a:lnTo>
                  <a:lnTo>
                    <a:pt x="144" y="243"/>
                  </a:lnTo>
                  <a:lnTo>
                    <a:pt x="707" y="243"/>
                  </a:lnTo>
                  <a:lnTo>
                    <a:pt x="707" y="44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10474324" y="495789"/>
              <a:ext cx="43954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100%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5822434" y="495789"/>
              <a:ext cx="566181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2:00 PM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0" name="Freeform 26"/>
            <p:cNvSpPr>
              <a:spLocks noEditPoints="1"/>
            </p:cNvSpPr>
            <p:nvPr/>
          </p:nvSpPr>
          <p:spPr bwMode="auto">
            <a:xfrm>
              <a:off x="1636522" y="533249"/>
              <a:ext cx="179805" cy="140525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937083" y="495789"/>
              <a:ext cx="731290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PPTBIZCAM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45" name="직선 연결선 44"/>
            <p:cNvCxnSpPr/>
            <p:nvPr/>
          </p:nvCxnSpPr>
          <p:spPr>
            <a:xfrm>
              <a:off x="376237" y="862012"/>
              <a:ext cx="1143952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0EBBDC2-2896-4E93-B133-BBC1A3250CCF}"/>
              </a:ext>
            </a:extLst>
          </p:cNvPr>
          <p:cNvSpPr/>
          <p:nvPr/>
        </p:nvSpPr>
        <p:spPr>
          <a:xfrm>
            <a:off x="3039099" y="840710"/>
            <a:ext cx="6305452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12. OTA Roaming Activation Procedure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57D4F71-F126-4901-84E4-DC4F99682010}"/>
              </a:ext>
            </a:extLst>
          </p:cNvPr>
          <p:cNvSpPr txBox="1"/>
          <p:nvPr/>
        </p:nvSpPr>
        <p:spPr>
          <a:xfrm>
            <a:off x="1577584" y="1335204"/>
            <a:ext cx="9622061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 부분은 </a:t>
            </a:r>
            <a:r>
              <a:rPr kumimoji="0" lang="en-US" altLang="ko-KR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end </a:t>
            </a:r>
            <a:r>
              <a:rPr kumimoji="0" lang="ko-KR" altLang="en-US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디바이스가 그의 </a:t>
            </a:r>
            <a:r>
              <a:rPr kumimoji="0" lang="en-US" altLang="ko-KR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home network </a:t>
            </a:r>
            <a:r>
              <a:rPr kumimoji="0" lang="ko-KR" altLang="en-US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서버 커버리지 밖에 있으나 </a:t>
            </a:r>
            <a:r>
              <a:rPr kumimoji="0" lang="en-US" altLang="ko-KR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visited network </a:t>
            </a:r>
            <a:r>
              <a:rPr kumimoji="0" lang="ko-KR" altLang="en-US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서버 안에 있을 때 새로운 </a:t>
            </a:r>
            <a:r>
              <a:rPr kumimoji="0" lang="en-US" altLang="ko-KR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Lora</a:t>
            </a:r>
            <a:r>
              <a:rPr kumimoji="0" lang="ko-KR" altLang="en-US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세션의 활성화에 대한 절차를 소개한다</a:t>
            </a:r>
            <a:r>
              <a:rPr kumimoji="0" lang="en-US" altLang="ko-KR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1BB6278-798B-49ED-B247-BAF5D43A78AF}"/>
              </a:ext>
            </a:extLst>
          </p:cNvPr>
          <p:cNvSpPr txBox="1"/>
          <p:nvPr/>
        </p:nvSpPr>
        <p:spPr>
          <a:xfrm>
            <a:off x="1114968" y="3628132"/>
            <a:ext cx="4462359" cy="15681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12. </a:t>
            </a: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2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Passive Roaming Activation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sz="16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이 절차는 </a:t>
            </a:r>
            <a:r>
              <a:rPr lang="en-US" altLang="ko-KR" sz="16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R1.0[LW10,LW102]</a:t>
            </a:r>
            <a:r>
              <a:rPr lang="ko-KR" altLang="ko-KR" sz="16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그리고 </a:t>
            </a:r>
            <a:r>
              <a:rPr lang="en-US" altLang="ko-KR" sz="16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R1.1[LW11] end </a:t>
            </a:r>
            <a:r>
              <a:rPr lang="ko-KR" altLang="ko-KR" sz="16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디바이스와 </a:t>
            </a:r>
            <a:r>
              <a:rPr lang="en-US" altLang="ko-KR" sz="16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network</a:t>
            </a:r>
            <a:r>
              <a:rPr lang="ko-KR" altLang="ko-KR" sz="16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에서 적용된다</a:t>
            </a:r>
            <a:r>
              <a:rPr lang="en-US" altLang="ko-KR" sz="16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15FB060-697E-40C2-9D3D-7D8353BA3DCA}"/>
              </a:ext>
            </a:extLst>
          </p:cNvPr>
          <p:cNvSpPr txBox="1"/>
          <p:nvPr/>
        </p:nvSpPr>
        <p:spPr>
          <a:xfrm>
            <a:off x="7121515" y="6128445"/>
            <a:ext cx="3792353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12. </a:t>
            </a: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2.1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Passive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Roaming Start</a:t>
            </a: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A779FDE9-397D-412F-8843-EF11A827D6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7015" y="2089845"/>
            <a:ext cx="453263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0870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F2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>
            <a:off x="404960" y="358612"/>
            <a:ext cx="11439525" cy="6505575"/>
          </a:xfrm>
          <a:prstGeom prst="round2SameRect">
            <a:avLst>
              <a:gd name="adj1" fmla="val 5832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317500" dist="609600" sx="95000" sy="95000" algn="l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376237" y="495789"/>
            <a:ext cx="11439525" cy="366223"/>
            <a:chOff x="376237" y="495789"/>
            <a:chExt cx="11439525" cy="366223"/>
          </a:xfrm>
        </p:grpSpPr>
        <p:grpSp>
          <p:nvGrpSpPr>
            <p:cNvPr id="13" name="Group 8"/>
            <p:cNvGrpSpPr>
              <a:grpSpLocks noChangeAspect="1"/>
            </p:cNvGrpSpPr>
            <p:nvPr/>
          </p:nvGrpSpPr>
          <p:grpSpPr bwMode="auto">
            <a:xfrm>
              <a:off x="2175290" y="533249"/>
              <a:ext cx="132372" cy="140525"/>
              <a:chOff x="4594" y="900"/>
              <a:chExt cx="276" cy="293"/>
            </a:xfrm>
            <a:solidFill>
              <a:schemeClr val="tx1"/>
            </a:solidFill>
          </p:grpSpPr>
          <p:sp>
            <p:nvSpPr>
              <p:cNvPr id="15" name="Freeform 9"/>
              <p:cNvSpPr>
                <a:spLocks/>
              </p:cNvSpPr>
              <p:nvPr/>
            </p:nvSpPr>
            <p:spPr bwMode="auto"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6" name="Freeform 10"/>
              <p:cNvSpPr>
                <a:spLocks/>
              </p:cNvSpPr>
              <p:nvPr/>
            </p:nvSpPr>
            <p:spPr bwMode="auto"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7" name="Freeform 11"/>
              <p:cNvSpPr>
                <a:spLocks noEditPoints="1"/>
              </p:cNvSpPr>
              <p:nvPr/>
            </p:nvSpPr>
            <p:spPr bwMode="auto"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8" name="Freeform 12"/>
              <p:cNvSpPr>
                <a:spLocks/>
              </p:cNvSpPr>
              <p:nvPr/>
            </p:nvSpPr>
            <p:spPr bwMode="auto"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grpSp>
          <p:nvGrpSpPr>
            <p:cNvPr id="25" name="Group 19"/>
            <p:cNvGrpSpPr>
              <a:grpSpLocks noChangeAspect="1"/>
            </p:cNvGrpSpPr>
            <p:nvPr/>
          </p:nvGrpSpPr>
          <p:grpSpPr bwMode="auto">
            <a:xfrm>
              <a:off x="1930628" y="533249"/>
              <a:ext cx="140525" cy="140525"/>
              <a:chOff x="1747" y="423"/>
              <a:chExt cx="575" cy="575"/>
            </a:xfrm>
            <a:solidFill>
              <a:schemeClr val="tx1"/>
            </a:solidFill>
          </p:grpSpPr>
          <p:sp>
            <p:nvSpPr>
              <p:cNvPr id="27" name="Freeform 20"/>
              <p:cNvSpPr>
                <a:spLocks noEditPoints="1"/>
              </p:cNvSpPr>
              <p:nvPr/>
            </p:nvSpPr>
            <p:spPr bwMode="auto">
              <a:xfrm>
                <a:off x="1899" y="577"/>
                <a:ext cx="271" cy="270"/>
              </a:xfrm>
              <a:custGeom>
                <a:avLst/>
                <a:gdLst>
                  <a:gd name="T0" fmla="*/ 148 w 811"/>
                  <a:gd name="T1" fmla="*/ 0 h 811"/>
                  <a:gd name="T2" fmla="*/ 65 w 811"/>
                  <a:gd name="T3" fmla="*/ 24 h 811"/>
                  <a:gd name="T4" fmla="*/ 1 w 811"/>
                  <a:gd name="T5" fmla="*/ 118 h 811"/>
                  <a:gd name="T6" fmla="*/ 0 w 811"/>
                  <a:gd name="T7" fmla="*/ 663 h 811"/>
                  <a:gd name="T8" fmla="*/ 24 w 811"/>
                  <a:gd name="T9" fmla="*/ 746 h 811"/>
                  <a:gd name="T10" fmla="*/ 118 w 811"/>
                  <a:gd name="T11" fmla="*/ 808 h 811"/>
                  <a:gd name="T12" fmla="*/ 663 w 811"/>
                  <a:gd name="T13" fmla="*/ 811 h 811"/>
                  <a:gd name="T14" fmla="*/ 746 w 811"/>
                  <a:gd name="T15" fmla="*/ 787 h 811"/>
                  <a:gd name="T16" fmla="*/ 810 w 811"/>
                  <a:gd name="T17" fmla="*/ 693 h 811"/>
                  <a:gd name="T18" fmla="*/ 811 w 811"/>
                  <a:gd name="T19" fmla="*/ 148 h 811"/>
                  <a:gd name="T20" fmla="*/ 787 w 811"/>
                  <a:gd name="T21" fmla="*/ 65 h 811"/>
                  <a:gd name="T22" fmla="*/ 693 w 811"/>
                  <a:gd name="T23" fmla="*/ 1 h 811"/>
                  <a:gd name="T24" fmla="*/ 405 w 811"/>
                  <a:gd name="T25" fmla="*/ 673 h 811"/>
                  <a:gd name="T26" fmla="*/ 326 w 811"/>
                  <a:gd name="T27" fmla="*/ 661 h 811"/>
                  <a:gd name="T28" fmla="*/ 235 w 811"/>
                  <a:gd name="T29" fmla="*/ 611 h 811"/>
                  <a:gd name="T30" fmla="*/ 170 w 811"/>
                  <a:gd name="T31" fmla="*/ 533 h 811"/>
                  <a:gd name="T32" fmla="*/ 140 w 811"/>
                  <a:gd name="T33" fmla="*/ 432 h 811"/>
                  <a:gd name="T34" fmla="*/ 140 w 811"/>
                  <a:gd name="T35" fmla="*/ 377 h 811"/>
                  <a:gd name="T36" fmla="*/ 170 w 811"/>
                  <a:gd name="T37" fmla="*/ 278 h 811"/>
                  <a:gd name="T38" fmla="*/ 235 w 811"/>
                  <a:gd name="T39" fmla="*/ 199 h 811"/>
                  <a:gd name="T40" fmla="*/ 326 w 811"/>
                  <a:gd name="T41" fmla="*/ 150 h 811"/>
                  <a:gd name="T42" fmla="*/ 405 w 811"/>
                  <a:gd name="T43" fmla="*/ 138 h 811"/>
                  <a:gd name="T44" fmla="*/ 486 w 811"/>
                  <a:gd name="T45" fmla="*/ 150 h 811"/>
                  <a:gd name="T46" fmla="*/ 575 w 811"/>
                  <a:gd name="T47" fmla="*/ 199 h 811"/>
                  <a:gd name="T48" fmla="*/ 641 w 811"/>
                  <a:gd name="T49" fmla="*/ 278 h 811"/>
                  <a:gd name="T50" fmla="*/ 671 w 811"/>
                  <a:gd name="T51" fmla="*/ 377 h 811"/>
                  <a:gd name="T52" fmla="*/ 671 w 811"/>
                  <a:gd name="T53" fmla="*/ 432 h 811"/>
                  <a:gd name="T54" fmla="*/ 641 w 811"/>
                  <a:gd name="T55" fmla="*/ 533 h 811"/>
                  <a:gd name="T56" fmla="*/ 575 w 811"/>
                  <a:gd name="T57" fmla="*/ 611 h 811"/>
                  <a:gd name="T58" fmla="*/ 486 w 811"/>
                  <a:gd name="T59" fmla="*/ 661 h 811"/>
                  <a:gd name="T60" fmla="*/ 405 w 811"/>
                  <a:gd name="T61" fmla="*/ 673 h 811"/>
                  <a:gd name="T62" fmla="*/ 669 w 811"/>
                  <a:gd name="T63" fmla="*/ 193 h 811"/>
                  <a:gd name="T64" fmla="*/ 628 w 811"/>
                  <a:gd name="T65" fmla="*/ 166 h 811"/>
                  <a:gd name="T66" fmla="*/ 618 w 811"/>
                  <a:gd name="T67" fmla="*/ 130 h 811"/>
                  <a:gd name="T68" fmla="*/ 628 w 811"/>
                  <a:gd name="T69" fmla="*/ 95 h 811"/>
                  <a:gd name="T70" fmla="*/ 669 w 811"/>
                  <a:gd name="T71" fmla="*/ 68 h 811"/>
                  <a:gd name="T72" fmla="*/ 695 w 811"/>
                  <a:gd name="T73" fmla="*/ 68 h 811"/>
                  <a:gd name="T74" fmla="*/ 733 w 811"/>
                  <a:gd name="T75" fmla="*/ 95 h 811"/>
                  <a:gd name="T76" fmla="*/ 745 w 811"/>
                  <a:gd name="T77" fmla="*/ 130 h 811"/>
                  <a:gd name="T78" fmla="*/ 733 w 811"/>
                  <a:gd name="T79" fmla="*/ 166 h 811"/>
                  <a:gd name="T80" fmla="*/ 695 w 811"/>
                  <a:gd name="T81" fmla="*/ 193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11" h="811">
                    <a:moveTo>
                      <a:pt x="663" y="0"/>
                    </a:moveTo>
                    <a:lnTo>
                      <a:pt x="148" y="0"/>
                    </a:lnTo>
                    <a:lnTo>
                      <a:pt x="118" y="1"/>
                    </a:lnTo>
                    <a:lnTo>
                      <a:pt x="65" y="24"/>
                    </a:lnTo>
                    <a:lnTo>
                      <a:pt x="24" y="65"/>
                    </a:lnTo>
                    <a:lnTo>
                      <a:pt x="1" y="118"/>
                    </a:lnTo>
                    <a:lnTo>
                      <a:pt x="0" y="148"/>
                    </a:lnTo>
                    <a:lnTo>
                      <a:pt x="0" y="663"/>
                    </a:lnTo>
                    <a:lnTo>
                      <a:pt x="1" y="693"/>
                    </a:lnTo>
                    <a:lnTo>
                      <a:pt x="24" y="746"/>
                    </a:lnTo>
                    <a:lnTo>
                      <a:pt x="65" y="787"/>
                    </a:lnTo>
                    <a:lnTo>
                      <a:pt x="118" y="808"/>
                    </a:lnTo>
                    <a:lnTo>
                      <a:pt x="148" y="811"/>
                    </a:lnTo>
                    <a:lnTo>
                      <a:pt x="663" y="811"/>
                    </a:lnTo>
                    <a:lnTo>
                      <a:pt x="693" y="808"/>
                    </a:lnTo>
                    <a:lnTo>
                      <a:pt x="746" y="787"/>
                    </a:lnTo>
                    <a:lnTo>
                      <a:pt x="787" y="746"/>
                    </a:lnTo>
                    <a:lnTo>
                      <a:pt x="810" y="693"/>
                    </a:lnTo>
                    <a:lnTo>
                      <a:pt x="811" y="663"/>
                    </a:lnTo>
                    <a:lnTo>
                      <a:pt x="811" y="148"/>
                    </a:lnTo>
                    <a:lnTo>
                      <a:pt x="810" y="118"/>
                    </a:lnTo>
                    <a:lnTo>
                      <a:pt x="787" y="65"/>
                    </a:lnTo>
                    <a:lnTo>
                      <a:pt x="746" y="24"/>
                    </a:lnTo>
                    <a:lnTo>
                      <a:pt x="693" y="1"/>
                    </a:lnTo>
                    <a:lnTo>
                      <a:pt x="663" y="0"/>
                    </a:lnTo>
                    <a:close/>
                    <a:moveTo>
                      <a:pt x="405" y="673"/>
                    </a:moveTo>
                    <a:lnTo>
                      <a:pt x="377" y="671"/>
                    </a:lnTo>
                    <a:lnTo>
                      <a:pt x="326" y="661"/>
                    </a:lnTo>
                    <a:lnTo>
                      <a:pt x="278" y="640"/>
                    </a:lnTo>
                    <a:lnTo>
                      <a:pt x="235" y="611"/>
                    </a:lnTo>
                    <a:lnTo>
                      <a:pt x="199" y="575"/>
                    </a:lnTo>
                    <a:lnTo>
                      <a:pt x="170" y="533"/>
                    </a:lnTo>
                    <a:lnTo>
                      <a:pt x="150" y="484"/>
                    </a:lnTo>
                    <a:lnTo>
                      <a:pt x="140" y="432"/>
                    </a:lnTo>
                    <a:lnTo>
                      <a:pt x="138" y="405"/>
                    </a:lnTo>
                    <a:lnTo>
                      <a:pt x="140" y="377"/>
                    </a:lnTo>
                    <a:lnTo>
                      <a:pt x="150" y="326"/>
                    </a:lnTo>
                    <a:lnTo>
                      <a:pt x="170" y="278"/>
                    </a:lnTo>
                    <a:lnTo>
                      <a:pt x="199" y="235"/>
                    </a:lnTo>
                    <a:lnTo>
                      <a:pt x="235" y="199"/>
                    </a:lnTo>
                    <a:lnTo>
                      <a:pt x="278" y="170"/>
                    </a:lnTo>
                    <a:lnTo>
                      <a:pt x="326" y="150"/>
                    </a:lnTo>
                    <a:lnTo>
                      <a:pt x="377" y="138"/>
                    </a:lnTo>
                    <a:lnTo>
                      <a:pt x="405" y="138"/>
                    </a:lnTo>
                    <a:lnTo>
                      <a:pt x="432" y="138"/>
                    </a:lnTo>
                    <a:lnTo>
                      <a:pt x="486" y="150"/>
                    </a:lnTo>
                    <a:lnTo>
                      <a:pt x="533" y="170"/>
                    </a:lnTo>
                    <a:lnTo>
                      <a:pt x="575" y="199"/>
                    </a:lnTo>
                    <a:lnTo>
                      <a:pt x="612" y="235"/>
                    </a:lnTo>
                    <a:lnTo>
                      <a:pt x="641" y="278"/>
                    </a:lnTo>
                    <a:lnTo>
                      <a:pt x="661" y="326"/>
                    </a:lnTo>
                    <a:lnTo>
                      <a:pt x="671" y="377"/>
                    </a:lnTo>
                    <a:lnTo>
                      <a:pt x="673" y="405"/>
                    </a:lnTo>
                    <a:lnTo>
                      <a:pt x="671" y="432"/>
                    </a:lnTo>
                    <a:lnTo>
                      <a:pt x="661" y="484"/>
                    </a:lnTo>
                    <a:lnTo>
                      <a:pt x="641" y="533"/>
                    </a:lnTo>
                    <a:lnTo>
                      <a:pt x="612" y="575"/>
                    </a:lnTo>
                    <a:lnTo>
                      <a:pt x="575" y="611"/>
                    </a:lnTo>
                    <a:lnTo>
                      <a:pt x="533" y="640"/>
                    </a:lnTo>
                    <a:lnTo>
                      <a:pt x="486" y="661"/>
                    </a:lnTo>
                    <a:lnTo>
                      <a:pt x="432" y="671"/>
                    </a:lnTo>
                    <a:lnTo>
                      <a:pt x="405" y="673"/>
                    </a:lnTo>
                    <a:close/>
                    <a:moveTo>
                      <a:pt x="682" y="193"/>
                    </a:moveTo>
                    <a:lnTo>
                      <a:pt x="669" y="193"/>
                    </a:lnTo>
                    <a:lnTo>
                      <a:pt x="646" y="183"/>
                    </a:lnTo>
                    <a:lnTo>
                      <a:pt x="628" y="166"/>
                    </a:lnTo>
                    <a:lnTo>
                      <a:pt x="620" y="143"/>
                    </a:lnTo>
                    <a:lnTo>
                      <a:pt x="618" y="130"/>
                    </a:lnTo>
                    <a:lnTo>
                      <a:pt x="620" y="117"/>
                    </a:lnTo>
                    <a:lnTo>
                      <a:pt x="628" y="95"/>
                    </a:lnTo>
                    <a:lnTo>
                      <a:pt x="646" y="78"/>
                    </a:lnTo>
                    <a:lnTo>
                      <a:pt x="669" y="68"/>
                    </a:lnTo>
                    <a:lnTo>
                      <a:pt x="682" y="66"/>
                    </a:lnTo>
                    <a:lnTo>
                      <a:pt x="695" y="68"/>
                    </a:lnTo>
                    <a:lnTo>
                      <a:pt x="716" y="78"/>
                    </a:lnTo>
                    <a:lnTo>
                      <a:pt x="733" y="95"/>
                    </a:lnTo>
                    <a:lnTo>
                      <a:pt x="744" y="117"/>
                    </a:lnTo>
                    <a:lnTo>
                      <a:pt x="745" y="130"/>
                    </a:lnTo>
                    <a:lnTo>
                      <a:pt x="744" y="143"/>
                    </a:lnTo>
                    <a:lnTo>
                      <a:pt x="733" y="166"/>
                    </a:lnTo>
                    <a:lnTo>
                      <a:pt x="716" y="183"/>
                    </a:lnTo>
                    <a:lnTo>
                      <a:pt x="695" y="193"/>
                    </a:lnTo>
                    <a:lnTo>
                      <a:pt x="682" y="19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8" name="Freeform 21"/>
              <p:cNvSpPr>
                <a:spLocks/>
              </p:cNvSpPr>
              <p:nvPr/>
            </p:nvSpPr>
            <p:spPr bwMode="auto">
              <a:xfrm>
                <a:off x="1983" y="660"/>
                <a:ext cx="103" cy="103"/>
              </a:xfrm>
              <a:custGeom>
                <a:avLst/>
                <a:gdLst>
                  <a:gd name="T0" fmla="*/ 154 w 308"/>
                  <a:gd name="T1" fmla="*/ 0 h 308"/>
                  <a:gd name="T2" fmla="*/ 124 w 308"/>
                  <a:gd name="T3" fmla="*/ 3 h 308"/>
                  <a:gd name="T4" fmla="*/ 67 w 308"/>
                  <a:gd name="T5" fmla="*/ 26 h 308"/>
                  <a:gd name="T6" fmla="*/ 26 w 308"/>
                  <a:gd name="T7" fmla="*/ 67 h 308"/>
                  <a:gd name="T8" fmla="*/ 3 w 308"/>
                  <a:gd name="T9" fmla="*/ 122 h 308"/>
                  <a:gd name="T10" fmla="*/ 0 w 308"/>
                  <a:gd name="T11" fmla="*/ 154 h 308"/>
                  <a:gd name="T12" fmla="*/ 3 w 308"/>
                  <a:gd name="T13" fmla="*/ 185 h 308"/>
                  <a:gd name="T14" fmla="*/ 26 w 308"/>
                  <a:gd name="T15" fmla="*/ 240 h 308"/>
                  <a:gd name="T16" fmla="*/ 67 w 308"/>
                  <a:gd name="T17" fmla="*/ 283 h 308"/>
                  <a:gd name="T18" fmla="*/ 124 w 308"/>
                  <a:gd name="T19" fmla="*/ 307 h 308"/>
                  <a:gd name="T20" fmla="*/ 154 w 308"/>
                  <a:gd name="T21" fmla="*/ 308 h 308"/>
                  <a:gd name="T22" fmla="*/ 186 w 308"/>
                  <a:gd name="T23" fmla="*/ 307 h 308"/>
                  <a:gd name="T24" fmla="*/ 242 w 308"/>
                  <a:gd name="T25" fmla="*/ 283 h 308"/>
                  <a:gd name="T26" fmla="*/ 284 w 308"/>
                  <a:gd name="T27" fmla="*/ 240 h 308"/>
                  <a:gd name="T28" fmla="*/ 307 w 308"/>
                  <a:gd name="T29" fmla="*/ 185 h 308"/>
                  <a:gd name="T30" fmla="*/ 308 w 308"/>
                  <a:gd name="T31" fmla="*/ 154 h 308"/>
                  <a:gd name="T32" fmla="*/ 307 w 308"/>
                  <a:gd name="T33" fmla="*/ 122 h 308"/>
                  <a:gd name="T34" fmla="*/ 284 w 308"/>
                  <a:gd name="T35" fmla="*/ 67 h 308"/>
                  <a:gd name="T36" fmla="*/ 242 w 308"/>
                  <a:gd name="T37" fmla="*/ 26 h 308"/>
                  <a:gd name="T38" fmla="*/ 186 w 308"/>
                  <a:gd name="T39" fmla="*/ 3 h 308"/>
                  <a:gd name="T40" fmla="*/ 154 w 308"/>
                  <a:gd name="T41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8" h="308">
                    <a:moveTo>
                      <a:pt x="154" y="0"/>
                    </a:moveTo>
                    <a:lnTo>
                      <a:pt x="124" y="3"/>
                    </a:lnTo>
                    <a:lnTo>
                      <a:pt x="67" y="26"/>
                    </a:lnTo>
                    <a:lnTo>
                      <a:pt x="26" y="67"/>
                    </a:lnTo>
                    <a:lnTo>
                      <a:pt x="3" y="122"/>
                    </a:lnTo>
                    <a:lnTo>
                      <a:pt x="0" y="154"/>
                    </a:lnTo>
                    <a:lnTo>
                      <a:pt x="3" y="185"/>
                    </a:lnTo>
                    <a:lnTo>
                      <a:pt x="26" y="240"/>
                    </a:lnTo>
                    <a:lnTo>
                      <a:pt x="67" y="283"/>
                    </a:lnTo>
                    <a:lnTo>
                      <a:pt x="124" y="307"/>
                    </a:lnTo>
                    <a:lnTo>
                      <a:pt x="154" y="308"/>
                    </a:lnTo>
                    <a:lnTo>
                      <a:pt x="186" y="307"/>
                    </a:lnTo>
                    <a:lnTo>
                      <a:pt x="242" y="283"/>
                    </a:lnTo>
                    <a:lnTo>
                      <a:pt x="284" y="240"/>
                    </a:lnTo>
                    <a:lnTo>
                      <a:pt x="307" y="185"/>
                    </a:lnTo>
                    <a:lnTo>
                      <a:pt x="308" y="154"/>
                    </a:lnTo>
                    <a:lnTo>
                      <a:pt x="307" y="122"/>
                    </a:lnTo>
                    <a:lnTo>
                      <a:pt x="284" y="67"/>
                    </a:lnTo>
                    <a:lnTo>
                      <a:pt x="242" y="26"/>
                    </a:lnTo>
                    <a:lnTo>
                      <a:pt x="186" y="3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9" name="Freeform 22"/>
              <p:cNvSpPr>
                <a:spLocks noEditPoints="1"/>
              </p:cNvSpPr>
              <p:nvPr/>
            </p:nvSpPr>
            <p:spPr bwMode="auto">
              <a:xfrm>
                <a:off x="1747" y="423"/>
                <a:ext cx="575" cy="575"/>
              </a:xfrm>
              <a:custGeom>
                <a:avLst/>
                <a:gdLst>
                  <a:gd name="T0" fmla="*/ 819 w 1725"/>
                  <a:gd name="T1" fmla="*/ 2 h 1725"/>
                  <a:gd name="T2" fmla="*/ 647 w 1725"/>
                  <a:gd name="T3" fmla="*/ 28 h 1725"/>
                  <a:gd name="T4" fmla="*/ 489 w 1725"/>
                  <a:gd name="T5" fmla="*/ 85 h 1725"/>
                  <a:gd name="T6" fmla="*/ 346 w 1725"/>
                  <a:gd name="T7" fmla="*/ 172 h 1725"/>
                  <a:gd name="T8" fmla="*/ 223 w 1725"/>
                  <a:gd name="T9" fmla="*/ 283 h 1725"/>
                  <a:gd name="T10" fmla="*/ 124 w 1725"/>
                  <a:gd name="T11" fmla="*/ 415 h 1725"/>
                  <a:gd name="T12" fmla="*/ 52 w 1725"/>
                  <a:gd name="T13" fmla="*/ 567 h 1725"/>
                  <a:gd name="T14" fmla="*/ 10 w 1725"/>
                  <a:gd name="T15" fmla="*/ 731 h 1725"/>
                  <a:gd name="T16" fmla="*/ 0 w 1725"/>
                  <a:gd name="T17" fmla="*/ 863 h 1725"/>
                  <a:gd name="T18" fmla="*/ 10 w 1725"/>
                  <a:gd name="T19" fmla="*/ 994 h 1725"/>
                  <a:gd name="T20" fmla="*/ 52 w 1725"/>
                  <a:gd name="T21" fmla="*/ 1159 h 1725"/>
                  <a:gd name="T22" fmla="*/ 124 w 1725"/>
                  <a:gd name="T23" fmla="*/ 1310 h 1725"/>
                  <a:gd name="T24" fmla="*/ 223 w 1725"/>
                  <a:gd name="T25" fmla="*/ 1443 h 1725"/>
                  <a:gd name="T26" fmla="*/ 346 w 1725"/>
                  <a:gd name="T27" fmla="*/ 1553 h 1725"/>
                  <a:gd name="T28" fmla="*/ 489 w 1725"/>
                  <a:gd name="T29" fmla="*/ 1640 h 1725"/>
                  <a:gd name="T30" fmla="*/ 647 w 1725"/>
                  <a:gd name="T31" fmla="*/ 1698 h 1725"/>
                  <a:gd name="T32" fmla="*/ 819 w 1725"/>
                  <a:gd name="T33" fmla="*/ 1724 h 1725"/>
                  <a:gd name="T34" fmla="*/ 907 w 1725"/>
                  <a:gd name="T35" fmla="*/ 1724 h 1725"/>
                  <a:gd name="T36" fmla="*/ 1078 w 1725"/>
                  <a:gd name="T37" fmla="*/ 1698 h 1725"/>
                  <a:gd name="T38" fmla="*/ 1237 w 1725"/>
                  <a:gd name="T39" fmla="*/ 1640 h 1725"/>
                  <a:gd name="T40" fmla="*/ 1379 w 1725"/>
                  <a:gd name="T41" fmla="*/ 1553 h 1725"/>
                  <a:gd name="T42" fmla="*/ 1500 w 1725"/>
                  <a:gd name="T43" fmla="*/ 1443 h 1725"/>
                  <a:gd name="T44" fmla="*/ 1600 w 1725"/>
                  <a:gd name="T45" fmla="*/ 1310 h 1725"/>
                  <a:gd name="T46" fmla="*/ 1673 w 1725"/>
                  <a:gd name="T47" fmla="*/ 1159 h 1725"/>
                  <a:gd name="T48" fmla="*/ 1715 w 1725"/>
                  <a:gd name="T49" fmla="*/ 994 h 1725"/>
                  <a:gd name="T50" fmla="*/ 1725 w 1725"/>
                  <a:gd name="T51" fmla="*/ 863 h 1725"/>
                  <a:gd name="T52" fmla="*/ 1715 w 1725"/>
                  <a:gd name="T53" fmla="*/ 731 h 1725"/>
                  <a:gd name="T54" fmla="*/ 1673 w 1725"/>
                  <a:gd name="T55" fmla="*/ 567 h 1725"/>
                  <a:gd name="T56" fmla="*/ 1600 w 1725"/>
                  <a:gd name="T57" fmla="*/ 415 h 1725"/>
                  <a:gd name="T58" fmla="*/ 1500 w 1725"/>
                  <a:gd name="T59" fmla="*/ 283 h 1725"/>
                  <a:gd name="T60" fmla="*/ 1379 w 1725"/>
                  <a:gd name="T61" fmla="*/ 172 h 1725"/>
                  <a:gd name="T62" fmla="*/ 1237 w 1725"/>
                  <a:gd name="T63" fmla="*/ 85 h 1725"/>
                  <a:gd name="T64" fmla="*/ 1078 w 1725"/>
                  <a:gd name="T65" fmla="*/ 28 h 1725"/>
                  <a:gd name="T66" fmla="*/ 907 w 1725"/>
                  <a:gd name="T67" fmla="*/ 2 h 1725"/>
                  <a:gd name="T68" fmla="*/ 1381 w 1725"/>
                  <a:gd name="T69" fmla="*/ 1123 h 1725"/>
                  <a:gd name="T70" fmla="*/ 1369 w 1725"/>
                  <a:gd name="T71" fmla="*/ 1201 h 1725"/>
                  <a:gd name="T72" fmla="*/ 1322 w 1725"/>
                  <a:gd name="T73" fmla="*/ 1288 h 1725"/>
                  <a:gd name="T74" fmla="*/ 1244 w 1725"/>
                  <a:gd name="T75" fmla="*/ 1352 h 1725"/>
                  <a:gd name="T76" fmla="*/ 1146 w 1725"/>
                  <a:gd name="T77" fmla="*/ 1383 h 1725"/>
                  <a:gd name="T78" fmla="*/ 605 w 1725"/>
                  <a:gd name="T79" fmla="*/ 1383 h 1725"/>
                  <a:gd name="T80" fmla="*/ 527 w 1725"/>
                  <a:gd name="T81" fmla="*/ 1372 h 1725"/>
                  <a:gd name="T82" fmla="*/ 438 w 1725"/>
                  <a:gd name="T83" fmla="*/ 1324 h 1725"/>
                  <a:gd name="T84" fmla="*/ 375 w 1725"/>
                  <a:gd name="T85" fmla="*/ 1247 h 1725"/>
                  <a:gd name="T86" fmla="*/ 344 w 1725"/>
                  <a:gd name="T87" fmla="*/ 1149 h 1725"/>
                  <a:gd name="T88" fmla="*/ 343 w 1725"/>
                  <a:gd name="T89" fmla="*/ 608 h 1725"/>
                  <a:gd name="T90" fmla="*/ 355 w 1725"/>
                  <a:gd name="T91" fmla="*/ 531 h 1725"/>
                  <a:gd name="T92" fmla="*/ 404 w 1725"/>
                  <a:gd name="T93" fmla="*/ 441 h 1725"/>
                  <a:gd name="T94" fmla="*/ 480 w 1725"/>
                  <a:gd name="T95" fmla="*/ 378 h 1725"/>
                  <a:gd name="T96" fmla="*/ 578 w 1725"/>
                  <a:gd name="T97" fmla="*/ 348 h 1725"/>
                  <a:gd name="T98" fmla="*/ 1120 w 1725"/>
                  <a:gd name="T99" fmla="*/ 346 h 1725"/>
                  <a:gd name="T100" fmla="*/ 1198 w 1725"/>
                  <a:gd name="T101" fmla="*/ 358 h 1725"/>
                  <a:gd name="T102" fmla="*/ 1286 w 1725"/>
                  <a:gd name="T103" fmla="*/ 407 h 1725"/>
                  <a:gd name="T104" fmla="*/ 1350 w 1725"/>
                  <a:gd name="T105" fmla="*/ 483 h 1725"/>
                  <a:gd name="T106" fmla="*/ 1381 w 1725"/>
                  <a:gd name="T107" fmla="*/ 581 h 1725"/>
                  <a:gd name="T108" fmla="*/ 1381 w 1725"/>
                  <a:gd name="T109" fmla="*/ 1123 h 17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5" h="1725">
                    <a:moveTo>
                      <a:pt x="862" y="0"/>
                    </a:moveTo>
                    <a:lnTo>
                      <a:pt x="819" y="2"/>
                    </a:lnTo>
                    <a:lnTo>
                      <a:pt x="731" y="10"/>
                    </a:lnTo>
                    <a:lnTo>
                      <a:pt x="647" y="28"/>
                    </a:lnTo>
                    <a:lnTo>
                      <a:pt x="566" y="52"/>
                    </a:lnTo>
                    <a:lnTo>
                      <a:pt x="489" y="85"/>
                    </a:lnTo>
                    <a:lnTo>
                      <a:pt x="415" y="126"/>
                    </a:lnTo>
                    <a:lnTo>
                      <a:pt x="346" y="172"/>
                    </a:lnTo>
                    <a:lnTo>
                      <a:pt x="282" y="225"/>
                    </a:lnTo>
                    <a:lnTo>
                      <a:pt x="223" y="283"/>
                    </a:lnTo>
                    <a:lnTo>
                      <a:pt x="172" y="346"/>
                    </a:lnTo>
                    <a:lnTo>
                      <a:pt x="124" y="415"/>
                    </a:lnTo>
                    <a:lnTo>
                      <a:pt x="85" y="489"/>
                    </a:lnTo>
                    <a:lnTo>
                      <a:pt x="52" y="567"/>
                    </a:lnTo>
                    <a:lnTo>
                      <a:pt x="27" y="647"/>
                    </a:lnTo>
                    <a:lnTo>
                      <a:pt x="10" y="731"/>
                    </a:lnTo>
                    <a:lnTo>
                      <a:pt x="1" y="819"/>
                    </a:lnTo>
                    <a:lnTo>
                      <a:pt x="0" y="863"/>
                    </a:lnTo>
                    <a:lnTo>
                      <a:pt x="1" y="907"/>
                    </a:lnTo>
                    <a:lnTo>
                      <a:pt x="10" y="994"/>
                    </a:lnTo>
                    <a:lnTo>
                      <a:pt x="27" y="1078"/>
                    </a:lnTo>
                    <a:lnTo>
                      <a:pt x="52" y="1159"/>
                    </a:lnTo>
                    <a:lnTo>
                      <a:pt x="85" y="1237"/>
                    </a:lnTo>
                    <a:lnTo>
                      <a:pt x="124" y="1310"/>
                    </a:lnTo>
                    <a:lnTo>
                      <a:pt x="172" y="1379"/>
                    </a:lnTo>
                    <a:lnTo>
                      <a:pt x="223" y="1443"/>
                    </a:lnTo>
                    <a:lnTo>
                      <a:pt x="282" y="1502"/>
                    </a:lnTo>
                    <a:lnTo>
                      <a:pt x="346" y="1553"/>
                    </a:lnTo>
                    <a:lnTo>
                      <a:pt x="415" y="1601"/>
                    </a:lnTo>
                    <a:lnTo>
                      <a:pt x="489" y="1640"/>
                    </a:lnTo>
                    <a:lnTo>
                      <a:pt x="566" y="1673"/>
                    </a:lnTo>
                    <a:lnTo>
                      <a:pt x="647" y="1698"/>
                    </a:lnTo>
                    <a:lnTo>
                      <a:pt x="731" y="1715"/>
                    </a:lnTo>
                    <a:lnTo>
                      <a:pt x="819" y="1724"/>
                    </a:lnTo>
                    <a:lnTo>
                      <a:pt x="862" y="1725"/>
                    </a:lnTo>
                    <a:lnTo>
                      <a:pt x="907" y="1724"/>
                    </a:lnTo>
                    <a:lnTo>
                      <a:pt x="994" y="1715"/>
                    </a:lnTo>
                    <a:lnTo>
                      <a:pt x="1078" y="1698"/>
                    </a:lnTo>
                    <a:lnTo>
                      <a:pt x="1159" y="1673"/>
                    </a:lnTo>
                    <a:lnTo>
                      <a:pt x="1237" y="1640"/>
                    </a:lnTo>
                    <a:lnTo>
                      <a:pt x="1310" y="1601"/>
                    </a:lnTo>
                    <a:lnTo>
                      <a:pt x="1379" y="1553"/>
                    </a:lnTo>
                    <a:lnTo>
                      <a:pt x="1443" y="1502"/>
                    </a:lnTo>
                    <a:lnTo>
                      <a:pt x="1500" y="1443"/>
                    </a:lnTo>
                    <a:lnTo>
                      <a:pt x="1554" y="1379"/>
                    </a:lnTo>
                    <a:lnTo>
                      <a:pt x="1600" y="1310"/>
                    </a:lnTo>
                    <a:lnTo>
                      <a:pt x="1640" y="1237"/>
                    </a:lnTo>
                    <a:lnTo>
                      <a:pt x="1673" y="1159"/>
                    </a:lnTo>
                    <a:lnTo>
                      <a:pt x="1698" y="1078"/>
                    </a:lnTo>
                    <a:lnTo>
                      <a:pt x="1715" y="994"/>
                    </a:lnTo>
                    <a:lnTo>
                      <a:pt x="1724" y="907"/>
                    </a:lnTo>
                    <a:lnTo>
                      <a:pt x="1725" y="863"/>
                    </a:lnTo>
                    <a:lnTo>
                      <a:pt x="1724" y="819"/>
                    </a:lnTo>
                    <a:lnTo>
                      <a:pt x="1715" y="731"/>
                    </a:lnTo>
                    <a:lnTo>
                      <a:pt x="1698" y="647"/>
                    </a:lnTo>
                    <a:lnTo>
                      <a:pt x="1673" y="567"/>
                    </a:lnTo>
                    <a:lnTo>
                      <a:pt x="1640" y="489"/>
                    </a:lnTo>
                    <a:lnTo>
                      <a:pt x="1600" y="415"/>
                    </a:lnTo>
                    <a:lnTo>
                      <a:pt x="1554" y="346"/>
                    </a:lnTo>
                    <a:lnTo>
                      <a:pt x="1500" y="283"/>
                    </a:lnTo>
                    <a:lnTo>
                      <a:pt x="1443" y="225"/>
                    </a:lnTo>
                    <a:lnTo>
                      <a:pt x="1379" y="172"/>
                    </a:lnTo>
                    <a:lnTo>
                      <a:pt x="1310" y="126"/>
                    </a:lnTo>
                    <a:lnTo>
                      <a:pt x="1237" y="85"/>
                    </a:lnTo>
                    <a:lnTo>
                      <a:pt x="1159" y="52"/>
                    </a:lnTo>
                    <a:lnTo>
                      <a:pt x="1078" y="28"/>
                    </a:lnTo>
                    <a:lnTo>
                      <a:pt x="994" y="10"/>
                    </a:lnTo>
                    <a:lnTo>
                      <a:pt x="907" y="2"/>
                    </a:lnTo>
                    <a:lnTo>
                      <a:pt x="862" y="0"/>
                    </a:lnTo>
                    <a:close/>
                    <a:moveTo>
                      <a:pt x="1381" y="1123"/>
                    </a:moveTo>
                    <a:lnTo>
                      <a:pt x="1381" y="1149"/>
                    </a:lnTo>
                    <a:lnTo>
                      <a:pt x="1369" y="1201"/>
                    </a:lnTo>
                    <a:lnTo>
                      <a:pt x="1350" y="1247"/>
                    </a:lnTo>
                    <a:lnTo>
                      <a:pt x="1322" y="1288"/>
                    </a:lnTo>
                    <a:lnTo>
                      <a:pt x="1286" y="1324"/>
                    </a:lnTo>
                    <a:lnTo>
                      <a:pt x="1244" y="1352"/>
                    </a:lnTo>
                    <a:lnTo>
                      <a:pt x="1198" y="1372"/>
                    </a:lnTo>
                    <a:lnTo>
                      <a:pt x="1146" y="1383"/>
                    </a:lnTo>
                    <a:lnTo>
                      <a:pt x="1120" y="1383"/>
                    </a:lnTo>
                    <a:lnTo>
                      <a:pt x="605" y="1383"/>
                    </a:lnTo>
                    <a:lnTo>
                      <a:pt x="578" y="1383"/>
                    </a:lnTo>
                    <a:lnTo>
                      <a:pt x="527" y="1372"/>
                    </a:lnTo>
                    <a:lnTo>
                      <a:pt x="480" y="1352"/>
                    </a:lnTo>
                    <a:lnTo>
                      <a:pt x="438" y="1324"/>
                    </a:lnTo>
                    <a:lnTo>
                      <a:pt x="404" y="1288"/>
                    </a:lnTo>
                    <a:lnTo>
                      <a:pt x="375" y="1247"/>
                    </a:lnTo>
                    <a:lnTo>
                      <a:pt x="355" y="1201"/>
                    </a:lnTo>
                    <a:lnTo>
                      <a:pt x="344" y="1149"/>
                    </a:lnTo>
                    <a:lnTo>
                      <a:pt x="343" y="1123"/>
                    </a:lnTo>
                    <a:lnTo>
                      <a:pt x="343" y="608"/>
                    </a:lnTo>
                    <a:lnTo>
                      <a:pt x="344" y="581"/>
                    </a:lnTo>
                    <a:lnTo>
                      <a:pt x="355" y="531"/>
                    </a:lnTo>
                    <a:lnTo>
                      <a:pt x="375" y="483"/>
                    </a:lnTo>
                    <a:lnTo>
                      <a:pt x="404" y="441"/>
                    </a:lnTo>
                    <a:lnTo>
                      <a:pt x="438" y="407"/>
                    </a:lnTo>
                    <a:lnTo>
                      <a:pt x="480" y="378"/>
                    </a:lnTo>
                    <a:lnTo>
                      <a:pt x="527" y="358"/>
                    </a:lnTo>
                    <a:lnTo>
                      <a:pt x="578" y="348"/>
                    </a:lnTo>
                    <a:lnTo>
                      <a:pt x="605" y="346"/>
                    </a:lnTo>
                    <a:lnTo>
                      <a:pt x="1120" y="346"/>
                    </a:lnTo>
                    <a:lnTo>
                      <a:pt x="1146" y="348"/>
                    </a:lnTo>
                    <a:lnTo>
                      <a:pt x="1198" y="358"/>
                    </a:lnTo>
                    <a:lnTo>
                      <a:pt x="1244" y="378"/>
                    </a:lnTo>
                    <a:lnTo>
                      <a:pt x="1286" y="407"/>
                    </a:lnTo>
                    <a:lnTo>
                      <a:pt x="1322" y="441"/>
                    </a:lnTo>
                    <a:lnTo>
                      <a:pt x="1350" y="483"/>
                    </a:lnTo>
                    <a:lnTo>
                      <a:pt x="1369" y="531"/>
                    </a:lnTo>
                    <a:lnTo>
                      <a:pt x="1381" y="581"/>
                    </a:lnTo>
                    <a:lnTo>
                      <a:pt x="1381" y="608"/>
                    </a:lnTo>
                    <a:lnTo>
                      <a:pt x="1381" y="11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37" name="Freeform 30"/>
            <p:cNvSpPr>
              <a:spLocks noEditPoints="1"/>
            </p:cNvSpPr>
            <p:nvPr/>
          </p:nvSpPr>
          <p:spPr bwMode="auto">
            <a:xfrm rot="5400000">
              <a:off x="10950162" y="470161"/>
              <a:ext cx="140525" cy="266701"/>
            </a:xfrm>
            <a:custGeom>
              <a:avLst/>
              <a:gdLst>
                <a:gd name="T0" fmla="*/ 586 w 851"/>
                <a:gd name="T1" fmla="*/ 92 h 1617"/>
                <a:gd name="T2" fmla="*/ 258 w 851"/>
                <a:gd name="T3" fmla="*/ 0 h 1617"/>
                <a:gd name="T4" fmla="*/ 140 w 851"/>
                <a:gd name="T5" fmla="*/ 92 h 1617"/>
                <a:gd name="T6" fmla="*/ 61 w 851"/>
                <a:gd name="T7" fmla="*/ 117 h 1617"/>
                <a:gd name="T8" fmla="*/ 1 w 851"/>
                <a:gd name="T9" fmla="*/ 205 h 1617"/>
                <a:gd name="T10" fmla="*/ 0 w 851"/>
                <a:gd name="T11" fmla="*/ 1477 h 1617"/>
                <a:gd name="T12" fmla="*/ 23 w 851"/>
                <a:gd name="T13" fmla="*/ 1556 h 1617"/>
                <a:gd name="T14" fmla="*/ 111 w 851"/>
                <a:gd name="T15" fmla="*/ 1615 h 1617"/>
                <a:gd name="T16" fmla="*/ 711 w 851"/>
                <a:gd name="T17" fmla="*/ 1617 h 1617"/>
                <a:gd name="T18" fmla="*/ 790 w 851"/>
                <a:gd name="T19" fmla="*/ 1594 h 1617"/>
                <a:gd name="T20" fmla="*/ 850 w 851"/>
                <a:gd name="T21" fmla="*/ 1506 h 1617"/>
                <a:gd name="T22" fmla="*/ 851 w 851"/>
                <a:gd name="T23" fmla="*/ 233 h 1617"/>
                <a:gd name="T24" fmla="*/ 828 w 851"/>
                <a:gd name="T25" fmla="*/ 154 h 1617"/>
                <a:gd name="T26" fmla="*/ 740 w 851"/>
                <a:gd name="T27" fmla="*/ 95 h 1617"/>
                <a:gd name="T28" fmla="*/ 757 w 851"/>
                <a:gd name="T29" fmla="*/ 1477 h 1617"/>
                <a:gd name="T30" fmla="*/ 750 w 851"/>
                <a:gd name="T31" fmla="*/ 1503 h 1617"/>
                <a:gd name="T32" fmla="*/ 721 w 851"/>
                <a:gd name="T33" fmla="*/ 1523 h 1617"/>
                <a:gd name="T34" fmla="*/ 140 w 851"/>
                <a:gd name="T35" fmla="*/ 1525 h 1617"/>
                <a:gd name="T36" fmla="*/ 114 w 851"/>
                <a:gd name="T37" fmla="*/ 1516 h 1617"/>
                <a:gd name="T38" fmla="*/ 94 w 851"/>
                <a:gd name="T39" fmla="*/ 1487 h 1617"/>
                <a:gd name="T40" fmla="*/ 94 w 851"/>
                <a:gd name="T41" fmla="*/ 233 h 1617"/>
                <a:gd name="T42" fmla="*/ 101 w 851"/>
                <a:gd name="T43" fmla="*/ 206 h 1617"/>
                <a:gd name="T44" fmla="*/ 131 w 851"/>
                <a:gd name="T45" fmla="*/ 187 h 1617"/>
                <a:gd name="T46" fmla="*/ 711 w 851"/>
                <a:gd name="T47" fmla="*/ 186 h 1617"/>
                <a:gd name="T48" fmla="*/ 737 w 851"/>
                <a:gd name="T49" fmla="*/ 194 h 1617"/>
                <a:gd name="T50" fmla="*/ 757 w 851"/>
                <a:gd name="T51" fmla="*/ 223 h 1617"/>
                <a:gd name="T52" fmla="*/ 757 w 851"/>
                <a:gd name="T53" fmla="*/ 1477 h 1617"/>
                <a:gd name="T54" fmla="*/ 144 w 851"/>
                <a:gd name="T55" fmla="*/ 1468 h 1617"/>
                <a:gd name="T56" fmla="*/ 707 w 851"/>
                <a:gd name="T57" fmla="*/ 1264 h 1617"/>
                <a:gd name="T58" fmla="*/ 707 w 851"/>
                <a:gd name="T59" fmla="*/ 1213 h 1617"/>
                <a:gd name="T60" fmla="*/ 144 w 851"/>
                <a:gd name="T61" fmla="*/ 1009 h 1617"/>
                <a:gd name="T62" fmla="*/ 707 w 851"/>
                <a:gd name="T63" fmla="*/ 1213 h 1617"/>
                <a:gd name="T64" fmla="*/ 144 w 851"/>
                <a:gd name="T65" fmla="*/ 958 h 1617"/>
                <a:gd name="T66" fmla="*/ 707 w 851"/>
                <a:gd name="T67" fmla="*/ 754 h 1617"/>
                <a:gd name="T68" fmla="*/ 707 w 851"/>
                <a:gd name="T69" fmla="*/ 703 h 1617"/>
                <a:gd name="T70" fmla="*/ 144 w 851"/>
                <a:gd name="T71" fmla="*/ 499 h 1617"/>
                <a:gd name="T72" fmla="*/ 707 w 851"/>
                <a:gd name="T73" fmla="*/ 703 h 1617"/>
                <a:gd name="T74" fmla="*/ 144 w 851"/>
                <a:gd name="T75" fmla="*/ 448 h 1617"/>
                <a:gd name="T76" fmla="*/ 707 w 851"/>
                <a:gd name="T77" fmla="*/ 243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1" h="1617">
                  <a:moveTo>
                    <a:pt x="711" y="92"/>
                  </a:moveTo>
                  <a:lnTo>
                    <a:pt x="586" y="92"/>
                  </a:lnTo>
                  <a:lnTo>
                    <a:pt x="586" y="0"/>
                  </a:lnTo>
                  <a:lnTo>
                    <a:pt x="258" y="0"/>
                  </a:lnTo>
                  <a:lnTo>
                    <a:pt x="258" y="92"/>
                  </a:lnTo>
                  <a:lnTo>
                    <a:pt x="140" y="92"/>
                  </a:lnTo>
                  <a:lnTo>
                    <a:pt x="111" y="95"/>
                  </a:lnTo>
                  <a:lnTo>
                    <a:pt x="61" y="117"/>
                  </a:lnTo>
                  <a:lnTo>
                    <a:pt x="23" y="154"/>
                  </a:lnTo>
                  <a:lnTo>
                    <a:pt x="1" y="205"/>
                  </a:lnTo>
                  <a:lnTo>
                    <a:pt x="0" y="233"/>
                  </a:lnTo>
                  <a:lnTo>
                    <a:pt x="0" y="1477"/>
                  </a:lnTo>
                  <a:lnTo>
                    <a:pt x="1" y="1506"/>
                  </a:lnTo>
                  <a:lnTo>
                    <a:pt x="23" y="1556"/>
                  </a:lnTo>
                  <a:lnTo>
                    <a:pt x="61" y="1594"/>
                  </a:lnTo>
                  <a:lnTo>
                    <a:pt x="111" y="1615"/>
                  </a:lnTo>
                  <a:lnTo>
                    <a:pt x="140" y="1617"/>
                  </a:lnTo>
                  <a:lnTo>
                    <a:pt x="711" y="1617"/>
                  </a:lnTo>
                  <a:lnTo>
                    <a:pt x="740" y="1615"/>
                  </a:lnTo>
                  <a:lnTo>
                    <a:pt x="790" y="1594"/>
                  </a:lnTo>
                  <a:lnTo>
                    <a:pt x="828" y="1556"/>
                  </a:lnTo>
                  <a:lnTo>
                    <a:pt x="850" y="1506"/>
                  </a:lnTo>
                  <a:lnTo>
                    <a:pt x="851" y="1477"/>
                  </a:lnTo>
                  <a:lnTo>
                    <a:pt x="851" y="233"/>
                  </a:lnTo>
                  <a:lnTo>
                    <a:pt x="850" y="205"/>
                  </a:lnTo>
                  <a:lnTo>
                    <a:pt x="828" y="154"/>
                  </a:lnTo>
                  <a:lnTo>
                    <a:pt x="790" y="117"/>
                  </a:lnTo>
                  <a:lnTo>
                    <a:pt x="740" y="95"/>
                  </a:lnTo>
                  <a:lnTo>
                    <a:pt x="711" y="92"/>
                  </a:lnTo>
                  <a:close/>
                  <a:moveTo>
                    <a:pt x="757" y="1477"/>
                  </a:moveTo>
                  <a:lnTo>
                    <a:pt x="757" y="1487"/>
                  </a:lnTo>
                  <a:lnTo>
                    <a:pt x="750" y="1503"/>
                  </a:lnTo>
                  <a:lnTo>
                    <a:pt x="737" y="1516"/>
                  </a:lnTo>
                  <a:lnTo>
                    <a:pt x="721" y="1523"/>
                  </a:lnTo>
                  <a:lnTo>
                    <a:pt x="711" y="1525"/>
                  </a:lnTo>
                  <a:lnTo>
                    <a:pt x="140" y="1525"/>
                  </a:lnTo>
                  <a:lnTo>
                    <a:pt x="131" y="1523"/>
                  </a:lnTo>
                  <a:lnTo>
                    <a:pt x="114" y="1516"/>
                  </a:lnTo>
                  <a:lnTo>
                    <a:pt x="101" y="1503"/>
                  </a:lnTo>
                  <a:lnTo>
                    <a:pt x="94" y="1487"/>
                  </a:lnTo>
                  <a:lnTo>
                    <a:pt x="94" y="1477"/>
                  </a:lnTo>
                  <a:lnTo>
                    <a:pt x="94" y="233"/>
                  </a:lnTo>
                  <a:lnTo>
                    <a:pt x="94" y="223"/>
                  </a:lnTo>
                  <a:lnTo>
                    <a:pt x="101" y="206"/>
                  </a:lnTo>
                  <a:lnTo>
                    <a:pt x="114" y="194"/>
                  </a:lnTo>
                  <a:lnTo>
                    <a:pt x="131" y="187"/>
                  </a:lnTo>
                  <a:lnTo>
                    <a:pt x="140" y="186"/>
                  </a:lnTo>
                  <a:lnTo>
                    <a:pt x="711" y="186"/>
                  </a:lnTo>
                  <a:lnTo>
                    <a:pt x="721" y="187"/>
                  </a:lnTo>
                  <a:lnTo>
                    <a:pt x="737" y="194"/>
                  </a:lnTo>
                  <a:lnTo>
                    <a:pt x="750" y="206"/>
                  </a:lnTo>
                  <a:lnTo>
                    <a:pt x="757" y="223"/>
                  </a:lnTo>
                  <a:lnTo>
                    <a:pt x="757" y="233"/>
                  </a:lnTo>
                  <a:lnTo>
                    <a:pt x="757" y="1477"/>
                  </a:lnTo>
                  <a:close/>
                  <a:moveTo>
                    <a:pt x="707" y="1468"/>
                  </a:moveTo>
                  <a:lnTo>
                    <a:pt x="144" y="1468"/>
                  </a:lnTo>
                  <a:lnTo>
                    <a:pt x="144" y="1264"/>
                  </a:lnTo>
                  <a:lnTo>
                    <a:pt x="707" y="1264"/>
                  </a:lnTo>
                  <a:lnTo>
                    <a:pt x="707" y="1468"/>
                  </a:lnTo>
                  <a:close/>
                  <a:moveTo>
                    <a:pt x="707" y="1213"/>
                  </a:moveTo>
                  <a:lnTo>
                    <a:pt x="144" y="1213"/>
                  </a:lnTo>
                  <a:lnTo>
                    <a:pt x="144" y="1009"/>
                  </a:lnTo>
                  <a:lnTo>
                    <a:pt x="707" y="1009"/>
                  </a:lnTo>
                  <a:lnTo>
                    <a:pt x="707" y="1213"/>
                  </a:lnTo>
                  <a:close/>
                  <a:moveTo>
                    <a:pt x="707" y="958"/>
                  </a:moveTo>
                  <a:lnTo>
                    <a:pt x="144" y="958"/>
                  </a:lnTo>
                  <a:lnTo>
                    <a:pt x="144" y="754"/>
                  </a:lnTo>
                  <a:lnTo>
                    <a:pt x="707" y="754"/>
                  </a:lnTo>
                  <a:lnTo>
                    <a:pt x="707" y="958"/>
                  </a:lnTo>
                  <a:close/>
                  <a:moveTo>
                    <a:pt x="707" y="703"/>
                  </a:moveTo>
                  <a:lnTo>
                    <a:pt x="144" y="703"/>
                  </a:lnTo>
                  <a:lnTo>
                    <a:pt x="144" y="499"/>
                  </a:lnTo>
                  <a:lnTo>
                    <a:pt x="707" y="499"/>
                  </a:lnTo>
                  <a:lnTo>
                    <a:pt x="707" y="703"/>
                  </a:lnTo>
                  <a:close/>
                  <a:moveTo>
                    <a:pt x="707" y="448"/>
                  </a:moveTo>
                  <a:lnTo>
                    <a:pt x="144" y="448"/>
                  </a:lnTo>
                  <a:lnTo>
                    <a:pt x="144" y="243"/>
                  </a:lnTo>
                  <a:lnTo>
                    <a:pt x="707" y="243"/>
                  </a:lnTo>
                  <a:lnTo>
                    <a:pt x="707" y="44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10474324" y="495789"/>
              <a:ext cx="43954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100%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5822434" y="495789"/>
              <a:ext cx="566181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2:00 PM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0" name="Freeform 26"/>
            <p:cNvSpPr>
              <a:spLocks noEditPoints="1"/>
            </p:cNvSpPr>
            <p:nvPr/>
          </p:nvSpPr>
          <p:spPr bwMode="auto">
            <a:xfrm>
              <a:off x="1636522" y="533249"/>
              <a:ext cx="179805" cy="140525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937083" y="495789"/>
              <a:ext cx="731290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PPTBIZCAM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45" name="직선 연결선 44"/>
            <p:cNvCxnSpPr/>
            <p:nvPr/>
          </p:nvCxnSpPr>
          <p:spPr>
            <a:xfrm>
              <a:off x="376237" y="862012"/>
              <a:ext cx="1143952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0EBBDC2-2896-4E93-B133-BBC1A3250CCF}"/>
              </a:ext>
            </a:extLst>
          </p:cNvPr>
          <p:cNvSpPr/>
          <p:nvPr/>
        </p:nvSpPr>
        <p:spPr>
          <a:xfrm>
            <a:off x="3039099" y="840710"/>
            <a:ext cx="6305452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12. OTA Roaming Activation Procedure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57D4F71-F126-4901-84E4-DC4F99682010}"/>
              </a:ext>
            </a:extLst>
          </p:cNvPr>
          <p:cNvSpPr txBox="1"/>
          <p:nvPr/>
        </p:nvSpPr>
        <p:spPr>
          <a:xfrm>
            <a:off x="1577584" y="1335204"/>
            <a:ext cx="9622061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 부분은 </a:t>
            </a:r>
            <a:r>
              <a:rPr kumimoji="0" lang="en-US" altLang="ko-KR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end </a:t>
            </a:r>
            <a:r>
              <a:rPr kumimoji="0" lang="ko-KR" altLang="en-US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디바이스가 그의 </a:t>
            </a:r>
            <a:r>
              <a:rPr kumimoji="0" lang="en-US" altLang="ko-KR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home network </a:t>
            </a:r>
            <a:r>
              <a:rPr kumimoji="0" lang="ko-KR" altLang="en-US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서버 커버리지 밖에 있으나 </a:t>
            </a:r>
            <a:r>
              <a:rPr kumimoji="0" lang="en-US" altLang="ko-KR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visited network </a:t>
            </a:r>
            <a:r>
              <a:rPr kumimoji="0" lang="ko-KR" altLang="en-US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서버 안에 있을 때 새로운 </a:t>
            </a:r>
            <a:r>
              <a:rPr kumimoji="0" lang="en-US" altLang="ko-KR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Lora</a:t>
            </a:r>
            <a:r>
              <a:rPr kumimoji="0" lang="ko-KR" altLang="en-US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세션의 활성화에 대한 절차를 소개한다</a:t>
            </a:r>
            <a:r>
              <a:rPr kumimoji="0" lang="en-US" altLang="ko-KR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15FB060-697E-40C2-9D3D-7D8353BA3DCA}"/>
              </a:ext>
            </a:extLst>
          </p:cNvPr>
          <p:cNvSpPr txBox="1"/>
          <p:nvPr/>
        </p:nvSpPr>
        <p:spPr>
          <a:xfrm>
            <a:off x="7121515" y="6135065"/>
            <a:ext cx="3792353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12. 2.1 Passive Roaming Start</a:t>
            </a: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A779FDE9-397D-412F-8843-EF11A827D6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7015" y="2096465"/>
            <a:ext cx="4532630" cy="403860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42BAE94C-C261-468B-A07A-DFB46E6018B3}"/>
              </a:ext>
            </a:extLst>
          </p:cNvPr>
          <p:cNvSpPr txBox="1"/>
          <p:nvPr/>
        </p:nvSpPr>
        <p:spPr>
          <a:xfrm>
            <a:off x="1163096" y="2145838"/>
            <a:ext cx="4462359" cy="41996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12. 2.2 </a:t>
            </a:r>
            <a:r>
              <a:rPr kumimoji="0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Packe</a:t>
            </a: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t Transmission</a:t>
            </a:r>
          </a:p>
          <a:p>
            <a:pPr>
              <a:lnSpc>
                <a:spcPct val="150000"/>
              </a:lnSpc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End </a:t>
            </a:r>
            <a:r>
              <a:rPr lang="ko-KR" altLang="ko-KR" sz="16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디바이스에 대해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sNS</a:t>
            </a:r>
            <a:r>
              <a:rPr lang="ko-KR" altLang="en-US" sz="16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와 </a:t>
            </a:r>
            <a:r>
              <a:rPr lang="en-US" altLang="ko-KR" sz="1600" kern="1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fNS</a:t>
            </a:r>
            <a:r>
              <a:rPr lang="ko-KR" altLang="en-US" sz="1600" kern="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가 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Roaming Activation</a:t>
            </a:r>
            <a:r>
              <a:rPr lang="ko-KR" altLang="ko-KR" sz="16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에 참여하게 한 이후에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sNS</a:t>
            </a:r>
            <a:r>
              <a:rPr lang="ko-KR" altLang="ko-KR" sz="16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와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fNS</a:t>
            </a:r>
            <a:r>
              <a:rPr lang="ko-KR" altLang="ko-KR" sz="16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간의 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uplink </a:t>
            </a:r>
            <a:r>
              <a:rPr lang="ko-KR" altLang="ko-KR" sz="16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그리고 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downlink packet </a:t>
            </a:r>
            <a:r>
              <a:rPr lang="ko-KR" altLang="ko-KR" sz="16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전송의 세부사항은 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Passive Roaming</a:t>
            </a:r>
            <a:r>
              <a:rPr lang="ko-KR" altLang="ko-KR" sz="16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의 경우와 같고 </a:t>
            </a:r>
            <a:r>
              <a:rPr lang="en-US" altLang="ko-KR" sz="16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Packet Transmission</a:t>
            </a:r>
            <a:r>
              <a:rPr lang="ko-KR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에 서술 되어있다</a:t>
            </a:r>
            <a:r>
              <a:rPr lang="en-US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6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12. 2.3 Passive roaming Stop</a:t>
            </a:r>
          </a:p>
          <a:p>
            <a:pPr>
              <a:lnSpc>
                <a:spcPct val="150000"/>
              </a:lnSpc>
            </a:pPr>
            <a:r>
              <a:rPr lang="en-US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Serving network </a:t>
            </a:r>
            <a:r>
              <a:rPr lang="ko-KR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서버이거나 </a:t>
            </a:r>
            <a:r>
              <a:rPr lang="en-US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forwarding network </a:t>
            </a:r>
            <a:r>
              <a:rPr lang="ko-KR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서버 </a:t>
            </a:r>
            <a:r>
              <a:rPr lang="ko-KR" altLang="ko-KR" sz="16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둘다</a:t>
            </a:r>
            <a:r>
              <a:rPr lang="en-US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roaming </a:t>
            </a:r>
            <a:r>
              <a:rPr lang="ko-KR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을 끝내기로 </a:t>
            </a:r>
            <a:r>
              <a:rPr lang="ko-KR" altLang="ko-KR" sz="16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결정했을때</a:t>
            </a:r>
            <a:r>
              <a:rPr lang="en-US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Passive Roaming Stop </a:t>
            </a:r>
            <a:r>
              <a:rPr lang="ko-KR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절차는</a:t>
            </a:r>
            <a:r>
              <a:rPr lang="en-US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en-US" altLang="ko-KR" sz="16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Passive Roaming Stop</a:t>
            </a:r>
            <a:r>
              <a:rPr lang="en-US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r>
              <a:rPr lang="ko-KR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은 사용된다</a:t>
            </a:r>
            <a:r>
              <a:rPr lang="en-US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6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83418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F2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>
            <a:off x="404960" y="358612"/>
            <a:ext cx="11439525" cy="6505575"/>
          </a:xfrm>
          <a:prstGeom prst="round2SameRect">
            <a:avLst>
              <a:gd name="adj1" fmla="val 5832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317500" dist="609600" sx="95000" sy="95000" algn="l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376237" y="495789"/>
            <a:ext cx="11439525" cy="366223"/>
            <a:chOff x="376237" y="495789"/>
            <a:chExt cx="11439525" cy="366223"/>
          </a:xfrm>
        </p:grpSpPr>
        <p:grpSp>
          <p:nvGrpSpPr>
            <p:cNvPr id="13" name="Group 8"/>
            <p:cNvGrpSpPr>
              <a:grpSpLocks noChangeAspect="1"/>
            </p:cNvGrpSpPr>
            <p:nvPr/>
          </p:nvGrpSpPr>
          <p:grpSpPr bwMode="auto">
            <a:xfrm>
              <a:off x="2175290" y="533249"/>
              <a:ext cx="132372" cy="140525"/>
              <a:chOff x="4594" y="900"/>
              <a:chExt cx="276" cy="293"/>
            </a:xfrm>
            <a:solidFill>
              <a:schemeClr val="tx1"/>
            </a:solidFill>
          </p:grpSpPr>
          <p:sp>
            <p:nvSpPr>
              <p:cNvPr id="15" name="Freeform 9"/>
              <p:cNvSpPr>
                <a:spLocks/>
              </p:cNvSpPr>
              <p:nvPr/>
            </p:nvSpPr>
            <p:spPr bwMode="auto"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6" name="Freeform 10"/>
              <p:cNvSpPr>
                <a:spLocks/>
              </p:cNvSpPr>
              <p:nvPr/>
            </p:nvSpPr>
            <p:spPr bwMode="auto"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7" name="Freeform 11"/>
              <p:cNvSpPr>
                <a:spLocks noEditPoints="1"/>
              </p:cNvSpPr>
              <p:nvPr/>
            </p:nvSpPr>
            <p:spPr bwMode="auto"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8" name="Freeform 12"/>
              <p:cNvSpPr>
                <a:spLocks/>
              </p:cNvSpPr>
              <p:nvPr/>
            </p:nvSpPr>
            <p:spPr bwMode="auto"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grpSp>
          <p:nvGrpSpPr>
            <p:cNvPr id="25" name="Group 19"/>
            <p:cNvGrpSpPr>
              <a:grpSpLocks noChangeAspect="1"/>
            </p:cNvGrpSpPr>
            <p:nvPr/>
          </p:nvGrpSpPr>
          <p:grpSpPr bwMode="auto">
            <a:xfrm>
              <a:off x="1930628" y="533249"/>
              <a:ext cx="140525" cy="140525"/>
              <a:chOff x="1747" y="423"/>
              <a:chExt cx="575" cy="575"/>
            </a:xfrm>
            <a:solidFill>
              <a:schemeClr val="tx1"/>
            </a:solidFill>
          </p:grpSpPr>
          <p:sp>
            <p:nvSpPr>
              <p:cNvPr id="27" name="Freeform 20"/>
              <p:cNvSpPr>
                <a:spLocks noEditPoints="1"/>
              </p:cNvSpPr>
              <p:nvPr/>
            </p:nvSpPr>
            <p:spPr bwMode="auto">
              <a:xfrm>
                <a:off x="1899" y="577"/>
                <a:ext cx="271" cy="270"/>
              </a:xfrm>
              <a:custGeom>
                <a:avLst/>
                <a:gdLst>
                  <a:gd name="T0" fmla="*/ 148 w 811"/>
                  <a:gd name="T1" fmla="*/ 0 h 811"/>
                  <a:gd name="T2" fmla="*/ 65 w 811"/>
                  <a:gd name="T3" fmla="*/ 24 h 811"/>
                  <a:gd name="T4" fmla="*/ 1 w 811"/>
                  <a:gd name="T5" fmla="*/ 118 h 811"/>
                  <a:gd name="T6" fmla="*/ 0 w 811"/>
                  <a:gd name="T7" fmla="*/ 663 h 811"/>
                  <a:gd name="T8" fmla="*/ 24 w 811"/>
                  <a:gd name="T9" fmla="*/ 746 h 811"/>
                  <a:gd name="T10" fmla="*/ 118 w 811"/>
                  <a:gd name="T11" fmla="*/ 808 h 811"/>
                  <a:gd name="T12" fmla="*/ 663 w 811"/>
                  <a:gd name="T13" fmla="*/ 811 h 811"/>
                  <a:gd name="T14" fmla="*/ 746 w 811"/>
                  <a:gd name="T15" fmla="*/ 787 h 811"/>
                  <a:gd name="T16" fmla="*/ 810 w 811"/>
                  <a:gd name="T17" fmla="*/ 693 h 811"/>
                  <a:gd name="T18" fmla="*/ 811 w 811"/>
                  <a:gd name="T19" fmla="*/ 148 h 811"/>
                  <a:gd name="T20" fmla="*/ 787 w 811"/>
                  <a:gd name="T21" fmla="*/ 65 h 811"/>
                  <a:gd name="T22" fmla="*/ 693 w 811"/>
                  <a:gd name="T23" fmla="*/ 1 h 811"/>
                  <a:gd name="T24" fmla="*/ 405 w 811"/>
                  <a:gd name="T25" fmla="*/ 673 h 811"/>
                  <a:gd name="T26" fmla="*/ 326 w 811"/>
                  <a:gd name="T27" fmla="*/ 661 h 811"/>
                  <a:gd name="T28" fmla="*/ 235 w 811"/>
                  <a:gd name="T29" fmla="*/ 611 h 811"/>
                  <a:gd name="T30" fmla="*/ 170 w 811"/>
                  <a:gd name="T31" fmla="*/ 533 h 811"/>
                  <a:gd name="T32" fmla="*/ 140 w 811"/>
                  <a:gd name="T33" fmla="*/ 432 h 811"/>
                  <a:gd name="T34" fmla="*/ 140 w 811"/>
                  <a:gd name="T35" fmla="*/ 377 h 811"/>
                  <a:gd name="T36" fmla="*/ 170 w 811"/>
                  <a:gd name="T37" fmla="*/ 278 h 811"/>
                  <a:gd name="T38" fmla="*/ 235 w 811"/>
                  <a:gd name="T39" fmla="*/ 199 h 811"/>
                  <a:gd name="T40" fmla="*/ 326 w 811"/>
                  <a:gd name="T41" fmla="*/ 150 h 811"/>
                  <a:gd name="T42" fmla="*/ 405 w 811"/>
                  <a:gd name="T43" fmla="*/ 138 h 811"/>
                  <a:gd name="T44" fmla="*/ 486 w 811"/>
                  <a:gd name="T45" fmla="*/ 150 h 811"/>
                  <a:gd name="T46" fmla="*/ 575 w 811"/>
                  <a:gd name="T47" fmla="*/ 199 h 811"/>
                  <a:gd name="T48" fmla="*/ 641 w 811"/>
                  <a:gd name="T49" fmla="*/ 278 h 811"/>
                  <a:gd name="T50" fmla="*/ 671 w 811"/>
                  <a:gd name="T51" fmla="*/ 377 h 811"/>
                  <a:gd name="T52" fmla="*/ 671 w 811"/>
                  <a:gd name="T53" fmla="*/ 432 h 811"/>
                  <a:gd name="T54" fmla="*/ 641 w 811"/>
                  <a:gd name="T55" fmla="*/ 533 h 811"/>
                  <a:gd name="T56" fmla="*/ 575 w 811"/>
                  <a:gd name="T57" fmla="*/ 611 h 811"/>
                  <a:gd name="T58" fmla="*/ 486 w 811"/>
                  <a:gd name="T59" fmla="*/ 661 h 811"/>
                  <a:gd name="T60" fmla="*/ 405 w 811"/>
                  <a:gd name="T61" fmla="*/ 673 h 811"/>
                  <a:gd name="T62" fmla="*/ 669 w 811"/>
                  <a:gd name="T63" fmla="*/ 193 h 811"/>
                  <a:gd name="T64" fmla="*/ 628 w 811"/>
                  <a:gd name="T65" fmla="*/ 166 h 811"/>
                  <a:gd name="T66" fmla="*/ 618 w 811"/>
                  <a:gd name="T67" fmla="*/ 130 h 811"/>
                  <a:gd name="T68" fmla="*/ 628 w 811"/>
                  <a:gd name="T69" fmla="*/ 95 h 811"/>
                  <a:gd name="T70" fmla="*/ 669 w 811"/>
                  <a:gd name="T71" fmla="*/ 68 h 811"/>
                  <a:gd name="T72" fmla="*/ 695 w 811"/>
                  <a:gd name="T73" fmla="*/ 68 h 811"/>
                  <a:gd name="T74" fmla="*/ 733 w 811"/>
                  <a:gd name="T75" fmla="*/ 95 h 811"/>
                  <a:gd name="T76" fmla="*/ 745 w 811"/>
                  <a:gd name="T77" fmla="*/ 130 h 811"/>
                  <a:gd name="T78" fmla="*/ 733 w 811"/>
                  <a:gd name="T79" fmla="*/ 166 h 811"/>
                  <a:gd name="T80" fmla="*/ 695 w 811"/>
                  <a:gd name="T81" fmla="*/ 193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11" h="811">
                    <a:moveTo>
                      <a:pt x="663" y="0"/>
                    </a:moveTo>
                    <a:lnTo>
                      <a:pt x="148" y="0"/>
                    </a:lnTo>
                    <a:lnTo>
                      <a:pt x="118" y="1"/>
                    </a:lnTo>
                    <a:lnTo>
                      <a:pt x="65" y="24"/>
                    </a:lnTo>
                    <a:lnTo>
                      <a:pt x="24" y="65"/>
                    </a:lnTo>
                    <a:lnTo>
                      <a:pt x="1" y="118"/>
                    </a:lnTo>
                    <a:lnTo>
                      <a:pt x="0" y="148"/>
                    </a:lnTo>
                    <a:lnTo>
                      <a:pt x="0" y="663"/>
                    </a:lnTo>
                    <a:lnTo>
                      <a:pt x="1" y="693"/>
                    </a:lnTo>
                    <a:lnTo>
                      <a:pt x="24" y="746"/>
                    </a:lnTo>
                    <a:lnTo>
                      <a:pt x="65" y="787"/>
                    </a:lnTo>
                    <a:lnTo>
                      <a:pt x="118" y="808"/>
                    </a:lnTo>
                    <a:lnTo>
                      <a:pt x="148" y="811"/>
                    </a:lnTo>
                    <a:lnTo>
                      <a:pt x="663" y="811"/>
                    </a:lnTo>
                    <a:lnTo>
                      <a:pt x="693" y="808"/>
                    </a:lnTo>
                    <a:lnTo>
                      <a:pt x="746" y="787"/>
                    </a:lnTo>
                    <a:lnTo>
                      <a:pt x="787" y="746"/>
                    </a:lnTo>
                    <a:lnTo>
                      <a:pt x="810" y="693"/>
                    </a:lnTo>
                    <a:lnTo>
                      <a:pt x="811" y="663"/>
                    </a:lnTo>
                    <a:lnTo>
                      <a:pt x="811" y="148"/>
                    </a:lnTo>
                    <a:lnTo>
                      <a:pt x="810" y="118"/>
                    </a:lnTo>
                    <a:lnTo>
                      <a:pt x="787" y="65"/>
                    </a:lnTo>
                    <a:lnTo>
                      <a:pt x="746" y="24"/>
                    </a:lnTo>
                    <a:lnTo>
                      <a:pt x="693" y="1"/>
                    </a:lnTo>
                    <a:lnTo>
                      <a:pt x="663" y="0"/>
                    </a:lnTo>
                    <a:close/>
                    <a:moveTo>
                      <a:pt x="405" y="673"/>
                    </a:moveTo>
                    <a:lnTo>
                      <a:pt x="377" y="671"/>
                    </a:lnTo>
                    <a:lnTo>
                      <a:pt x="326" y="661"/>
                    </a:lnTo>
                    <a:lnTo>
                      <a:pt x="278" y="640"/>
                    </a:lnTo>
                    <a:lnTo>
                      <a:pt x="235" y="611"/>
                    </a:lnTo>
                    <a:lnTo>
                      <a:pt x="199" y="575"/>
                    </a:lnTo>
                    <a:lnTo>
                      <a:pt x="170" y="533"/>
                    </a:lnTo>
                    <a:lnTo>
                      <a:pt x="150" y="484"/>
                    </a:lnTo>
                    <a:lnTo>
                      <a:pt x="140" y="432"/>
                    </a:lnTo>
                    <a:lnTo>
                      <a:pt x="138" y="405"/>
                    </a:lnTo>
                    <a:lnTo>
                      <a:pt x="140" y="377"/>
                    </a:lnTo>
                    <a:lnTo>
                      <a:pt x="150" y="326"/>
                    </a:lnTo>
                    <a:lnTo>
                      <a:pt x="170" y="278"/>
                    </a:lnTo>
                    <a:lnTo>
                      <a:pt x="199" y="235"/>
                    </a:lnTo>
                    <a:lnTo>
                      <a:pt x="235" y="199"/>
                    </a:lnTo>
                    <a:lnTo>
                      <a:pt x="278" y="170"/>
                    </a:lnTo>
                    <a:lnTo>
                      <a:pt x="326" y="150"/>
                    </a:lnTo>
                    <a:lnTo>
                      <a:pt x="377" y="138"/>
                    </a:lnTo>
                    <a:lnTo>
                      <a:pt x="405" y="138"/>
                    </a:lnTo>
                    <a:lnTo>
                      <a:pt x="432" y="138"/>
                    </a:lnTo>
                    <a:lnTo>
                      <a:pt x="486" y="150"/>
                    </a:lnTo>
                    <a:lnTo>
                      <a:pt x="533" y="170"/>
                    </a:lnTo>
                    <a:lnTo>
                      <a:pt x="575" y="199"/>
                    </a:lnTo>
                    <a:lnTo>
                      <a:pt x="612" y="235"/>
                    </a:lnTo>
                    <a:lnTo>
                      <a:pt x="641" y="278"/>
                    </a:lnTo>
                    <a:lnTo>
                      <a:pt x="661" y="326"/>
                    </a:lnTo>
                    <a:lnTo>
                      <a:pt x="671" y="377"/>
                    </a:lnTo>
                    <a:lnTo>
                      <a:pt x="673" y="405"/>
                    </a:lnTo>
                    <a:lnTo>
                      <a:pt x="671" y="432"/>
                    </a:lnTo>
                    <a:lnTo>
                      <a:pt x="661" y="484"/>
                    </a:lnTo>
                    <a:lnTo>
                      <a:pt x="641" y="533"/>
                    </a:lnTo>
                    <a:lnTo>
                      <a:pt x="612" y="575"/>
                    </a:lnTo>
                    <a:lnTo>
                      <a:pt x="575" y="611"/>
                    </a:lnTo>
                    <a:lnTo>
                      <a:pt x="533" y="640"/>
                    </a:lnTo>
                    <a:lnTo>
                      <a:pt x="486" y="661"/>
                    </a:lnTo>
                    <a:lnTo>
                      <a:pt x="432" y="671"/>
                    </a:lnTo>
                    <a:lnTo>
                      <a:pt x="405" y="673"/>
                    </a:lnTo>
                    <a:close/>
                    <a:moveTo>
                      <a:pt x="682" y="193"/>
                    </a:moveTo>
                    <a:lnTo>
                      <a:pt x="669" y="193"/>
                    </a:lnTo>
                    <a:lnTo>
                      <a:pt x="646" y="183"/>
                    </a:lnTo>
                    <a:lnTo>
                      <a:pt x="628" y="166"/>
                    </a:lnTo>
                    <a:lnTo>
                      <a:pt x="620" y="143"/>
                    </a:lnTo>
                    <a:lnTo>
                      <a:pt x="618" y="130"/>
                    </a:lnTo>
                    <a:lnTo>
                      <a:pt x="620" y="117"/>
                    </a:lnTo>
                    <a:lnTo>
                      <a:pt x="628" y="95"/>
                    </a:lnTo>
                    <a:lnTo>
                      <a:pt x="646" y="78"/>
                    </a:lnTo>
                    <a:lnTo>
                      <a:pt x="669" y="68"/>
                    </a:lnTo>
                    <a:lnTo>
                      <a:pt x="682" y="66"/>
                    </a:lnTo>
                    <a:lnTo>
                      <a:pt x="695" y="68"/>
                    </a:lnTo>
                    <a:lnTo>
                      <a:pt x="716" y="78"/>
                    </a:lnTo>
                    <a:lnTo>
                      <a:pt x="733" y="95"/>
                    </a:lnTo>
                    <a:lnTo>
                      <a:pt x="744" y="117"/>
                    </a:lnTo>
                    <a:lnTo>
                      <a:pt x="745" y="130"/>
                    </a:lnTo>
                    <a:lnTo>
                      <a:pt x="744" y="143"/>
                    </a:lnTo>
                    <a:lnTo>
                      <a:pt x="733" y="166"/>
                    </a:lnTo>
                    <a:lnTo>
                      <a:pt x="716" y="183"/>
                    </a:lnTo>
                    <a:lnTo>
                      <a:pt x="695" y="193"/>
                    </a:lnTo>
                    <a:lnTo>
                      <a:pt x="682" y="19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8" name="Freeform 21"/>
              <p:cNvSpPr>
                <a:spLocks/>
              </p:cNvSpPr>
              <p:nvPr/>
            </p:nvSpPr>
            <p:spPr bwMode="auto">
              <a:xfrm>
                <a:off x="1983" y="660"/>
                <a:ext cx="103" cy="103"/>
              </a:xfrm>
              <a:custGeom>
                <a:avLst/>
                <a:gdLst>
                  <a:gd name="T0" fmla="*/ 154 w 308"/>
                  <a:gd name="T1" fmla="*/ 0 h 308"/>
                  <a:gd name="T2" fmla="*/ 124 w 308"/>
                  <a:gd name="T3" fmla="*/ 3 h 308"/>
                  <a:gd name="T4" fmla="*/ 67 w 308"/>
                  <a:gd name="T5" fmla="*/ 26 h 308"/>
                  <a:gd name="T6" fmla="*/ 26 w 308"/>
                  <a:gd name="T7" fmla="*/ 67 h 308"/>
                  <a:gd name="T8" fmla="*/ 3 w 308"/>
                  <a:gd name="T9" fmla="*/ 122 h 308"/>
                  <a:gd name="T10" fmla="*/ 0 w 308"/>
                  <a:gd name="T11" fmla="*/ 154 h 308"/>
                  <a:gd name="T12" fmla="*/ 3 w 308"/>
                  <a:gd name="T13" fmla="*/ 185 h 308"/>
                  <a:gd name="T14" fmla="*/ 26 w 308"/>
                  <a:gd name="T15" fmla="*/ 240 h 308"/>
                  <a:gd name="T16" fmla="*/ 67 w 308"/>
                  <a:gd name="T17" fmla="*/ 283 h 308"/>
                  <a:gd name="T18" fmla="*/ 124 w 308"/>
                  <a:gd name="T19" fmla="*/ 307 h 308"/>
                  <a:gd name="T20" fmla="*/ 154 w 308"/>
                  <a:gd name="T21" fmla="*/ 308 h 308"/>
                  <a:gd name="T22" fmla="*/ 186 w 308"/>
                  <a:gd name="T23" fmla="*/ 307 h 308"/>
                  <a:gd name="T24" fmla="*/ 242 w 308"/>
                  <a:gd name="T25" fmla="*/ 283 h 308"/>
                  <a:gd name="T26" fmla="*/ 284 w 308"/>
                  <a:gd name="T27" fmla="*/ 240 h 308"/>
                  <a:gd name="T28" fmla="*/ 307 w 308"/>
                  <a:gd name="T29" fmla="*/ 185 h 308"/>
                  <a:gd name="T30" fmla="*/ 308 w 308"/>
                  <a:gd name="T31" fmla="*/ 154 h 308"/>
                  <a:gd name="T32" fmla="*/ 307 w 308"/>
                  <a:gd name="T33" fmla="*/ 122 h 308"/>
                  <a:gd name="T34" fmla="*/ 284 w 308"/>
                  <a:gd name="T35" fmla="*/ 67 h 308"/>
                  <a:gd name="T36" fmla="*/ 242 w 308"/>
                  <a:gd name="T37" fmla="*/ 26 h 308"/>
                  <a:gd name="T38" fmla="*/ 186 w 308"/>
                  <a:gd name="T39" fmla="*/ 3 h 308"/>
                  <a:gd name="T40" fmla="*/ 154 w 308"/>
                  <a:gd name="T41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8" h="308">
                    <a:moveTo>
                      <a:pt x="154" y="0"/>
                    </a:moveTo>
                    <a:lnTo>
                      <a:pt x="124" y="3"/>
                    </a:lnTo>
                    <a:lnTo>
                      <a:pt x="67" y="26"/>
                    </a:lnTo>
                    <a:lnTo>
                      <a:pt x="26" y="67"/>
                    </a:lnTo>
                    <a:lnTo>
                      <a:pt x="3" y="122"/>
                    </a:lnTo>
                    <a:lnTo>
                      <a:pt x="0" y="154"/>
                    </a:lnTo>
                    <a:lnTo>
                      <a:pt x="3" y="185"/>
                    </a:lnTo>
                    <a:lnTo>
                      <a:pt x="26" y="240"/>
                    </a:lnTo>
                    <a:lnTo>
                      <a:pt x="67" y="283"/>
                    </a:lnTo>
                    <a:lnTo>
                      <a:pt x="124" y="307"/>
                    </a:lnTo>
                    <a:lnTo>
                      <a:pt x="154" y="308"/>
                    </a:lnTo>
                    <a:lnTo>
                      <a:pt x="186" y="307"/>
                    </a:lnTo>
                    <a:lnTo>
                      <a:pt x="242" y="283"/>
                    </a:lnTo>
                    <a:lnTo>
                      <a:pt x="284" y="240"/>
                    </a:lnTo>
                    <a:lnTo>
                      <a:pt x="307" y="185"/>
                    </a:lnTo>
                    <a:lnTo>
                      <a:pt x="308" y="154"/>
                    </a:lnTo>
                    <a:lnTo>
                      <a:pt x="307" y="122"/>
                    </a:lnTo>
                    <a:lnTo>
                      <a:pt x="284" y="67"/>
                    </a:lnTo>
                    <a:lnTo>
                      <a:pt x="242" y="26"/>
                    </a:lnTo>
                    <a:lnTo>
                      <a:pt x="186" y="3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9" name="Freeform 22"/>
              <p:cNvSpPr>
                <a:spLocks noEditPoints="1"/>
              </p:cNvSpPr>
              <p:nvPr/>
            </p:nvSpPr>
            <p:spPr bwMode="auto">
              <a:xfrm>
                <a:off x="1747" y="423"/>
                <a:ext cx="575" cy="575"/>
              </a:xfrm>
              <a:custGeom>
                <a:avLst/>
                <a:gdLst>
                  <a:gd name="T0" fmla="*/ 819 w 1725"/>
                  <a:gd name="T1" fmla="*/ 2 h 1725"/>
                  <a:gd name="T2" fmla="*/ 647 w 1725"/>
                  <a:gd name="T3" fmla="*/ 28 h 1725"/>
                  <a:gd name="T4" fmla="*/ 489 w 1725"/>
                  <a:gd name="T5" fmla="*/ 85 h 1725"/>
                  <a:gd name="T6" fmla="*/ 346 w 1725"/>
                  <a:gd name="T7" fmla="*/ 172 h 1725"/>
                  <a:gd name="T8" fmla="*/ 223 w 1725"/>
                  <a:gd name="T9" fmla="*/ 283 h 1725"/>
                  <a:gd name="T10" fmla="*/ 124 w 1725"/>
                  <a:gd name="T11" fmla="*/ 415 h 1725"/>
                  <a:gd name="T12" fmla="*/ 52 w 1725"/>
                  <a:gd name="T13" fmla="*/ 567 h 1725"/>
                  <a:gd name="T14" fmla="*/ 10 w 1725"/>
                  <a:gd name="T15" fmla="*/ 731 h 1725"/>
                  <a:gd name="T16" fmla="*/ 0 w 1725"/>
                  <a:gd name="T17" fmla="*/ 863 h 1725"/>
                  <a:gd name="T18" fmla="*/ 10 w 1725"/>
                  <a:gd name="T19" fmla="*/ 994 h 1725"/>
                  <a:gd name="T20" fmla="*/ 52 w 1725"/>
                  <a:gd name="T21" fmla="*/ 1159 h 1725"/>
                  <a:gd name="T22" fmla="*/ 124 w 1725"/>
                  <a:gd name="T23" fmla="*/ 1310 h 1725"/>
                  <a:gd name="T24" fmla="*/ 223 w 1725"/>
                  <a:gd name="T25" fmla="*/ 1443 h 1725"/>
                  <a:gd name="T26" fmla="*/ 346 w 1725"/>
                  <a:gd name="T27" fmla="*/ 1553 h 1725"/>
                  <a:gd name="T28" fmla="*/ 489 w 1725"/>
                  <a:gd name="T29" fmla="*/ 1640 h 1725"/>
                  <a:gd name="T30" fmla="*/ 647 w 1725"/>
                  <a:gd name="T31" fmla="*/ 1698 h 1725"/>
                  <a:gd name="T32" fmla="*/ 819 w 1725"/>
                  <a:gd name="T33" fmla="*/ 1724 h 1725"/>
                  <a:gd name="T34" fmla="*/ 907 w 1725"/>
                  <a:gd name="T35" fmla="*/ 1724 h 1725"/>
                  <a:gd name="T36" fmla="*/ 1078 w 1725"/>
                  <a:gd name="T37" fmla="*/ 1698 h 1725"/>
                  <a:gd name="T38" fmla="*/ 1237 w 1725"/>
                  <a:gd name="T39" fmla="*/ 1640 h 1725"/>
                  <a:gd name="T40" fmla="*/ 1379 w 1725"/>
                  <a:gd name="T41" fmla="*/ 1553 h 1725"/>
                  <a:gd name="T42" fmla="*/ 1500 w 1725"/>
                  <a:gd name="T43" fmla="*/ 1443 h 1725"/>
                  <a:gd name="T44" fmla="*/ 1600 w 1725"/>
                  <a:gd name="T45" fmla="*/ 1310 h 1725"/>
                  <a:gd name="T46" fmla="*/ 1673 w 1725"/>
                  <a:gd name="T47" fmla="*/ 1159 h 1725"/>
                  <a:gd name="T48" fmla="*/ 1715 w 1725"/>
                  <a:gd name="T49" fmla="*/ 994 h 1725"/>
                  <a:gd name="T50" fmla="*/ 1725 w 1725"/>
                  <a:gd name="T51" fmla="*/ 863 h 1725"/>
                  <a:gd name="T52" fmla="*/ 1715 w 1725"/>
                  <a:gd name="T53" fmla="*/ 731 h 1725"/>
                  <a:gd name="T54" fmla="*/ 1673 w 1725"/>
                  <a:gd name="T55" fmla="*/ 567 h 1725"/>
                  <a:gd name="T56" fmla="*/ 1600 w 1725"/>
                  <a:gd name="T57" fmla="*/ 415 h 1725"/>
                  <a:gd name="T58" fmla="*/ 1500 w 1725"/>
                  <a:gd name="T59" fmla="*/ 283 h 1725"/>
                  <a:gd name="T60" fmla="*/ 1379 w 1725"/>
                  <a:gd name="T61" fmla="*/ 172 h 1725"/>
                  <a:gd name="T62" fmla="*/ 1237 w 1725"/>
                  <a:gd name="T63" fmla="*/ 85 h 1725"/>
                  <a:gd name="T64" fmla="*/ 1078 w 1725"/>
                  <a:gd name="T65" fmla="*/ 28 h 1725"/>
                  <a:gd name="T66" fmla="*/ 907 w 1725"/>
                  <a:gd name="T67" fmla="*/ 2 h 1725"/>
                  <a:gd name="T68" fmla="*/ 1381 w 1725"/>
                  <a:gd name="T69" fmla="*/ 1123 h 1725"/>
                  <a:gd name="T70" fmla="*/ 1369 w 1725"/>
                  <a:gd name="T71" fmla="*/ 1201 h 1725"/>
                  <a:gd name="T72" fmla="*/ 1322 w 1725"/>
                  <a:gd name="T73" fmla="*/ 1288 h 1725"/>
                  <a:gd name="T74" fmla="*/ 1244 w 1725"/>
                  <a:gd name="T75" fmla="*/ 1352 h 1725"/>
                  <a:gd name="T76" fmla="*/ 1146 w 1725"/>
                  <a:gd name="T77" fmla="*/ 1383 h 1725"/>
                  <a:gd name="T78" fmla="*/ 605 w 1725"/>
                  <a:gd name="T79" fmla="*/ 1383 h 1725"/>
                  <a:gd name="T80" fmla="*/ 527 w 1725"/>
                  <a:gd name="T81" fmla="*/ 1372 h 1725"/>
                  <a:gd name="T82" fmla="*/ 438 w 1725"/>
                  <a:gd name="T83" fmla="*/ 1324 h 1725"/>
                  <a:gd name="T84" fmla="*/ 375 w 1725"/>
                  <a:gd name="T85" fmla="*/ 1247 h 1725"/>
                  <a:gd name="T86" fmla="*/ 344 w 1725"/>
                  <a:gd name="T87" fmla="*/ 1149 h 1725"/>
                  <a:gd name="T88" fmla="*/ 343 w 1725"/>
                  <a:gd name="T89" fmla="*/ 608 h 1725"/>
                  <a:gd name="T90" fmla="*/ 355 w 1725"/>
                  <a:gd name="T91" fmla="*/ 531 h 1725"/>
                  <a:gd name="T92" fmla="*/ 404 w 1725"/>
                  <a:gd name="T93" fmla="*/ 441 h 1725"/>
                  <a:gd name="T94" fmla="*/ 480 w 1725"/>
                  <a:gd name="T95" fmla="*/ 378 h 1725"/>
                  <a:gd name="T96" fmla="*/ 578 w 1725"/>
                  <a:gd name="T97" fmla="*/ 348 h 1725"/>
                  <a:gd name="T98" fmla="*/ 1120 w 1725"/>
                  <a:gd name="T99" fmla="*/ 346 h 1725"/>
                  <a:gd name="T100" fmla="*/ 1198 w 1725"/>
                  <a:gd name="T101" fmla="*/ 358 h 1725"/>
                  <a:gd name="T102" fmla="*/ 1286 w 1725"/>
                  <a:gd name="T103" fmla="*/ 407 h 1725"/>
                  <a:gd name="T104" fmla="*/ 1350 w 1725"/>
                  <a:gd name="T105" fmla="*/ 483 h 1725"/>
                  <a:gd name="T106" fmla="*/ 1381 w 1725"/>
                  <a:gd name="T107" fmla="*/ 581 h 1725"/>
                  <a:gd name="T108" fmla="*/ 1381 w 1725"/>
                  <a:gd name="T109" fmla="*/ 1123 h 17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5" h="1725">
                    <a:moveTo>
                      <a:pt x="862" y="0"/>
                    </a:moveTo>
                    <a:lnTo>
                      <a:pt x="819" y="2"/>
                    </a:lnTo>
                    <a:lnTo>
                      <a:pt x="731" y="10"/>
                    </a:lnTo>
                    <a:lnTo>
                      <a:pt x="647" y="28"/>
                    </a:lnTo>
                    <a:lnTo>
                      <a:pt x="566" y="52"/>
                    </a:lnTo>
                    <a:lnTo>
                      <a:pt x="489" y="85"/>
                    </a:lnTo>
                    <a:lnTo>
                      <a:pt x="415" y="126"/>
                    </a:lnTo>
                    <a:lnTo>
                      <a:pt x="346" y="172"/>
                    </a:lnTo>
                    <a:lnTo>
                      <a:pt x="282" y="225"/>
                    </a:lnTo>
                    <a:lnTo>
                      <a:pt x="223" y="283"/>
                    </a:lnTo>
                    <a:lnTo>
                      <a:pt x="172" y="346"/>
                    </a:lnTo>
                    <a:lnTo>
                      <a:pt x="124" y="415"/>
                    </a:lnTo>
                    <a:lnTo>
                      <a:pt x="85" y="489"/>
                    </a:lnTo>
                    <a:lnTo>
                      <a:pt x="52" y="567"/>
                    </a:lnTo>
                    <a:lnTo>
                      <a:pt x="27" y="647"/>
                    </a:lnTo>
                    <a:lnTo>
                      <a:pt x="10" y="731"/>
                    </a:lnTo>
                    <a:lnTo>
                      <a:pt x="1" y="819"/>
                    </a:lnTo>
                    <a:lnTo>
                      <a:pt x="0" y="863"/>
                    </a:lnTo>
                    <a:lnTo>
                      <a:pt x="1" y="907"/>
                    </a:lnTo>
                    <a:lnTo>
                      <a:pt x="10" y="994"/>
                    </a:lnTo>
                    <a:lnTo>
                      <a:pt x="27" y="1078"/>
                    </a:lnTo>
                    <a:lnTo>
                      <a:pt x="52" y="1159"/>
                    </a:lnTo>
                    <a:lnTo>
                      <a:pt x="85" y="1237"/>
                    </a:lnTo>
                    <a:lnTo>
                      <a:pt x="124" y="1310"/>
                    </a:lnTo>
                    <a:lnTo>
                      <a:pt x="172" y="1379"/>
                    </a:lnTo>
                    <a:lnTo>
                      <a:pt x="223" y="1443"/>
                    </a:lnTo>
                    <a:lnTo>
                      <a:pt x="282" y="1502"/>
                    </a:lnTo>
                    <a:lnTo>
                      <a:pt x="346" y="1553"/>
                    </a:lnTo>
                    <a:lnTo>
                      <a:pt x="415" y="1601"/>
                    </a:lnTo>
                    <a:lnTo>
                      <a:pt x="489" y="1640"/>
                    </a:lnTo>
                    <a:lnTo>
                      <a:pt x="566" y="1673"/>
                    </a:lnTo>
                    <a:lnTo>
                      <a:pt x="647" y="1698"/>
                    </a:lnTo>
                    <a:lnTo>
                      <a:pt x="731" y="1715"/>
                    </a:lnTo>
                    <a:lnTo>
                      <a:pt x="819" y="1724"/>
                    </a:lnTo>
                    <a:lnTo>
                      <a:pt x="862" y="1725"/>
                    </a:lnTo>
                    <a:lnTo>
                      <a:pt x="907" y="1724"/>
                    </a:lnTo>
                    <a:lnTo>
                      <a:pt x="994" y="1715"/>
                    </a:lnTo>
                    <a:lnTo>
                      <a:pt x="1078" y="1698"/>
                    </a:lnTo>
                    <a:lnTo>
                      <a:pt x="1159" y="1673"/>
                    </a:lnTo>
                    <a:lnTo>
                      <a:pt x="1237" y="1640"/>
                    </a:lnTo>
                    <a:lnTo>
                      <a:pt x="1310" y="1601"/>
                    </a:lnTo>
                    <a:lnTo>
                      <a:pt x="1379" y="1553"/>
                    </a:lnTo>
                    <a:lnTo>
                      <a:pt x="1443" y="1502"/>
                    </a:lnTo>
                    <a:lnTo>
                      <a:pt x="1500" y="1443"/>
                    </a:lnTo>
                    <a:lnTo>
                      <a:pt x="1554" y="1379"/>
                    </a:lnTo>
                    <a:lnTo>
                      <a:pt x="1600" y="1310"/>
                    </a:lnTo>
                    <a:lnTo>
                      <a:pt x="1640" y="1237"/>
                    </a:lnTo>
                    <a:lnTo>
                      <a:pt x="1673" y="1159"/>
                    </a:lnTo>
                    <a:lnTo>
                      <a:pt x="1698" y="1078"/>
                    </a:lnTo>
                    <a:lnTo>
                      <a:pt x="1715" y="994"/>
                    </a:lnTo>
                    <a:lnTo>
                      <a:pt x="1724" y="907"/>
                    </a:lnTo>
                    <a:lnTo>
                      <a:pt x="1725" y="863"/>
                    </a:lnTo>
                    <a:lnTo>
                      <a:pt x="1724" y="819"/>
                    </a:lnTo>
                    <a:lnTo>
                      <a:pt x="1715" y="731"/>
                    </a:lnTo>
                    <a:lnTo>
                      <a:pt x="1698" y="647"/>
                    </a:lnTo>
                    <a:lnTo>
                      <a:pt x="1673" y="567"/>
                    </a:lnTo>
                    <a:lnTo>
                      <a:pt x="1640" y="489"/>
                    </a:lnTo>
                    <a:lnTo>
                      <a:pt x="1600" y="415"/>
                    </a:lnTo>
                    <a:lnTo>
                      <a:pt x="1554" y="346"/>
                    </a:lnTo>
                    <a:lnTo>
                      <a:pt x="1500" y="283"/>
                    </a:lnTo>
                    <a:lnTo>
                      <a:pt x="1443" y="225"/>
                    </a:lnTo>
                    <a:lnTo>
                      <a:pt x="1379" y="172"/>
                    </a:lnTo>
                    <a:lnTo>
                      <a:pt x="1310" y="126"/>
                    </a:lnTo>
                    <a:lnTo>
                      <a:pt x="1237" y="85"/>
                    </a:lnTo>
                    <a:lnTo>
                      <a:pt x="1159" y="52"/>
                    </a:lnTo>
                    <a:lnTo>
                      <a:pt x="1078" y="28"/>
                    </a:lnTo>
                    <a:lnTo>
                      <a:pt x="994" y="10"/>
                    </a:lnTo>
                    <a:lnTo>
                      <a:pt x="907" y="2"/>
                    </a:lnTo>
                    <a:lnTo>
                      <a:pt x="862" y="0"/>
                    </a:lnTo>
                    <a:close/>
                    <a:moveTo>
                      <a:pt x="1381" y="1123"/>
                    </a:moveTo>
                    <a:lnTo>
                      <a:pt x="1381" y="1149"/>
                    </a:lnTo>
                    <a:lnTo>
                      <a:pt x="1369" y="1201"/>
                    </a:lnTo>
                    <a:lnTo>
                      <a:pt x="1350" y="1247"/>
                    </a:lnTo>
                    <a:lnTo>
                      <a:pt x="1322" y="1288"/>
                    </a:lnTo>
                    <a:lnTo>
                      <a:pt x="1286" y="1324"/>
                    </a:lnTo>
                    <a:lnTo>
                      <a:pt x="1244" y="1352"/>
                    </a:lnTo>
                    <a:lnTo>
                      <a:pt x="1198" y="1372"/>
                    </a:lnTo>
                    <a:lnTo>
                      <a:pt x="1146" y="1383"/>
                    </a:lnTo>
                    <a:lnTo>
                      <a:pt x="1120" y="1383"/>
                    </a:lnTo>
                    <a:lnTo>
                      <a:pt x="605" y="1383"/>
                    </a:lnTo>
                    <a:lnTo>
                      <a:pt x="578" y="1383"/>
                    </a:lnTo>
                    <a:lnTo>
                      <a:pt x="527" y="1372"/>
                    </a:lnTo>
                    <a:lnTo>
                      <a:pt x="480" y="1352"/>
                    </a:lnTo>
                    <a:lnTo>
                      <a:pt x="438" y="1324"/>
                    </a:lnTo>
                    <a:lnTo>
                      <a:pt x="404" y="1288"/>
                    </a:lnTo>
                    <a:lnTo>
                      <a:pt x="375" y="1247"/>
                    </a:lnTo>
                    <a:lnTo>
                      <a:pt x="355" y="1201"/>
                    </a:lnTo>
                    <a:lnTo>
                      <a:pt x="344" y="1149"/>
                    </a:lnTo>
                    <a:lnTo>
                      <a:pt x="343" y="1123"/>
                    </a:lnTo>
                    <a:lnTo>
                      <a:pt x="343" y="608"/>
                    </a:lnTo>
                    <a:lnTo>
                      <a:pt x="344" y="581"/>
                    </a:lnTo>
                    <a:lnTo>
                      <a:pt x="355" y="531"/>
                    </a:lnTo>
                    <a:lnTo>
                      <a:pt x="375" y="483"/>
                    </a:lnTo>
                    <a:lnTo>
                      <a:pt x="404" y="441"/>
                    </a:lnTo>
                    <a:lnTo>
                      <a:pt x="438" y="407"/>
                    </a:lnTo>
                    <a:lnTo>
                      <a:pt x="480" y="378"/>
                    </a:lnTo>
                    <a:lnTo>
                      <a:pt x="527" y="358"/>
                    </a:lnTo>
                    <a:lnTo>
                      <a:pt x="578" y="348"/>
                    </a:lnTo>
                    <a:lnTo>
                      <a:pt x="605" y="346"/>
                    </a:lnTo>
                    <a:lnTo>
                      <a:pt x="1120" y="346"/>
                    </a:lnTo>
                    <a:lnTo>
                      <a:pt x="1146" y="348"/>
                    </a:lnTo>
                    <a:lnTo>
                      <a:pt x="1198" y="358"/>
                    </a:lnTo>
                    <a:lnTo>
                      <a:pt x="1244" y="378"/>
                    </a:lnTo>
                    <a:lnTo>
                      <a:pt x="1286" y="407"/>
                    </a:lnTo>
                    <a:lnTo>
                      <a:pt x="1322" y="441"/>
                    </a:lnTo>
                    <a:lnTo>
                      <a:pt x="1350" y="483"/>
                    </a:lnTo>
                    <a:lnTo>
                      <a:pt x="1369" y="531"/>
                    </a:lnTo>
                    <a:lnTo>
                      <a:pt x="1381" y="581"/>
                    </a:lnTo>
                    <a:lnTo>
                      <a:pt x="1381" y="608"/>
                    </a:lnTo>
                    <a:lnTo>
                      <a:pt x="1381" y="11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37" name="Freeform 30"/>
            <p:cNvSpPr>
              <a:spLocks noEditPoints="1"/>
            </p:cNvSpPr>
            <p:nvPr/>
          </p:nvSpPr>
          <p:spPr bwMode="auto">
            <a:xfrm rot="5400000">
              <a:off x="10950162" y="470161"/>
              <a:ext cx="140525" cy="266701"/>
            </a:xfrm>
            <a:custGeom>
              <a:avLst/>
              <a:gdLst>
                <a:gd name="T0" fmla="*/ 586 w 851"/>
                <a:gd name="T1" fmla="*/ 92 h 1617"/>
                <a:gd name="T2" fmla="*/ 258 w 851"/>
                <a:gd name="T3" fmla="*/ 0 h 1617"/>
                <a:gd name="T4" fmla="*/ 140 w 851"/>
                <a:gd name="T5" fmla="*/ 92 h 1617"/>
                <a:gd name="T6" fmla="*/ 61 w 851"/>
                <a:gd name="T7" fmla="*/ 117 h 1617"/>
                <a:gd name="T8" fmla="*/ 1 w 851"/>
                <a:gd name="T9" fmla="*/ 205 h 1617"/>
                <a:gd name="T10" fmla="*/ 0 w 851"/>
                <a:gd name="T11" fmla="*/ 1477 h 1617"/>
                <a:gd name="T12" fmla="*/ 23 w 851"/>
                <a:gd name="T13" fmla="*/ 1556 h 1617"/>
                <a:gd name="T14" fmla="*/ 111 w 851"/>
                <a:gd name="T15" fmla="*/ 1615 h 1617"/>
                <a:gd name="T16" fmla="*/ 711 w 851"/>
                <a:gd name="T17" fmla="*/ 1617 h 1617"/>
                <a:gd name="T18" fmla="*/ 790 w 851"/>
                <a:gd name="T19" fmla="*/ 1594 h 1617"/>
                <a:gd name="T20" fmla="*/ 850 w 851"/>
                <a:gd name="T21" fmla="*/ 1506 h 1617"/>
                <a:gd name="T22" fmla="*/ 851 w 851"/>
                <a:gd name="T23" fmla="*/ 233 h 1617"/>
                <a:gd name="T24" fmla="*/ 828 w 851"/>
                <a:gd name="T25" fmla="*/ 154 h 1617"/>
                <a:gd name="T26" fmla="*/ 740 w 851"/>
                <a:gd name="T27" fmla="*/ 95 h 1617"/>
                <a:gd name="T28" fmla="*/ 757 w 851"/>
                <a:gd name="T29" fmla="*/ 1477 h 1617"/>
                <a:gd name="T30" fmla="*/ 750 w 851"/>
                <a:gd name="T31" fmla="*/ 1503 h 1617"/>
                <a:gd name="T32" fmla="*/ 721 w 851"/>
                <a:gd name="T33" fmla="*/ 1523 h 1617"/>
                <a:gd name="T34" fmla="*/ 140 w 851"/>
                <a:gd name="T35" fmla="*/ 1525 h 1617"/>
                <a:gd name="T36" fmla="*/ 114 w 851"/>
                <a:gd name="T37" fmla="*/ 1516 h 1617"/>
                <a:gd name="T38" fmla="*/ 94 w 851"/>
                <a:gd name="T39" fmla="*/ 1487 h 1617"/>
                <a:gd name="T40" fmla="*/ 94 w 851"/>
                <a:gd name="T41" fmla="*/ 233 h 1617"/>
                <a:gd name="T42" fmla="*/ 101 w 851"/>
                <a:gd name="T43" fmla="*/ 206 h 1617"/>
                <a:gd name="T44" fmla="*/ 131 w 851"/>
                <a:gd name="T45" fmla="*/ 187 h 1617"/>
                <a:gd name="T46" fmla="*/ 711 w 851"/>
                <a:gd name="T47" fmla="*/ 186 h 1617"/>
                <a:gd name="T48" fmla="*/ 737 w 851"/>
                <a:gd name="T49" fmla="*/ 194 h 1617"/>
                <a:gd name="T50" fmla="*/ 757 w 851"/>
                <a:gd name="T51" fmla="*/ 223 h 1617"/>
                <a:gd name="T52" fmla="*/ 757 w 851"/>
                <a:gd name="T53" fmla="*/ 1477 h 1617"/>
                <a:gd name="T54" fmla="*/ 144 w 851"/>
                <a:gd name="T55" fmla="*/ 1468 h 1617"/>
                <a:gd name="T56" fmla="*/ 707 w 851"/>
                <a:gd name="T57" fmla="*/ 1264 h 1617"/>
                <a:gd name="T58" fmla="*/ 707 w 851"/>
                <a:gd name="T59" fmla="*/ 1213 h 1617"/>
                <a:gd name="T60" fmla="*/ 144 w 851"/>
                <a:gd name="T61" fmla="*/ 1009 h 1617"/>
                <a:gd name="T62" fmla="*/ 707 w 851"/>
                <a:gd name="T63" fmla="*/ 1213 h 1617"/>
                <a:gd name="T64" fmla="*/ 144 w 851"/>
                <a:gd name="T65" fmla="*/ 958 h 1617"/>
                <a:gd name="T66" fmla="*/ 707 w 851"/>
                <a:gd name="T67" fmla="*/ 754 h 1617"/>
                <a:gd name="T68" fmla="*/ 707 w 851"/>
                <a:gd name="T69" fmla="*/ 703 h 1617"/>
                <a:gd name="T70" fmla="*/ 144 w 851"/>
                <a:gd name="T71" fmla="*/ 499 h 1617"/>
                <a:gd name="T72" fmla="*/ 707 w 851"/>
                <a:gd name="T73" fmla="*/ 703 h 1617"/>
                <a:gd name="T74" fmla="*/ 144 w 851"/>
                <a:gd name="T75" fmla="*/ 448 h 1617"/>
                <a:gd name="T76" fmla="*/ 707 w 851"/>
                <a:gd name="T77" fmla="*/ 243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1" h="1617">
                  <a:moveTo>
                    <a:pt x="711" y="92"/>
                  </a:moveTo>
                  <a:lnTo>
                    <a:pt x="586" y="92"/>
                  </a:lnTo>
                  <a:lnTo>
                    <a:pt x="586" y="0"/>
                  </a:lnTo>
                  <a:lnTo>
                    <a:pt x="258" y="0"/>
                  </a:lnTo>
                  <a:lnTo>
                    <a:pt x="258" y="92"/>
                  </a:lnTo>
                  <a:lnTo>
                    <a:pt x="140" y="92"/>
                  </a:lnTo>
                  <a:lnTo>
                    <a:pt x="111" y="95"/>
                  </a:lnTo>
                  <a:lnTo>
                    <a:pt x="61" y="117"/>
                  </a:lnTo>
                  <a:lnTo>
                    <a:pt x="23" y="154"/>
                  </a:lnTo>
                  <a:lnTo>
                    <a:pt x="1" y="205"/>
                  </a:lnTo>
                  <a:lnTo>
                    <a:pt x="0" y="233"/>
                  </a:lnTo>
                  <a:lnTo>
                    <a:pt x="0" y="1477"/>
                  </a:lnTo>
                  <a:lnTo>
                    <a:pt x="1" y="1506"/>
                  </a:lnTo>
                  <a:lnTo>
                    <a:pt x="23" y="1556"/>
                  </a:lnTo>
                  <a:lnTo>
                    <a:pt x="61" y="1594"/>
                  </a:lnTo>
                  <a:lnTo>
                    <a:pt x="111" y="1615"/>
                  </a:lnTo>
                  <a:lnTo>
                    <a:pt x="140" y="1617"/>
                  </a:lnTo>
                  <a:lnTo>
                    <a:pt x="711" y="1617"/>
                  </a:lnTo>
                  <a:lnTo>
                    <a:pt x="740" y="1615"/>
                  </a:lnTo>
                  <a:lnTo>
                    <a:pt x="790" y="1594"/>
                  </a:lnTo>
                  <a:lnTo>
                    <a:pt x="828" y="1556"/>
                  </a:lnTo>
                  <a:lnTo>
                    <a:pt x="850" y="1506"/>
                  </a:lnTo>
                  <a:lnTo>
                    <a:pt x="851" y="1477"/>
                  </a:lnTo>
                  <a:lnTo>
                    <a:pt x="851" y="233"/>
                  </a:lnTo>
                  <a:lnTo>
                    <a:pt x="850" y="205"/>
                  </a:lnTo>
                  <a:lnTo>
                    <a:pt x="828" y="154"/>
                  </a:lnTo>
                  <a:lnTo>
                    <a:pt x="790" y="117"/>
                  </a:lnTo>
                  <a:lnTo>
                    <a:pt x="740" y="95"/>
                  </a:lnTo>
                  <a:lnTo>
                    <a:pt x="711" y="92"/>
                  </a:lnTo>
                  <a:close/>
                  <a:moveTo>
                    <a:pt x="757" y="1477"/>
                  </a:moveTo>
                  <a:lnTo>
                    <a:pt x="757" y="1487"/>
                  </a:lnTo>
                  <a:lnTo>
                    <a:pt x="750" y="1503"/>
                  </a:lnTo>
                  <a:lnTo>
                    <a:pt x="737" y="1516"/>
                  </a:lnTo>
                  <a:lnTo>
                    <a:pt x="721" y="1523"/>
                  </a:lnTo>
                  <a:lnTo>
                    <a:pt x="711" y="1525"/>
                  </a:lnTo>
                  <a:lnTo>
                    <a:pt x="140" y="1525"/>
                  </a:lnTo>
                  <a:lnTo>
                    <a:pt x="131" y="1523"/>
                  </a:lnTo>
                  <a:lnTo>
                    <a:pt x="114" y="1516"/>
                  </a:lnTo>
                  <a:lnTo>
                    <a:pt x="101" y="1503"/>
                  </a:lnTo>
                  <a:lnTo>
                    <a:pt x="94" y="1487"/>
                  </a:lnTo>
                  <a:lnTo>
                    <a:pt x="94" y="1477"/>
                  </a:lnTo>
                  <a:lnTo>
                    <a:pt x="94" y="233"/>
                  </a:lnTo>
                  <a:lnTo>
                    <a:pt x="94" y="223"/>
                  </a:lnTo>
                  <a:lnTo>
                    <a:pt x="101" y="206"/>
                  </a:lnTo>
                  <a:lnTo>
                    <a:pt x="114" y="194"/>
                  </a:lnTo>
                  <a:lnTo>
                    <a:pt x="131" y="187"/>
                  </a:lnTo>
                  <a:lnTo>
                    <a:pt x="140" y="186"/>
                  </a:lnTo>
                  <a:lnTo>
                    <a:pt x="711" y="186"/>
                  </a:lnTo>
                  <a:lnTo>
                    <a:pt x="721" y="187"/>
                  </a:lnTo>
                  <a:lnTo>
                    <a:pt x="737" y="194"/>
                  </a:lnTo>
                  <a:lnTo>
                    <a:pt x="750" y="206"/>
                  </a:lnTo>
                  <a:lnTo>
                    <a:pt x="757" y="223"/>
                  </a:lnTo>
                  <a:lnTo>
                    <a:pt x="757" y="233"/>
                  </a:lnTo>
                  <a:lnTo>
                    <a:pt x="757" y="1477"/>
                  </a:lnTo>
                  <a:close/>
                  <a:moveTo>
                    <a:pt x="707" y="1468"/>
                  </a:moveTo>
                  <a:lnTo>
                    <a:pt x="144" y="1468"/>
                  </a:lnTo>
                  <a:lnTo>
                    <a:pt x="144" y="1264"/>
                  </a:lnTo>
                  <a:lnTo>
                    <a:pt x="707" y="1264"/>
                  </a:lnTo>
                  <a:lnTo>
                    <a:pt x="707" y="1468"/>
                  </a:lnTo>
                  <a:close/>
                  <a:moveTo>
                    <a:pt x="707" y="1213"/>
                  </a:moveTo>
                  <a:lnTo>
                    <a:pt x="144" y="1213"/>
                  </a:lnTo>
                  <a:lnTo>
                    <a:pt x="144" y="1009"/>
                  </a:lnTo>
                  <a:lnTo>
                    <a:pt x="707" y="1009"/>
                  </a:lnTo>
                  <a:lnTo>
                    <a:pt x="707" y="1213"/>
                  </a:lnTo>
                  <a:close/>
                  <a:moveTo>
                    <a:pt x="707" y="958"/>
                  </a:moveTo>
                  <a:lnTo>
                    <a:pt x="144" y="958"/>
                  </a:lnTo>
                  <a:lnTo>
                    <a:pt x="144" y="754"/>
                  </a:lnTo>
                  <a:lnTo>
                    <a:pt x="707" y="754"/>
                  </a:lnTo>
                  <a:lnTo>
                    <a:pt x="707" y="958"/>
                  </a:lnTo>
                  <a:close/>
                  <a:moveTo>
                    <a:pt x="707" y="703"/>
                  </a:moveTo>
                  <a:lnTo>
                    <a:pt x="144" y="703"/>
                  </a:lnTo>
                  <a:lnTo>
                    <a:pt x="144" y="499"/>
                  </a:lnTo>
                  <a:lnTo>
                    <a:pt x="707" y="499"/>
                  </a:lnTo>
                  <a:lnTo>
                    <a:pt x="707" y="703"/>
                  </a:lnTo>
                  <a:close/>
                  <a:moveTo>
                    <a:pt x="707" y="448"/>
                  </a:moveTo>
                  <a:lnTo>
                    <a:pt x="144" y="448"/>
                  </a:lnTo>
                  <a:lnTo>
                    <a:pt x="144" y="243"/>
                  </a:lnTo>
                  <a:lnTo>
                    <a:pt x="707" y="243"/>
                  </a:lnTo>
                  <a:lnTo>
                    <a:pt x="707" y="44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10474324" y="495789"/>
              <a:ext cx="43954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100%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5822434" y="495789"/>
              <a:ext cx="566181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2:00 PM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0" name="Freeform 26"/>
            <p:cNvSpPr>
              <a:spLocks noEditPoints="1"/>
            </p:cNvSpPr>
            <p:nvPr/>
          </p:nvSpPr>
          <p:spPr bwMode="auto">
            <a:xfrm>
              <a:off x="1636522" y="533249"/>
              <a:ext cx="179805" cy="140525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937083" y="495789"/>
              <a:ext cx="731290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PPTBIZCAM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45" name="직선 연결선 44"/>
            <p:cNvCxnSpPr/>
            <p:nvPr/>
          </p:nvCxnSpPr>
          <p:spPr>
            <a:xfrm>
              <a:off x="376237" y="862012"/>
              <a:ext cx="1143952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0EBBDC2-2896-4E93-B133-BBC1A3250CCF}"/>
              </a:ext>
            </a:extLst>
          </p:cNvPr>
          <p:cNvSpPr/>
          <p:nvPr/>
        </p:nvSpPr>
        <p:spPr>
          <a:xfrm>
            <a:off x="3039099" y="840710"/>
            <a:ext cx="6305452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13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 </a:t>
            </a: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Geolocation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57D4F71-F126-4901-84E4-DC4F99682010}"/>
              </a:ext>
            </a:extLst>
          </p:cNvPr>
          <p:cNvSpPr txBox="1"/>
          <p:nvPr/>
        </p:nvSpPr>
        <p:spPr>
          <a:xfrm>
            <a:off x="2600815" y="2846760"/>
            <a:ext cx="787350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600" b="1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LoraWAN</a:t>
            </a:r>
            <a:r>
              <a:rPr lang="en-US" altLang="ko-KR" sz="16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network end </a:t>
            </a:r>
            <a:r>
              <a:rPr lang="ko-KR" altLang="ko-KR" sz="16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디바이스의 위치를 결정하기 위해 이용할 수 있는 정보들에 기반한 광범위한 기술들을 활용할 수 있다</a:t>
            </a:r>
            <a:r>
              <a:rPr lang="en-US" altLang="ko-KR" sz="16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br>
              <a:rPr lang="en-US" altLang="ko-KR" sz="16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16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{</a:t>
            </a:r>
            <a:r>
              <a:rPr lang="en-US" altLang="ko-KR" sz="1600" b="1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TDoA</a:t>
            </a:r>
            <a:r>
              <a:rPr lang="en-US" altLang="ko-KR" sz="16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(Time Difference of Arrival),RSSI(Received Signal Strength Indication)</a:t>
            </a:r>
            <a:r>
              <a:rPr lang="ko-KR" altLang="ko-KR" sz="16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등</a:t>
            </a:r>
            <a:r>
              <a:rPr lang="en-US" altLang="ko-KR" sz="16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}</a:t>
            </a:r>
          </a:p>
          <a:p>
            <a:pPr algn="ctr">
              <a:defRPr/>
            </a:pPr>
            <a:r>
              <a:rPr lang="en-US" altLang="ko-KR" sz="16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Network node</a:t>
            </a:r>
            <a:r>
              <a:rPr lang="ko-KR" altLang="ko-KR" sz="16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에서 실행되는 지리위치 알고리즘은 </a:t>
            </a:r>
            <a:r>
              <a:rPr lang="en-US" altLang="ko-KR" sz="16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uplink frames</a:t>
            </a:r>
            <a:r>
              <a:rPr lang="ko-KR" altLang="ko-KR" sz="16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의</a:t>
            </a:r>
            <a:r>
              <a:rPr lang="en-US" altLang="ko-KR" sz="16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metadata</a:t>
            </a:r>
            <a:r>
              <a:rPr lang="ko-KR" altLang="ko-KR" sz="16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를 사용하고 </a:t>
            </a:r>
            <a:r>
              <a:rPr lang="en-US" altLang="ko-KR" sz="16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end </a:t>
            </a:r>
            <a:r>
              <a:rPr lang="ko-KR" altLang="ko-KR" sz="16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디바이스의 지리적인 좌표를 생성한다</a:t>
            </a:r>
            <a:r>
              <a:rPr lang="en-US" altLang="ko-KR" sz="16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en-US" altLang="ko-KR" sz="1600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06133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F2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>
            <a:off x="404960" y="358612"/>
            <a:ext cx="11439525" cy="6505575"/>
          </a:xfrm>
          <a:prstGeom prst="round2SameRect">
            <a:avLst>
              <a:gd name="adj1" fmla="val 5832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317500" dist="609600" sx="95000" sy="95000" algn="l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376237" y="495789"/>
            <a:ext cx="11439525" cy="366223"/>
            <a:chOff x="376237" y="495789"/>
            <a:chExt cx="11439525" cy="366223"/>
          </a:xfrm>
        </p:grpSpPr>
        <p:grpSp>
          <p:nvGrpSpPr>
            <p:cNvPr id="13" name="Group 8"/>
            <p:cNvGrpSpPr>
              <a:grpSpLocks noChangeAspect="1"/>
            </p:cNvGrpSpPr>
            <p:nvPr/>
          </p:nvGrpSpPr>
          <p:grpSpPr bwMode="auto">
            <a:xfrm>
              <a:off x="2175290" y="533249"/>
              <a:ext cx="132372" cy="140525"/>
              <a:chOff x="4594" y="900"/>
              <a:chExt cx="276" cy="293"/>
            </a:xfrm>
            <a:solidFill>
              <a:schemeClr val="tx1"/>
            </a:solidFill>
          </p:grpSpPr>
          <p:sp>
            <p:nvSpPr>
              <p:cNvPr id="15" name="Freeform 9"/>
              <p:cNvSpPr>
                <a:spLocks/>
              </p:cNvSpPr>
              <p:nvPr/>
            </p:nvSpPr>
            <p:spPr bwMode="auto"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6" name="Freeform 10"/>
              <p:cNvSpPr>
                <a:spLocks/>
              </p:cNvSpPr>
              <p:nvPr/>
            </p:nvSpPr>
            <p:spPr bwMode="auto"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7" name="Freeform 11"/>
              <p:cNvSpPr>
                <a:spLocks noEditPoints="1"/>
              </p:cNvSpPr>
              <p:nvPr/>
            </p:nvSpPr>
            <p:spPr bwMode="auto"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8" name="Freeform 12"/>
              <p:cNvSpPr>
                <a:spLocks/>
              </p:cNvSpPr>
              <p:nvPr/>
            </p:nvSpPr>
            <p:spPr bwMode="auto"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grpSp>
          <p:nvGrpSpPr>
            <p:cNvPr id="25" name="Group 19"/>
            <p:cNvGrpSpPr>
              <a:grpSpLocks noChangeAspect="1"/>
            </p:cNvGrpSpPr>
            <p:nvPr/>
          </p:nvGrpSpPr>
          <p:grpSpPr bwMode="auto">
            <a:xfrm>
              <a:off x="1930628" y="533249"/>
              <a:ext cx="140525" cy="140525"/>
              <a:chOff x="1747" y="423"/>
              <a:chExt cx="575" cy="575"/>
            </a:xfrm>
            <a:solidFill>
              <a:schemeClr val="tx1"/>
            </a:solidFill>
          </p:grpSpPr>
          <p:sp>
            <p:nvSpPr>
              <p:cNvPr id="27" name="Freeform 20"/>
              <p:cNvSpPr>
                <a:spLocks noEditPoints="1"/>
              </p:cNvSpPr>
              <p:nvPr/>
            </p:nvSpPr>
            <p:spPr bwMode="auto">
              <a:xfrm>
                <a:off x="1899" y="577"/>
                <a:ext cx="271" cy="270"/>
              </a:xfrm>
              <a:custGeom>
                <a:avLst/>
                <a:gdLst>
                  <a:gd name="T0" fmla="*/ 148 w 811"/>
                  <a:gd name="T1" fmla="*/ 0 h 811"/>
                  <a:gd name="T2" fmla="*/ 65 w 811"/>
                  <a:gd name="T3" fmla="*/ 24 h 811"/>
                  <a:gd name="T4" fmla="*/ 1 w 811"/>
                  <a:gd name="T5" fmla="*/ 118 h 811"/>
                  <a:gd name="T6" fmla="*/ 0 w 811"/>
                  <a:gd name="T7" fmla="*/ 663 h 811"/>
                  <a:gd name="T8" fmla="*/ 24 w 811"/>
                  <a:gd name="T9" fmla="*/ 746 h 811"/>
                  <a:gd name="T10" fmla="*/ 118 w 811"/>
                  <a:gd name="T11" fmla="*/ 808 h 811"/>
                  <a:gd name="T12" fmla="*/ 663 w 811"/>
                  <a:gd name="T13" fmla="*/ 811 h 811"/>
                  <a:gd name="T14" fmla="*/ 746 w 811"/>
                  <a:gd name="T15" fmla="*/ 787 h 811"/>
                  <a:gd name="T16" fmla="*/ 810 w 811"/>
                  <a:gd name="T17" fmla="*/ 693 h 811"/>
                  <a:gd name="T18" fmla="*/ 811 w 811"/>
                  <a:gd name="T19" fmla="*/ 148 h 811"/>
                  <a:gd name="T20" fmla="*/ 787 w 811"/>
                  <a:gd name="T21" fmla="*/ 65 h 811"/>
                  <a:gd name="T22" fmla="*/ 693 w 811"/>
                  <a:gd name="T23" fmla="*/ 1 h 811"/>
                  <a:gd name="T24" fmla="*/ 405 w 811"/>
                  <a:gd name="T25" fmla="*/ 673 h 811"/>
                  <a:gd name="T26" fmla="*/ 326 w 811"/>
                  <a:gd name="T27" fmla="*/ 661 h 811"/>
                  <a:gd name="T28" fmla="*/ 235 w 811"/>
                  <a:gd name="T29" fmla="*/ 611 h 811"/>
                  <a:gd name="T30" fmla="*/ 170 w 811"/>
                  <a:gd name="T31" fmla="*/ 533 h 811"/>
                  <a:gd name="T32" fmla="*/ 140 w 811"/>
                  <a:gd name="T33" fmla="*/ 432 h 811"/>
                  <a:gd name="T34" fmla="*/ 140 w 811"/>
                  <a:gd name="T35" fmla="*/ 377 h 811"/>
                  <a:gd name="T36" fmla="*/ 170 w 811"/>
                  <a:gd name="T37" fmla="*/ 278 h 811"/>
                  <a:gd name="T38" fmla="*/ 235 w 811"/>
                  <a:gd name="T39" fmla="*/ 199 h 811"/>
                  <a:gd name="T40" fmla="*/ 326 w 811"/>
                  <a:gd name="T41" fmla="*/ 150 h 811"/>
                  <a:gd name="T42" fmla="*/ 405 w 811"/>
                  <a:gd name="T43" fmla="*/ 138 h 811"/>
                  <a:gd name="T44" fmla="*/ 486 w 811"/>
                  <a:gd name="T45" fmla="*/ 150 h 811"/>
                  <a:gd name="T46" fmla="*/ 575 w 811"/>
                  <a:gd name="T47" fmla="*/ 199 h 811"/>
                  <a:gd name="T48" fmla="*/ 641 w 811"/>
                  <a:gd name="T49" fmla="*/ 278 h 811"/>
                  <a:gd name="T50" fmla="*/ 671 w 811"/>
                  <a:gd name="T51" fmla="*/ 377 h 811"/>
                  <a:gd name="T52" fmla="*/ 671 w 811"/>
                  <a:gd name="T53" fmla="*/ 432 h 811"/>
                  <a:gd name="T54" fmla="*/ 641 w 811"/>
                  <a:gd name="T55" fmla="*/ 533 h 811"/>
                  <a:gd name="T56" fmla="*/ 575 w 811"/>
                  <a:gd name="T57" fmla="*/ 611 h 811"/>
                  <a:gd name="T58" fmla="*/ 486 w 811"/>
                  <a:gd name="T59" fmla="*/ 661 h 811"/>
                  <a:gd name="T60" fmla="*/ 405 w 811"/>
                  <a:gd name="T61" fmla="*/ 673 h 811"/>
                  <a:gd name="T62" fmla="*/ 669 w 811"/>
                  <a:gd name="T63" fmla="*/ 193 h 811"/>
                  <a:gd name="T64" fmla="*/ 628 w 811"/>
                  <a:gd name="T65" fmla="*/ 166 h 811"/>
                  <a:gd name="T66" fmla="*/ 618 w 811"/>
                  <a:gd name="T67" fmla="*/ 130 h 811"/>
                  <a:gd name="T68" fmla="*/ 628 w 811"/>
                  <a:gd name="T69" fmla="*/ 95 h 811"/>
                  <a:gd name="T70" fmla="*/ 669 w 811"/>
                  <a:gd name="T71" fmla="*/ 68 h 811"/>
                  <a:gd name="T72" fmla="*/ 695 w 811"/>
                  <a:gd name="T73" fmla="*/ 68 h 811"/>
                  <a:gd name="T74" fmla="*/ 733 w 811"/>
                  <a:gd name="T75" fmla="*/ 95 h 811"/>
                  <a:gd name="T76" fmla="*/ 745 w 811"/>
                  <a:gd name="T77" fmla="*/ 130 h 811"/>
                  <a:gd name="T78" fmla="*/ 733 w 811"/>
                  <a:gd name="T79" fmla="*/ 166 h 811"/>
                  <a:gd name="T80" fmla="*/ 695 w 811"/>
                  <a:gd name="T81" fmla="*/ 193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11" h="811">
                    <a:moveTo>
                      <a:pt x="663" y="0"/>
                    </a:moveTo>
                    <a:lnTo>
                      <a:pt x="148" y="0"/>
                    </a:lnTo>
                    <a:lnTo>
                      <a:pt x="118" y="1"/>
                    </a:lnTo>
                    <a:lnTo>
                      <a:pt x="65" y="24"/>
                    </a:lnTo>
                    <a:lnTo>
                      <a:pt x="24" y="65"/>
                    </a:lnTo>
                    <a:lnTo>
                      <a:pt x="1" y="118"/>
                    </a:lnTo>
                    <a:lnTo>
                      <a:pt x="0" y="148"/>
                    </a:lnTo>
                    <a:lnTo>
                      <a:pt x="0" y="663"/>
                    </a:lnTo>
                    <a:lnTo>
                      <a:pt x="1" y="693"/>
                    </a:lnTo>
                    <a:lnTo>
                      <a:pt x="24" y="746"/>
                    </a:lnTo>
                    <a:lnTo>
                      <a:pt x="65" y="787"/>
                    </a:lnTo>
                    <a:lnTo>
                      <a:pt x="118" y="808"/>
                    </a:lnTo>
                    <a:lnTo>
                      <a:pt x="148" y="811"/>
                    </a:lnTo>
                    <a:lnTo>
                      <a:pt x="663" y="811"/>
                    </a:lnTo>
                    <a:lnTo>
                      <a:pt x="693" y="808"/>
                    </a:lnTo>
                    <a:lnTo>
                      <a:pt x="746" y="787"/>
                    </a:lnTo>
                    <a:lnTo>
                      <a:pt x="787" y="746"/>
                    </a:lnTo>
                    <a:lnTo>
                      <a:pt x="810" y="693"/>
                    </a:lnTo>
                    <a:lnTo>
                      <a:pt x="811" y="663"/>
                    </a:lnTo>
                    <a:lnTo>
                      <a:pt x="811" y="148"/>
                    </a:lnTo>
                    <a:lnTo>
                      <a:pt x="810" y="118"/>
                    </a:lnTo>
                    <a:lnTo>
                      <a:pt x="787" y="65"/>
                    </a:lnTo>
                    <a:lnTo>
                      <a:pt x="746" y="24"/>
                    </a:lnTo>
                    <a:lnTo>
                      <a:pt x="693" y="1"/>
                    </a:lnTo>
                    <a:lnTo>
                      <a:pt x="663" y="0"/>
                    </a:lnTo>
                    <a:close/>
                    <a:moveTo>
                      <a:pt x="405" y="673"/>
                    </a:moveTo>
                    <a:lnTo>
                      <a:pt x="377" y="671"/>
                    </a:lnTo>
                    <a:lnTo>
                      <a:pt x="326" y="661"/>
                    </a:lnTo>
                    <a:lnTo>
                      <a:pt x="278" y="640"/>
                    </a:lnTo>
                    <a:lnTo>
                      <a:pt x="235" y="611"/>
                    </a:lnTo>
                    <a:lnTo>
                      <a:pt x="199" y="575"/>
                    </a:lnTo>
                    <a:lnTo>
                      <a:pt x="170" y="533"/>
                    </a:lnTo>
                    <a:lnTo>
                      <a:pt x="150" y="484"/>
                    </a:lnTo>
                    <a:lnTo>
                      <a:pt x="140" y="432"/>
                    </a:lnTo>
                    <a:lnTo>
                      <a:pt x="138" y="405"/>
                    </a:lnTo>
                    <a:lnTo>
                      <a:pt x="140" y="377"/>
                    </a:lnTo>
                    <a:lnTo>
                      <a:pt x="150" y="326"/>
                    </a:lnTo>
                    <a:lnTo>
                      <a:pt x="170" y="278"/>
                    </a:lnTo>
                    <a:lnTo>
                      <a:pt x="199" y="235"/>
                    </a:lnTo>
                    <a:lnTo>
                      <a:pt x="235" y="199"/>
                    </a:lnTo>
                    <a:lnTo>
                      <a:pt x="278" y="170"/>
                    </a:lnTo>
                    <a:lnTo>
                      <a:pt x="326" y="150"/>
                    </a:lnTo>
                    <a:lnTo>
                      <a:pt x="377" y="138"/>
                    </a:lnTo>
                    <a:lnTo>
                      <a:pt x="405" y="138"/>
                    </a:lnTo>
                    <a:lnTo>
                      <a:pt x="432" y="138"/>
                    </a:lnTo>
                    <a:lnTo>
                      <a:pt x="486" y="150"/>
                    </a:lnTo>
                    <a:lnTo>
                      <a:pt x="533" y="170"/>
                    </a:lnTo>
                    <a:lnTo>
                      <a:pt x="575" y="199"/>
                    </a:lnTo>
                    <a:lnTo>
                      <a:pt x="612" y="235"/>
                    </a:lnTo>
                    <a:lnTo>
                      <a:pt x="641" y="278"/>
                    </a:lnTo>
                    <a:lnTo>
                      <a:pt x="661" y="326"/>
                    </a:lnTo>
                    <a:lnTo>
                      <a:pt x="671" y="377"/>
                    </a:lnTo>
                    <a:lnTo>
                      <a:pt x="673" y="405"/>
                    </a:lnTo>
                    <a:lnTo>
                      <a:pt x="671" y="432"/>
                    </a:lnTo>
                    <a:lnTo>
                      <a:pt x="661" y="484"/>
                    </a:lnTo>
                    <a:lnTo>
                      <a:pt x="641" y="533"/>
                    </a:lnTo>
                    <a:lnTo>
                      <a:pt x="612" y="575"/>
                    </a:lnTo>
                    <a:lnTo>
                      <a:pt x="575" y="611"/>
                    </a:lnTo>
                    <a:lnTo>
                      <a:pt x="533" y="640"/>
                    </a:lnTo>
                    <a:lnTo>
                      <a:pt x="486" y="661"/>
                    </a:lnTo>
                    <a:lnTo>
                      <a:pt x="432" y="671"/>
                    </a:lnTo>
                    <a:lnTo>
                      <a:pt x="405" y="673"/>
                    </a:lnTo>
                    <a:close/>
                    <a:moveTo>
                      <a:pt x="682" y="193"/>
                    </a:moveTo>
                    <a:lnTo>
                      <a:pt x="669" y="193"/>
                    </a:lnTo>
                    <a:lnTo>
                      <a:pt x="646" y="183"/>
                    </a:lnTo>
                    <a:lnTo>
                      <a:pt x="628" y="166"/>
                    </a:lnTo>
                    <a:lnTo>
                      <a:pt x="620" y="143"/>
                    </a:lnTo>
                    <a:lnTo>
                      <a:pt x="618" y="130"/>
                    </a:lnTo>
                    <a:lnTo>
                      <a:pt x="620" y="117"/>
                    </a:lnTo>
                    <a:lnTo>
                      <a:pt x="628" y="95"/>
                    </a:lnTo>
                    <a:lnTo>
                      <a:pt x="646" y="78"/>
                    </a:lnTo>
                    <a:lnTo>
                      <a:pt x="669" y="68"/>
                    </a:lnTo>
                    <a:lnTo>
                      <a:pt x="682" y="66"/>
                    </a:lnTo>
                    <a:lnTo>
                      <a:pt x="695" y="68"/>
                    </a:lnTo>
                    <a:lnTo>
                      <a:pt x="716" y="78"/>
                    </a:lnTo>
                    <a:lnTo>
                      <a:pt x="733" y="95"/>
                    </a:lnTo>
                    <a:lnTo>
                      <a:pt x="744" y="117"/>
                    </a:lnTo>
                    <a:lnTo>
                      <a:pt x="745" y="130"/>
                    </a:lnTo>
                    <a:lnTo>
                      <a:pt x="744" y="143"/>
                    </a:lnTo>
                    <a:lnTo>
                      <a:pt x="733" y="166"/>
                    </a:lnTo>
                    <a:lnTo>
                      <a:pt x="716" y="183"/>
                    </a:lnTo>
                    <a:lnTo>
                      <a:pt x="695" y="193"/>
                    </a:lnTo>
                    <a:lnTo>
                      <a:pt x="682" y="19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8" name="Freeform 21"/>
              <p:cNvSpPr>
                <a:spLocks/>
              </p:cNvSpPr>
              <p:nvPr/>
            </p:nvSpPr>
            <p:spPr bwMode="auto">
              <a:xfrm>
                <a:off x="1983" y="660"/>
                <a:ext cx="103" cy="103"/>
              </a:xfrm>
              <a:custGeom>
                <a:avLst/>
                <a:gdLst>
                  <a:gd name="T0" fmla="*/ 154 w 308"/>
                  <a:gd name="T1" fmla="*/ 0 h 308"/>
                  <a:gd name="T2" fmla="*/ 124 w 308"/>
                  <a:gd name="T3" fmla="*/ 3 h 308"/>
                  <a:gd name="T4" fmla="*/ 67 w 308"/>
                  <a:gd name="T5" fmla="*/ 26 h 308"/>
                  <a:gd name="T6" fmla="*/ 26 w 308"/>
                  <a:gd name="T7" fmla="*/ 67 h 308"/>
                  <a:gd name="T8" fmla="*/ 3 w 308"/>
                  <a:gd name="T9" fmla="*/ 122 h 308"/>
                  <a:gd name="T10" fmla="*/ 0 w 308"/>
                  <a:gd name="T11" fmla="*/ 154 h 308"/>
                  <a:gd name="T12" fmla="*/ 3 w 308"/>
                  <a:gd name="T13" fmla="*/ 185 h 308"/>
                  <a:gd name="T14" fmla="*/ 26 w 308"/>
                  <a:gd name="T15" fmla="*/ 240 h 308"/>
                  <a:gd name="T16" fmla="*/ 67 w 308"/>
                  <a:gd name="T17" fmla="*/ 283 h 308"/>
                  <a:gd name="T18" fmla="*/ 124 w 308"/>
                  <a:gd name="T19" fmla="*/ 307 h 308"/>
                  <a:gd name="T20" fmla="*/ 154 w 308"/>
                  <a:gd name="T21" fmla="*/ 308 h 308"/>
                  <a:gd name="T22" fmla="*/ 186 w 308"/>
                  <a:gd name="T23" fmla="*/ 307 h 308"/>
                  <a:gd name="T24" fmla="*/ 242 w 308"/>
                  <a:gd name="T25" fmla="*/ 283 h 308"/>
                  <a:gd name="T26" fmla="*/ 284 w 308"/>
                  <a:gd name="T27" fmla="*/ 240 h 308"/>
                  <a:gd name="T28" fmla="*/ 307 w 308"/>
                  <a:gd name="T29" fmla="*/ 185 h 308"/>
                  <a:gd name="T30" fmla="*/ 308 w 308"/>
                  <a:gd name="T31" fmla="*/ 154 h 308"/>
                  <a:gd name="T32" fmla="*/ 307 w 308"/>
                  <a:gd name="T33" fmla="*/ 122 h 308"/>
                  <a:gd name="T34" fmla="*/ 284 w 308"/>
                  <a:gd name="T35" fmla="*/ 67 h 308"/>
                  <a:gd name="T36" fmla="*/ 242 w 308"/>
                  <a:gd name="T37" fmla="*/ 26 h 308"/>
                  <a:gd name="T38" fmla="*/ 186 w 308"/>
                  <a:gd name="T39" fmla="*/ 3 h 308"/>
                  <a:gd name="T40" fmla="*/ 154 w 308"/>
                  <a:gd name="T41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8" h="308">
                    <a:moveTo>
                      <a:pt x="154" y="0"/>
                    </a:moveTo>
                    <a:lnTo>
                      <a:pt x="124" y="3"/>
                    </a:lnTo>
                    <a:lnTo>
                      <a:pt x="67" y="26"/>
                    </a:lnTo>
                    <a:lnTo>
                      <a:pt x="26" y="67"/>
                    </a:lnTo>
                    <a:lnTo>
                      <a:pt x="3" y="122"/>
                    </a:lnTo>
                    <a:lnTo>
                      <a:pt x="0" y="154"/>
                    </a:lnTo>
                    <a:lnTo>
                      <a:pt x="3" y="185"/>
                    </a:lnTo>
                    <a:lnTo>
                      <a:pt x="26" y="240"/>
                    </a:lnTo>
                    <a:lnTo>
                      <a:pt x="67" y="283"/>
                    </a:lnTo>
                    <a:lnTo>
                      <a:pt x="124" y="307"/>
                    </a:lnTo>
                    <a:lnTo>
                      <a:pt x="154" y="308"/>
                    </a:lnTo>
                    <a:lnTo>
                      <a:pt x="186" y="307"/>
                    </a:lnTo>
                    <a:lnTo>
                      <a:pt x="242" y="283"/>
                    </a:lnTo>
                    <a:lnTo>
                      <a:pt x="284" y="240"/>
                    </a:lnTo>
                    <a:lnTo>
                      <a:pt x="307" y="185"/>
                    </a:lnTo>
                    <a:lnTo>
                      <a:pt x="308" y="154"/>
                    </a:lnTo>
                    <a:lnTo>
                      <a:pt x="307" y="122"/>
                    </a:lnTo>
                    <a:lnTo>
                      <a:pt x="284" y="67"/>
                    </a:lnTo>
                    <a:lnTo>
                      <a:pt x="242" y="26"/>
                    </a:lnTo>
                    <a:lnTo>
                      <a:pt x="186" y="3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9" name="Freeform 22"/>
              <p:cNvSpPr>
                <a:spLocks noEditPoints="1"/>
              </p:cNvSpPr>
              <p:nvPr/>
            </p:nvSpPr>
            <p:spPr bwMode="auto">
              <a:xfrm>
                <a:off x="1747" y="423"/>
                <a:ext cx="575" cy="575"/>
              </a:xfrm>
              <a:custGeom>
                <a:avLst/>
                <a:gdLst>
                  <a:gd name="T0" fmla="*/ 819 w 1725"/>
                  <a:gd name="T1" fmla="*/ 2 h 1725"/>
                  <a:gd name="T2" fmla="*/ 647 w 1725"/>
                  <a:gd name="T3" fmla="*/ 28 h 1725"/>
                  <a:gd name="T4" fmla="*/ 489 w 1725"/>
                  <a:gd name="T5" fmla="*/ 85 h 1725"/>
                  <a:gd name="T6" fmla="*/ 346 w 1725"/>
                  <a:gd name="T7" fmla="*/ 172 h 1725"/>
                  <a:gd name="T8" fmla="*/ 223 w 1725"/>
                  <a:gd name="T9" fmla="*/ 283 h 1725"/>
                  <a:gd name="T10" fmla="*/ 124 w 1725"/>
                  <a:gd name="T11" fmla="*/ 415 h 1725"/>
                  <a:gd name="T12" fmla="*/ 52 w 1725"/>
                  <a:gd name="T13" fmla="*/ 567 h 1725"/>
                  <a:gd name="T14" fmla="*/ 10 w 1725"/>
                  <a:gd name="T15" fmla="*/ 731 h 1725"/>
                  <a:gd name="T16" fmla="*/ 0 w 1725"/>
                  <a:gd name="T17" fmla="*/ 863 h 1725"/>
                  <a:gd name="T18" fmla="*/ 10 w 1725"/>
                  <a:gd name="T19" fmla="*/ 994 h 1725"/>
                  <a:gd name="T20" fmla="*/ 52 w 1725"/>
                  <a:gd name="T21" fmla="*/ 1159 h 1725"/>
                  <a:gd name="T22" fmla="*/ 124 w 1725"/>
                  <a:gd name="T23" fmla="*/ 1310 h 1725"/>
                  <a:gd name="T24" fmla="*/ 223 w 1725"/>
                  <a:gd name="T25" fmla="*/ 1443 h 1725"/>
                  <a:gd name="T26" fmla="*/ 346 w 1725"/>
                  <a:gd name="T27" fmla="*/ 1553 h 1725"/>
                  <a:gd name="T28" fmla="*/ 489 w 1725"/>
                  <a:gd name="T29" fmla="*/ 1640 h 1725"/>
                  <a:gd name="T30" fmla="*/ 647 w 1725"/>
                  <a:gd name="T31" fmla="*/ 1698 h 1725"/>
                  <a:gd name="T32" fmla="*/ 819 w 1725"/>
                  <a:gd name="T33" fmla="*/ 1724 h 1725"/>
                  <a:gd name="T34" fmla="*/ 907 w 1725"/>
                  <a:gd name="T35" fmla="*/ 1724 h 1725"/>
                  <a:gd name="T36" fmla="*/ 1078 w 1725"/>
                  <a:gd name="T37" fmla="*/ 1698 h 1725"/>
                  <a:gd name="T38" fmla="*/ 1237 w 1725"/>
                  <a:gd name="T39" fmla="*/ 1640 h 1725"/>
                  <a:gd name="T40" fmla="*/ 1379 w 1725"/>
                  <a:gd name="T41" fmla="*/ 1553 h 1725"/>
                  <a:gd name="T42" fmla="*/ 1500 w 1725"/>
                  <a:gd name="T43" fmla="*/ 1443 h 1725"/>
                  <a:gd name="T44" fmla="*/ 1600 w 1725"/>
                  <a:gd name="T45" fmla="*/ 1310 h 1725"/>
                  <a:gd name="T46" fmla="*/ 1673 w 1725"/>
                  <a:gd name="T47" fmla="*/ 1159 h 1725"/>
                  <a:gd name="T48" fmla="*/ 1715 w 1725"/>
                  <a:gd name="T49" fmla="*/ 994 h 1725"/>
                  <a:gd name="T50" fmla="*/ 1725 w 1725"/>
                  <a:gd name="T51" fmla="*/ 863 h 1725"/>
                  <a:gd name="T52" fmla="*/ 1715 w 1725"/>
                  <a:gd name="T53" fmla="*/ 731 h 1725"/>
                  <a:gd name="T54" fmla="*/ 1673 w 1725"/>
                  <a:gd name="T55" fmla="*/ 567 h 1725"/>
                  <a:gd name="T56" fmla="*/ 1600 w 1725"/>
                  <a:gd name="T57" fmla="*/ 415 h 1725"/>
                  <a:gd name="T58" fmla="*/ 1500 w 1725"/>
                  <a:gd name="T59" fmla="*/ 283 h 1725"/>
                  <a:gd name="T60" fmla="*/ 1379 w 1725"/>
                  <a:gd name="T61" fmla="*/ 172 h 1725"/>
                  <a:gd name="T62" fmla="*/ 1237 w 1725"/>
                  <a:gd name="T63" fmla="*/ 85 h 1725"/>
                  <a:gd name="T64" fmla="*/ 1078 w 1725"/>
                  <a:gd name="T65" fmla="*/ 28 h 1725"/>
                  <a:gd name="T66" fmla="*/ 907 w 1725"/>
                  <a:gd name="T67" fmla="*/ 2 h 1725"/>
                  <a:gd name="T68" fmla="*/ 1381 w 1725"/>
                  <a:gd name="T69" fmla="*/ 1123 h 1725"/>
                  <a:gd name="T70" fmla="*/ 1369 w 1725"/>
                  <a:gd name="T71" fmla="*/ 1201 h 1725"/>
                  <a:gd name="T72" fmla="*/ 1322 w 1725"/>
                  <a:gd name="T73" fmla="*/ 1288 h 1725"/>
                  <a:gd name="T74" fmla="*/ 1244 w 1725"/>
                  <a:gd name="T75" fmla="*/ 1352 h 1725"/>
                  <a:gd name="T76" fmla="*/ 1146 w 1725"/>
                  <a:gd name="T77" fmla="*/ 1383 h 1725"/>
                  <a:gd name="T78" fmla="*/ 605 w 1725"/>
                  <a:gd name="T79" fmla="*/ 1383 h 1725"/>
                  <a:gd name="T80" fmla="*/ 527 w 1725"/>
                  <a:gd name="T81" fmla="*/ 1372 h 1725"/>
                  <a:gd name="T82" fmla="*/ 438 w 1725"/>
                  <a:gd name="T83" fmla="*/ 1324 h 1725"/>
                  <a:gd name="T84" fmla="*/ 375 w 1725"/>
                  <a:gd name="T85" fmla="*/ 1247 h 1725"/>
                  <a:gd name="T86" fmla="*/ 344 w 1725"/>
                  <a:gd name="T87" fmla="*/ 1149 h 1725"/>
                  <a:gd name="T88" fmla="*/ 343 w 1725"/>
                  <a:gd name="T89" fmla="*/ 608 h 1725"/>
                  <a:gd name="T90" fmla="*/ 355 w 1725"/>
                  <a:gd name="T91" fmla="*/ 531 h 1725"/>
                  <a:gd name="T92" fmla="*/ 404 w 1725"/>
                  <a:gd name="T93" fmla="*/ 441 h 1725"/>
                  <a:gd name="T94" fmla="*/ 480 w 1725"/>
                  <a:gd name="T95" fmla="*/ 378 h 1725"/>
                  <a:gd name="T96" fmla="*/ 578 w 1725"/>
                  <a:gd name="T97" fmla="*/ 348 h 1725"/>
                  <a:gd name="T98" fmla="*/ 1120 w 1725"/>
                  <a:gd name="T99" fmla="*/ 346 h 1725"/>
                  <a:gd name="T100" fmla="*/ 1198 w 1725"/>
                  <a:gd name="T101" fmla="*/ 358 h 1725"/>
                  <a:gd name="T102" fmla="*/ 1286 w 1725"/>
                  <a:gd name="T103" fmla="*/ 407 h 1725"/>
                  <a:gd name="T104" fmla="*/ 1350 w 1725"/>
                  <a:gd name="T105" fmla="*/ 483 h 1725"/>
                  <a:gd name="T106" fmla="*/ 1381 w 1725"/>
                  <a:gd name="T107" fmla="*/ 581 h 1725"/>
                  <a:gd name="T108" fmla="*/ 1381 w 1725"/>
                  <a:gd name="T109" fmla="*/ 1123 h 17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5" h="1725">
                    <a:moveTo>
                      <a:pt x="862" y="0"/>
                    </a:moveTo>
                    <a:lnTo>
                      <a:pt x="819" y="2"/>
                    </a:lnTo>
                    <a:lnTo>
                      <a:pt x="731" y="10"/>
                    </a:lnTo>
                    <a:lnTo>
                      <a:pt x="647" y="28"/>
                    </a:lnTo>
                    <a:lnTo>
                      <a:pt x="566" y="52"/>
                    </a:lnTo>
                    <a:lnTo>
                      <a:pt x="489" y="85"/>
                    </a:lnTo>
                    <a:lnTo>
                      <a:pt x="415" y="126"/>
                    </a:lnTo>
                    <a:lnTo>
                      <a:pt x="346" y="172"/>
                    </a:lnTo>
                    <a:lnTo>
                      <a:pt x="282" y="225"/>
                    </a:lnTo>
                    <a:lnTo>
                      <a:pt x="223" y="283"/>
                    </a:lnTo>
                    <a:lnTo>
                      <a:pt x="172" y="346"/>
                    </a:lnTo>
                    <a:lnTo>
                      <a:pt x="124" y="415"/>
                    </a:lnTo>
                    <a:lnTo>
                      <a:pt x="85" y="489"/>
                    </a:lnTo>
                    <a:lnTo>
                      <a:pt x="52" y="567"/>
                    </a:lnTo>
                    <a:lnTo>
                      <a:pt x="27" y="647"/>
                    </a:lnTo>
                    <a:lnTo>
                      <a:pt x="10" y="731"/>
                    </a:lnTo>
                    <a:lnTo>
                      <a:pt x="1" y="819"/>
                    </a:lnTo>
                    <a:lnTo>
                      <a:pt x="0" y="863"/>
                    </a:lnTo>
                    <a:lnTo>
                      <a:pt x="1" y="907"/>
                    </a:lnTo>
                    <a:lnTo>
                      <a:pt x="10" y="994"/>
                    </a:lnTo>
                    <a:lnTo>
                      <a:pt x="27" y="1078"/>
                    </a:lnTo>
                    <a:lnTo>
                      <a:pt x="52" y="1159"/>
                    </a:lnTo>
                    <a:lnTo>
                      <a:pt x="85" y="1237"/>
                    </a:lnTo>
                    <a:lnTo>
                      <a:pt x="124" y="1310"/>
                    </a:lnTo>
                    <a:lnTo>
                      <a:pt x="172" y="1379"/>
                    </a:lnTo>
                    <a:lnTo>
                      <a:pt x="223" y="1443"/>
                    </a:lnTo>
                    <a:lnTo>
                      <a:pt x="282" y="1502"/>
                    </a:lnTo>
                    <a:lnTo>
                      <a:pt x="346" y="1553"/>
                    </a:lnTo>
                    <a:lnTo>
                      <a:pt x="415" y="1601"/>
                    </a:lnTo>
                    <a:lnTo>
                      <a:pt x="489" y="1640"/>
                    </a:lnTo>
                    <a:lnTo>
                      <a:pt x="566" y="1673"/>
                    </a:lnTo>
                    <a:lnTo>
                      <a:pt x="647" y="1698"/>
                    </a:lnTo>
                    <a:lnTo>
                      <a:pt x="731" y="1715"/>
                    </a:lnTo>
                    <a:lnTo>
                      <a:pt x="819" y="1724"/>
                    </a:lnTo>
                    <a:lnTo>
                      <a:pt x="862" y="1725"/>
                    </a:lnTo>
                    <a:lnTo>
                      <a:pt x="907" y="1724"/>
                    </a:lnTo>
                    <a:lnTo>
                      <a:pt x="994" y="1715"/>
                    </a:lnTo>
                    <a:lnTo>
                      <a:pt x="1078" y="1698"/>
                    </a:lnTo>
                    <a:lnTo>
                      <a:pt x="1159" y="1673"/>
                    </a:lnTo>
                    <a:lnTo>
                      <a:pt x="1237" y="1640"/>
                    </a:lnTo>
                    <a:lnTo>
                      <a:pt x="1310" y="1601"/>
                    </a:lnTo>
                    <a:lnTo>
                      <a:pt x="1379" y="1553"/>
                    </a:lnTo>
                    <a:lnTo>
                      <a:pt x="1443" y="1502"/>
                    </a:lnTo>
                    <a:lnTo>
                      <a:pt x="1500" y="1443"/>
                    </a:lnTo>
                    <a:lnTo>
                      <a:pt x="1554" y="1379"/>
                    </a:lnTo>
                    <a:lnTo>
                      <a:pt x="1600" y="1310"/>
                    </a:lnTo>
                    <a:lnTo>
                      <a:pt x="1640" y="1237"/>
                    </a:lnTo>
                    <a:lnTo>
                      <a:pt x="1673" y="1159"/>
                    </a:lnTo>
                    <a:lnTo>
                      <a:pt x="1698" y="1078"/>
                    </a:lnTo>
                    <a:lnTo>
                      <a:pt x="1715" y="994"/>
                    </a:lnTo>
                    <a:lnTo>
                      <a:pt x="1724" y="907"/>
                    </a:lnTo>
                    <a:lnTo>
                      <a:pt x="1725" y="863"/>
                    </a:lnTo>
                    <a:lnTo>
                      <a:pt x="1724" y="819"/>
                    </a:lnTo>
                    <a:lnTo>
                      <a:pt x="1715" y="731"/>
                    </a:lnTo>
                    <a:lnTo>
                      <a:pt x="1698" y="647"/>
                    </a:lnTo>
                    <a:lnTo>
                      <a:pt x="1673" y="567"/>
                    </a:lnTo>
                    <a:lnTo>
                      <a:pt x="1640" y="489"/>
                    </a:lnTo>
                    <a:lnTo>
                      <a:pt x="1600" y="415"/>
                    </a:lnTo>
                    <a:lnTo>
                      <a:pt x="1554" y="346"/>
                    </a:lnTo>
                    <a:lnTo>
                      <a:pt x="1500" y="283"/>
                    </a:lnTo>
                    <a:lnTo>
                      <a:pt x="1443" y="225"/>
                    </a:lnTo>
                    <a:lnTo>
                      <a:pt x="1379" y="172"/>
                    </a:lnTo>
                    <a:lnTo>
                      <a:pt x="1310" y="126"/>
                    </a:lnTo>
                    <a:lnTo>
                      <a:pt x="1237" y="85"/>
                    </a:lnTo>
                    <a:lnTo>
                      <a:pt x="1159" y="52"/>
                    </a:lnTo>
                    <a:lnTo>
                      <a:pt x="1078" y="28"/>
                    </a:lnTo>
                    <a:lnTo>
                      <a:pt x="994" y="10"/>
                    </a:lnTo>
                    <a:lnTo>
                      <a:pt x="907" y="2"/>
                    </a:lnTo>
                    <a:lnTo>
                      <a:pt x="862" y="0"/>
                    </a:lnTo>
                    <a:close/>
                    <a:moveTo>
                      <a:pt x="1381" y="1123"/>
                    </a:moveTo>
                    <a:lnTo>
                      <a:pt x="1381" y="1149"/>
                    </a:lnTo>
                    <a:lnTo>
                      <a:pt x="1369" y="1201"/>
                    </a:lnTo>
                    <a:lnTo>
                      <a:pt x="1350" y="1247"/>
                    </a:lnTo>
                    <a:lnTo>
                      <a:pt x="1322" y="1288"/>
                    </a:lnTo>
                    <a:lnTo>
                      <a:pt x="1286" y="1324"/>
                    </a:lnTo>
                    <a:lnTo>
                      <a:pt x="1244" y="1352"/>
                    </a:lnTo>
                    <a:lnTo>
                      <a:pt x="1198" y="1372"/>
                    </a:lnTo>
                    <a:lnTo>
                      <a:pt x="1146" y="1383"/>
                    </a:lnTo>
                    <a:lnTo>
                      <a:pt x="1120" y="1383"/>
                    </a:lnTo>
                    <a:lnTo>
                      <a:pt x="605" y="1383"/>
                    </a:lnTo>
                    <a:lnTo>
                      <a:pt x="578" y="1383"/>
                    </a:lnTo>
                    <a:lnTo>
                      <a:pt x="527" y="1372"/>
                    </a:lnTo>
                    <a:lnTo>
                      <a:pt x="480" y="1352"/>
                    </a:lnTo>
                    <a:lnTo>
                      <a:pt x="438" y="1324"/>
                    </a:lnTo>
                    <a:lnTo>
                      <a:pt x="404" y="1288"/>
                    </a:lnTo>
                    <a:lnTo>
                      <a:pt x="375" y="1247"/>
                    </a:lnTo>
                    <a:lnTo>
                      <a:pt x="355" y="1201"/>
                    </a:lnTo>
                    <a:lnTo>
                      <a:pt x="344" y="1149"/>
                    </a:lnTo>
                    <a:lnTo>
                      <a:pt x="343" y="1123"/>
                    </a:lnTo>
                    <a:lnTo>
                      <a:pt x="343" y="608"/>
                    </a:lnTo>
                    <a:lnTo>
                      <a:pt x="344" y="581"/>
                    </a:lnTo>
                    <a:lnTo>
                      <a:pt x="355" y="531"/>
                    </a:lnTo>
                    <a:lnTo>
                      <a:pt x="375" y="483"/>
                    </a:lnTo>
                    <a:lnTo>
                      <a:pt x="404" y="441"/>
                    </a:lnTo>
                    <a:lnTo>
                      <a:pt x="438" y="407"/>
                    </a:lnTo>
                    <a:lnTo>
                      <a:pt x="480" y="378"/>
                    </a:lnTo>
                    <a:lnTo>
                      <a:pt x="527" y="358"/>
                    </a:lnTo>
                    <a:lnTo>
                      <a:pt x="578" y="348"/>
                    </a:lnTo>
                    <a:lnTo>
                      <a:pt x="605" y="346"/>
                    </a:lnTo>
                    <a:lnTo>
                      <a:pt x="1120" y="346"/>
                    </a:lnTo>
                    <a:lnTo>
                      <a:pt x="1146" y="348"/>
                    </a:lnTo>
                    <a:lnTo>
                      <a:pt x="1198" y="358"/>
                    </a:lnTo>
                    <a:lnTo>
                      <a:pt x="1244" y="378"/>
                    </a:lnTo>
                    <a:lnTo>
                      <a:pt x="1286" y="407"/>
                    </a:lnTo>
                    <a:lnTo>
                      <a:pt x="1322" y="441"/>
                    </a:lnTo>
                    <a:lnTo>
                      <a:pt x="1350" y="483"/>
                    </a:lnTo>
                    <a:lnTo>
                      <a:pt x="1369" y="531"/>
                    </a:lnTo>
                    <a:lnTo>
                      <a:pt x="1381" y="581"/>
                    </a:lnTo>
                    <a:lnTo>
                      <a:pt x="1381" y="608"/>
                    </a:lnTo>
                    <a:lnTo>
                      <a:pt x="1381" y="11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37" name="Freeform 30"/>
            <p:cNvSpPr>
              <a:spLocks noEditPoints="1"/>
            </p:cNvSpPr>
            <p:nvPr/>
          </p:nvSpPr>
          <p:spPr bwMode="auto">
            <a:xfrm rot="5400000">
              <a:off x="10950162" y="470161"/>
              <a:ext cx="140525" cy="266701"/>
            </a:xfrm>
            <a:custGeom>
              <a:avLst/>
              <a:gdLst>
                <a:gd name="T0" fmla="*/ 586 w 851"/>
                <a:gd name="T1" fmla="*/ 92 h 1617"/>
                <a:gd name="T2" fmla="*/ 258 w 851"/>
                <a:gd name="T3" fmla="*/ 0 h 1617"/>
                <a:gd name="T4" fmla="*/ 140 w 851"/>
                <a:gd name="T5" fmla="*/ 92 h 1617"/>
                <a:gd name="T6" fmla="*/ 61 w 851"/>
                <a:gd name="T7" fmla="*/ 117 h 1617"/>
                <a:gd name="T8" fmla="*/ 1 w 851"/>
                <a:gd name="T9" fmla="*/ 205 h 1617"/>
                <a:gd name="T10" fmla="*/ 0 w 851"/>
                <a:gd name="T11" fmla="*/ 1477 h 1617"/>
                <a:gd name="T12" fmla="*/ 23 w 851"/>
                <a:gd name="T13" fmla="*/ 1556 h 1617"/>
                <a:gd name="T14" fmla="*/ 111 w 851"/>
                <a:gd name="T15" fmla="*/ 1615 h 1617"/>
                <a:gd name="T16" fmla="*/ 711 w 851"/>
                <a:gd name="T17" fmla="*/ 1617 h 1617"/>
                <a:gd name="T18" fmla="*/ 790 w 851"/>
                <a:gd name="T19" fmla="*/ 1594 h 1617"/>
                <a:gd name="T20" fmla="*/ 850 w 851"/>
                <a:gd name="T21" fmla="*/ 1506 h 1617"/>
                <a:gd name="T22" fmla="*/ 851 w 851"/>
                <a:gd name="T23" fmla="*/ 233 h 1617"/>
                <a:gd name="T24" fmla="*/ 828 w 851"/>
                <a:gd name="T25" fmla="*/ 154 h 1617"/>
                <a:gd name="T26" fmla="*/ 740 w 851"/>
                <a:gd name="T27" fmla="*/ 95 h 1617"/>
                <a:gd name="T28" fmla="*/ 757 w 851"/>
                <a:gd name="T29" fmla="*/ 1477 h 1617"/>
                <a:gd name="T30" fmla="*/ 750 w 851"/>
                <a:gd name="T31" fmla="*/ 1503 h 1617"/>
                <a:gd name="T32" fmla="*/ 721 w 851"/>
                <a:gd name="T33" fmla="*/ 1523 h 1617"/>
                <a:gd name="T34" fmla="*/ 140 w 851"/>
                <a:gd name="T35" fmla="*/ 1525 h 1617"/>
                <a:gd name="T36" fmla="*/ 114 w 851"/>
                <a:gd name="T37" fmla="*/ 1516 h 1617"/>
                <a:gd name="T38" fmla="*/ 94 w 851"/>
                <a:gd name="T39" fmla="*/ 1487 h 1617"/>
                <a:gd name="T40" fmla="*/ 94 w 851"/>
                <a:gd name="T41" fmla="*/ 233 h 1617"/>
                <a:gd name="T42" fmla="*/ 101 w 851"/>
                <a:gd name="T43" fmla="*/ 206 h 1617"/>
                <a:gd name="T44" fmla="*/ 131 w 851"/>
                <a:gd name="T45" fmla="*/ 187 h 1617"/>
                <a:gd name="T46" fmla="*/ 711 w 851"/>
                <a:gd name="T47" fmla="*/ 186 h 1617"/>
                <a:gd name="T48" fmla="*/ 737 w 851"/>
                <a:gd name="T49" fmla="*/ 194 h 1617"/>
                <a:gd name="T50" fmla="*/ 757 w 851"/>
                <a:gd name="T51" fmla="*/ 223 h 1617"/>
                <a:gd name="T52" fmla="*/ 757 w 851"/>
                <a:gd name="T53" fmla="*/ 1477 h 1617"/>
                <a:gd name="T54" fmla="*/ 144 w 851"/>
                <a:gd name="T55" fmla="*/ 1468 h 1617"/>
                <a:gd name="T56" fmla="*/ 707 w 851"/>
                <a:gd name="T57" fmla="*/ 1264 h 1617"/>
                <a:gd name="T58" fmla="*/ 707 w 851"/>
                <a:gd name="T59" fmla="*/ 1213 h 1617"/>
                <a:gd name="T60" fmla="*/ 144 w 851"/>
                <a:gd name="T61" fmla="*/ 1009 h 1617"/>
                <a:gd name="T62" fmla="*/ 707 w 851"/>
                <a:gd name="T63" fmla="*/ 1213 h 1617"/>
                <a:gd name="T64" fmla="*/ 144 w 851"/>
                <a:gd name="T65" fmla="*/ 958 h 1617"/>
                <a:gd name="T66" fmla="*/ 707 w 851"/>
                <a:gd name="T67" fmla="*/ 754 h 1617"/>
                <a:gd name="T68" fmla="*/ 707 w 851"/>
                <a:gd name="T69" fmla="*/ 703 h 1617"/>
                <a:gd name="T70" fmla="*/ 144 w 851"/>
                <a:gd name="T71" fmla="*/ 499 h 1617"/>
                <a:gd name="T72" fmla="*/ 707 w 851"/>
                <a:gd name="T73" fmla="*/ 703 h 1617"/>
                <a:gd name="T74" fmla="*/ 144 w 851"/>
                <a:gd name="T75" fmla="*/ 448 h 1617"/>
                <a:gd name="T76" fmla="*/ 707 w 851"/>
                <a:gd name="T77" fmla="*/ 243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1" h="1617">
                  <a:moveTo>
                    <a:pt x="711" y="92"/>
                  </a:moveTo>
                  <a:lnTo>
                    <a:pt x="586" y="92"/>
                  </a:lnTo>
                  <a:lnTo>
                    <a:pt x="586" y="0"/>
                  </a:lnTo>
                  <a:lnTo>
                    <a:pt x="258" y="0"/>
                  </a:lnTo>
                  <a:lnTo>
                    <a:pt x="258" y="92"/>
                  </a:lnTo>
                  <a:lnTo>
                    <a:pt x="140" y="92"/>
                  </a:lnTo>
                  <a:lnTo>
                    <a:pt x="111" y="95"/>
                  </a:lnTo>
                  <a:lnTo>
                    <a:pt x="61" y="117"/>
                  </a:lnTo>
                  <a:lnTo>
                    <a:pt x="23" y="154"/>
                  </a:lnTo>
                  <a:lnTo>
                    <a:pt x="1" y="205"/>
                  </a:lnTo>
                  <a:lnTo>
                    <a:pt x="0" y="233"/>
                  </a:lnTo>
                  <a:lnTo>
                    <a:pt x="0" y="1477"/>
                  </a:lnTo>
                  <a:lnTo>
                    <a:pt x="1" y="1506"/>
                  </a:lnTo>
                  <a:lnTo>
                    <a:pt x="23" y="1556"/>
                  </a:lnTo>
                  <a:lnTo>
                    <a:pt x="61" y="1594"/>
                  </a:lnTo>
                  <a:lnTo>
                    <a:pt x="111" y="1615"/>
                  </a:lnTo>
                  <a:lnTo>
                    <a:pt x="140" y="1617"/>
                  </a:lnTo>
                  <a:lnTo>
                    <a:pt x="711" y="1617"/>
                  </a:lnTo>
                  <a:lnTo>
                    <a:pt x="740" y="1615"/>
                  </a:lnTo>
                  <a:lnTo>
                    <a:pt x="790" y="1594"/>
                  </a:lnTo>
                  <a:lnTo>
                    <a:pt x="828" y="1556"/>
                  </a:lnTo>
                  <a:lnTo>
                    <a:pt x="850" y="1506"/>
                  </a:lnTo>
                  <a:lnTo>
                    <a:pt x="851" y="1477"/>
                  </a:lnTo>
                  <a:lnTo>
                    <a:pt x="851" y="233"/>
                  </a:lnTo>
                  <a:lnTo>
                    <a:pt x="850" y="205"/>
                  </a:lnTo>
                  <a:lnTo>
                    <a:pt x="828" y="154"/>
                  </a:lnTo>
                  <a:lnTo>
                    <a:pt x="790" y="117"/>
                  </a:lnTo>
                  <a:lnTo>
                    <a:pt x="740" y="95"/>
                  </a:lnTo>
                  <a:lnTo>
                    <a:pt x="711" y="92"/>
                  </a:lnTo>
                  <a:close/>
                  <a:moveTo>
                    <a:pt x="757" y="1477"/>
                  </a:moveTo>
                  <a:lnTo>
                    <a:pt x="757" y="1487"/>
                  </a:lnTo>
                  <a:lnTo>
                    <a:pt x="750" y="1503"/>
                  </a:lnTo>
                  <a:lnTo>
                    <a:pt x="737" y="1516"/>
                  </a:lnTo>
                  <a:lnTo>
                    <a:pt x="721" y="1523"/>
                  </a:lnTo>
                  <a:lnTo>
                    <a:pt x="711" y="1525"/>
                  </a:lnTo>
                  <a:lnTo>
                    <a:pt x="140" y="1525"/>
                  </a:lnTo>
                  <a:lnTo>
                    <a:pt x="131" y="1523"/>
                  </a:lnTo>
                  <a:lnTo>
                    <a:pt x="114" y="1516"/>
                  </a:lnTo>
                  <a:lnTo>
                    <a:pt x="101" y="1503"/>
                  </a:lnTo>
                  <a:lnTo>
                    <a:pt x="94" y="1487"/>
                  </a:lnTo>
                  <a:lnTo>
                    <a:pt x="94" y="1477"/>
                  </a:lnTo>
                  <a:lnTo>
                    <a:pt x="94" y="233"/>
                  </a:lnTo>
                  <a:lnTo>
                    <a:pt x="94" y="223"/>
                  </a:lnTo>
                  <a:lnTo>
                    <a:pt x="101" y="206"/>
                  </a:lnTo>
                  <a:lnTo>
                    <a:pt x="114" y="194"/>
                  </a:lnTo>
                  <a:lnTo>
                    <a:pt x="131" y="187"/>
                  </a:lnTo>
                  <a:lnTo>
                    <a:pt x="140" y="186"/>
                  </a:lnTo>
                  <a:lnTo>
                    <a:pt x="711" y="186"/>
                  </a:lnTo>
                  <a:lnTo>
                    <a:pt x="721" y="187"/>
                  </a:lnTo>
                  <a:lnTo>
                    <a:pt x="737" y="194"/>
                  </a:lnTo>
                  <a:lnTo>
                    <a:pt x="750" y="206"/>
                  </a:lnTo>
                  <a:lnTo>
                    <a:pt x="757" y="223"/>
                  </a:lnTo>
                  <a:lnTo>
                    <a:pt x="757" y="233"/>
                  </a:lnTo>
                  <a:lnTo>
                    <a:pt x="757" y="1477"/>
                  </a:lnTo>
                  <a:close/>
                  <a:moveTo>
                    <a:pt x="707" y="1468"/>
                  </a:moveTo>
                  <a:lnTo>
                    <a:pt x="144" y="1468"/>
                  </a:lnTo>
                  <a:lnTo>
                    <a:pt x="144" y="1264"/>
                  </a:lnTo>
                  <a:lnTo>
                    <a:pt x="707" y="1264"/>
                  </a:lnTo>
                  <a:lnTo>
                    <a:pt x="707" y="1468"/>
                  </a:lnTo>
                  <a:close/>
                  <a:moveTo>
                    <a:pt x="707" y="1213"/>
                  </a:moveTo>
                  <a:lnTo>
                    <a:pt x="144" y="1213"/>
                  </a:lnTo>
                  <a:lnTo>
                    <a:pt x="144" y="1009"/>
                  </a:lnTo>
                  <a:lnTo>
                    <a:pt x="707" y="1009"/>
                  </a:lnTo>
                  <a:lnTo>
                    <a:pt x="707" y="1213"/>
                  </a:lnTo>
                  <a:close/>
                  <a:moveTo>
                    <a:pt x="707" y="958"/>
                  </a:moveTo>
                  <a:lnTo>
                    <a:pt x="144" y="958"/>
                  </a:lnTo>
                  <a:lnTo>
                    <a:pt x="144" y="754"/>
                  </a:lnTo>
                  <a:lnTo>
                    <a:pt x="707" y="754"/>
                  </a:lnTo>
                  <a:lnTo>
                    <a:pt x="707" y="958"/>
                  </a:lnTo>
                  <a:close/>
                  <a:moveTo>
                    <a:pt x="707" y="703"/>
                  </a:moveTo>
                  <a:lnTo>
                    <a:pt x="144" y="703"/>
                  </a:lnTo>
                  <a:lnTo>
                    <a:pt x="144" y="499"/>
                  </a:lnTo>
                  <a:lnTo>
                    <a:pt x="707" y="499"/>
                  </a:lnTo>
                  <a:lnTo>
                    <a:pt x="707" y="703"/>
                  </a:lnTo>
                  <a:close/>
                  <a:moveTo>
                    <a:pt x="707" y="448"/>
                  </a:moveTo>
                  <a:lnTo>
                    <a:pt x="144" y="448"/>
                  </a:lnTo>
                  <a:lnTo>
                    <a:pt x="144" y="243"/>
                  </a:lnTo>
                  <a:lnTo>
                    <a:pt x="707" y="243"/>
                  </a:lnTo>
                  <a:lnTo>
                    <a:pt x="707" y="44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10474324" y="495789"/>
              <a:ext cx="43954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100%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5822434" y="495789"/>
              <a:ext cx="566181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2:00 PM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0" name="Freeform 26"/>
            <p:cNvSpPr>
              <a:spLocks noEditPoints="1"/>
            </p:cNvSpPr>
            <p:nvPr/>
          </p:nvSpPr>
          <p:spPr bwMode="auto">
            <a:xfrm>
              <a:off x="1636522" y="533249"/>
              <a:ext cx="179805" cy="140525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937083" y="495789"/>
              <a:ext cx="731290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PPTBIZCAM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45" name="직선 연결선 44"/>
            <p:cNvCxnSpPr/>
            <p:nvPr/>
          </p:nvCxnSpPr>
          <p:spPr>
            <a:xfrm>
              <a:off x="376237" y="862012"/>
              <a:ext cx="1143952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0EBBDC2-2896-4E93-B133-BBC1A3250CCF}"/>
              </a:ext>
            </a:extLst>
          </p:cNvPr>
          <p:cNvSpPr/>
          <p:nvPr/>
        </p:nvSpPr>
        <p:spPr>
          <a:xfrm>
            <a:off x="3039099" y="840710"/>
            <a:ext cx="6305452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14. </a:t>
            </a:r>
            <a:r>
              <a:rPr kumimoji="0" lang="en-US" altLang="ko-KR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DevAddr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Assignment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57D4F71-F126-4901-84E4-DC4F99682010}"/>
              </a:ext>
            </a:extLst>
          </p:cNvPr>
          <p:cNvSpPr txBox="1"/>
          <p:nvPr/>
        </p:nvSpPr>
        <p:spPr>
          <a:xfrm>
            <a:off x="1258907" y="1513755"/>
            <a:ext cx="977862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NetID</a:t>
            </a:r>
            <a:r>
              <a:rPr lang="ko-KR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는 </a:t>
            </a: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Lora Alliance</a:t>
            </a:r>
            <a:r>
              <a:rPr lang="ko-KR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에 의해</a:t>
            </a: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4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LoraWAN</a:t>
            </a: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network</a:t>
            </a:r>
            <a:r>
              <a:rPr lang="ko-KR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들에 부여된</a:t>
            </a: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24bit network </a:t>
            </a:r>
            <a:r>
              <a:rPr lang="ko-KR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식별자이다</a:t>
            </a: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ctr">
              <a:defRPr/>
            </a:pP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0x000000</a:t>
            </a:r>
            <a:r>
              <a:rPr lang="ko-KR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그리고 </a:t>
            </a: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0x000001</a:t>
            </a:r>
            <a:r>
              <a:rPr lang="ko-KR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값들은 실험직인 </a:t>
            </a: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network</a:t>
            </a:r>
            <a:r>
              <a:rPr lang="ko-KR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들을 위해 예약 되었고</a:t>
            </a: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</a:t>
            </a:r>
            <a:r>
              <a:rPr lang="ko-KR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network</a:t>
            </a:r>
            <a:r>
              <a:rPr lang="ko-KR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들은 </a:t>
            </a: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roaming</a:t>
            </a:r>
            <a:r>
              <a:rPr lang="ko-KR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을 사용하지 않는다</a:t>
            </a: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b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en-US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 값들은 </a:t>
            </a:r>
            <a:r>
              <a:rPr lang="en-US" altLang="ko-KR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Lora Alliance</a:t>
            </a:r>
            <a:r>
              <a:rPr lang="ko-KR" altLang="en-US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에 허락 받을 필요없이 사용가능</a:t>
            </a:r>
            <a:r>
              <a:rPr lang="en-US" altLang="ko-KR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</a:p>
          <a:p>
            <a:pPr>
              <a:defRPr/>
            </a:pPr>
            <a:r>
              <a:rPr lang="en-US" altLang="ko-KR" sz="14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LoraWAN</a:t>
            </a: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network</a:t>
            </a:r>
            <a:r>
              <a:rPr lang="ko-KR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들 </a:t>
            </a: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Lora Alliance</a:t>
            </a:r>
            <a:r>
              <a:rPr lang="ko-KR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에 의해 부여되는 </a:t>
            </a: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unique</a:t>
            </a:r>
            <a:r>
              <a:rPr lang="ko-KR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한 </a:t>
            </a: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NetID </a:t>
            </a:r>
            <a:r>
              <a:rPr lang="ko-KR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값을 얻기 위해 </a:t>
            </a: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roaming</a:t>
            </a:r>
            <a:r>
              <a:rPr lang="ko-KR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을 사용한다</a:t>
            </a: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4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24" name="그림 23" descr="테이블이(가) 표시된 사진&#10;&#10;자동 생성된 설명">
            <a:extLst>
              <a:ext uri="{FF2B5EF4-FFF2-40B4-BE49-F238E27FC236}">
                <a16:creationId xmlns:a16="http://schemas.microsoft.com/office/drawing/2014/main" id="{BE440C97-201B-455A-A7E4-843FDB845F3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041959" y="2792506"/>
            <a:ext cx="5170501" cy="1569989"/>
          </a:xfrm>
          <a:prstGeom prst="rect">
            <a:avLst/>
          </a:prstGeom>
        </p:spPr>
      </p:pic>
      <p:pic>
        <p:nvPicPr>
          <p:cNvPr id="30" name="그림 29" descr="테이블이(가) 표시된 사진&#10;&#10;자동 생성된 설명">
            <a:extLst>
              <a:ext uri="{FF2B5EF4-FFF2-40B4-BE49-F238E27FC236}">
                <a16:creationId xmlns:a16="http://schemas.microsoft.com/office/drawing/2014/main" id="{B608D706-909D-43D1-95D7-EF091D254F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2460" y="2437897"/>
            <a:ext cx="5170501" cy="208196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97B15EFB-E6CD-4B0F-9C97-C0255F08B72C}"/>
              </a:ext>
            </a:extLst>
          </p:cNvPr>
          <p:cNvSpPr txBox="1"/>
          <p:nvPr/>
        </p:nvSpPr>
        <p:spPr>
          <a:xfrm>
            <a:off x="1967775" y="4579666"/>
            <a:ext cx="8376711" cy="19952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Type:  NetID</a:t>
            </a:r>
            <a:r>
              <a:rPr lang="ko-KR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의</a:t>
            </a: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3MSB(Most Significant Bits)</a:t>
            </a:r>
            <a:r>
              <a:rPr lang="ko-KR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는 </a:t>
            </a: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NetID</a:t>
            </a:r>
            <a:r>
              <a:rPr lang="ko-KR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의 </a:t>
            </a: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Type</a:t>
            </a:r>
            <a:r>
              <a:rPr lang="ko-KR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을 </a:t>
            </a: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(0~7) </a:t>
            </a:r>
            <a:r>
              <a:rPr lang="ko-KR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가</a:t>
            </a:r>
            <a:r>
              <a:rPr lang="ko-KR" altLang="en-US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리</a:t>
            </a:r>
            <a:r>
              <a:rPr lang="ko-KR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킨다</a:t>
            </a: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4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ID: NetID</a:t>
            </a:r>
            <a:r>
              <a:rPr lang="ko-KR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의 가변길이 </a:t>
            </a: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LSB(Least Significant Bits)</a:t>
            </a:r>
            <a:r>
              <a:rPr lang="ko-KR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는 </a:t>
            </a: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Lora Alliance</a:t>
            </a:r>
            <a:r>
              <a:rPr lang="ko-KR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에 의해 부여된다</a:t>
            </a: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b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ID </a:t>
            </a:r>
            <a:r>
              <a:rPr lang="ko-KR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필드의 길이는 </a:t>
            </a: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NetID</a:t>
            </a:r>
            <a:r>
              <a:rPr lang="ko-KR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의 </a:t>
            </a: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Type</a:t>
            </a:r>
            <a:r>
              <a:rPr lang="ko-KR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에 달려있다</a:t>
            </a: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en-US" altLang="ko-KR" sz="14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RFU: Type</a:t>
            </a:r>
            <a:r>
              <a:rPr lang="ko-KR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과 </a:t>
            </a: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ID </a:t>
            </a:r>
            <a:r>
              <a:rPr lang="ko-KR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필드들이 소비된 이후에 만약</a:t>
            </a: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NetID</a:t>
            </a:r>
            <a:r>
              <a:rPr lang="ko-KR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안에 사용되지 않는 어떠한 </a:t>
            </a: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bit</a:t>
            </a:r>
            <a:r>
              <a:rPr lang="ko-KR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들이</a:t>
            </a: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</a:t>
            </a:r>
            <a:r>
              <a:rPr lang="ko-KR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있다면 그들은 표시된다 </a:t>
            </a: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RFU</a:t>
            </a:r>
            <a:r>
              <a:rPr lang="ko-KR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로 그리고 </a:t>
            </a: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0</a:t>
            </a:r>
            <a:r>
              <a:rPr lang="ko-KR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으로 설정된</a:t>
            </a:r>
            <a:r>
              <a:rPr lang="ko-KR" altLang="en-US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다</a:t>
            </a: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en-US" altLang="ko-KR" sz="14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만약 이러한 필드들이 아직 </a:t>
            </a: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NetID</a:t>
            </a:r>
            <a:r>
              <a:rPr lang="ko-KR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의 </a:t>
            </a: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24bit</a:t>
            </a:r>
            <a:r>
              <a:rPr lang="ko-KR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들을 소비함으로 써 사용하지않았다면 이러한 </a:t>
            </a: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RFU bit</a:t>
            </a:r>
            <a:r>
              <a:rPr lang="ko-KR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들은 </a:t>
            </a: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Type</a:t>
            </a:r>
            <a:r>
              <a:rPr lang="ko-KR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과 </a:t>
            </a: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ID bit</a:t>
            </a:r>
            <a:r>
              <a:rPr lang="ko-KR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들 사이에 위치하고 있다</a:t>
            </a: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4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01370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F2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>
            <a:off x="404960" y="358612"/>
            <a:ext cx="11439525" cy="6505575"/>
          </a:xfrm>
          <a:prstGeom prst="round2SameRect">
            <a:avLst>
              <a:gd name="adj1" fmla="val 5832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317500" dist="609600" sx="95000" sy="95000" algn="l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376237" y="495789"/>
            <a:ext cx="11439525" cy="366223"/>
            <a:chOff x="376237" y="495789"/>
            <a:chExt cx="11439525" cy="366223"/>
          </a:xfrm>
        </p:grpSpPr>
        <p:grpSp>
          <p:nvGrpSpPr>
            <p:cNvPr id="13" name="Group 8"/>
            <p:cNvGrpSpPr>
              <a:grpSpLocks noChangeAspect="1"/>
            </p:cNvGrpSpPr>
            <p:nvPr/>
          </p:nvGrpSpPr>
          <p:grpSpPr bwMode="auto">
            <a:xfrm>
              <a:off x="2175290" y="533249"/>
              <a:ext cx="132372" cy="140525"/>
              <a:chOff x="4594" y="900"/>
              <a:chExt cx="276" cy="293"/>
            </a:xfrm>
            <a:solidFill>
              <a:schemeClr val="tx1"/>
            </a:solidFill>
          </p:grpSpPr>
          <p:sp>
            <p:nvSpPr>
              <p:cNvPr id="15" name="Freeform 9"/>
              <p:cNvSpPr>
                <a:spLocks/>
              </p:cNvSpPr>
              <p:nvPr/>
            </p:nvSpPr>
            <p:spPr bwMode="auto"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6" name="Freeform 10"/>
              <p:cNvSpPr>
                <a:spLocks/>
              </p:cNvSpPr>
              <p:nvPr/>
            </p:nvSpPr>
            <p:spPr bwMode="auto"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7" name="Freeform 11"/>
              <p:cNvSpPr>
                <a:spLocks noEditPoints="1"/>
              </p:cNvSpPr>
              <p:nvPr/>
            </p:nvSpPr>
            <p:spPr bwMode="auto"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8" name="Freeform 12"/>
              <p:cNvSpPr>
                <a:spLocks/>
              </p:cNvSpPr>
              <p:nvPr/>
            </p:nvSpPr>
            <p:spPr bwMode="auto"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grpSp>
          <p:nvGrpSpPr>
            <p:cNvPr id="25" name="Group 19"/>
            <p:cNvGrpSpPr>
              <a:grpSpLocks noChangeAspect="1"/>
            </p:cNvGrpSpPr>
            <p:nvPr/>
          </p:nvGrpSpPr>
          <p:grpSpPr bwMode="auto">
            <a:xfrm>
              <a:off x="1930628" y="533249"/>
              <a:ext cx="140525" cy="140525"/>
              <a:chOff x="1747" y="423"/>
              <a:chExt cx="575" cy="575"/>
            </a:xfrm>
            <a:solidFill>
              <a:schemeClr val="tx1"/>
            </a:solidFill>
          </p:grpSpPr>
          <p:sp>
            <p:nvSpPr>
              <p:cNvPr id="27" name="Freeform 20"/>
              <p:cNvSpPr>
                <a:spLocks noEditPoints="1"/>
              </p:cNvSpPr>
              <p:nvPr/>
            </p:nvSpPr>
            <p:spPr bwMode="auto">
              <a:xfrm>
                <a:off x="1899" y="577"/>
                <a:ext cx="271" cy="270"/>
              </a:xfrm>
              <a:custGeom>
                <a:avLst/>
                <a:gdLst>
                  <a:gd name="T0" fmla="*/ 148 w 811"/>
                  <a:gd name="T1" fmla="*/ 0 h 811"/>
                  <a:gd name="T2" fmla="*/ 65 w 811"/>
                  <a:gd name="T3" fmla="*/ 24 h 811"/>
                  <a:gd name="T4" fmla="*/ 1 w 811"/>
                  <a:gd name="T5" fmla="*/ 118 h 811"/>
                  <a:gd name="T6" fmla="*/ 0 w 811"/>
                  <a:gd name="T7" fmla="*/ 663 h 811"/>
                  <a:gd name="T8" fmla="*/ 24 w 811"/>
                  <a:gd name="T9" fmla="*/ 746 h 811"/>
                  <a:gd name="T10" fmla="*/ 118 w 811"/>
                  <a:gd name="T11" fmla="*/ 808 h 811"/>
                  <a:gd name="T12" fmla="*/ 663 w 811"/>
                  <a:gd name="T13" fmla="*/ 811 h 811"/>
                  <a:gd name="T14" fmla="*/ 746 w 811"/>
                  <a:gd name="T15" fmla="*/ 787 h 811"/>
                  <a:gd name="T16" fmla="*/ 810 w 811"/>
                  <a:gd name="T17" fmla="*/ 693 h 811"/>
                  <a:gd name="T18" fmla="*/ 811 w 811"/>
                  <a:gd name="T19" fmla="*/ 148 h 811"/>
                  <a:gd name="T20" fmla="*/ 787 w 811"/>
                  <a:gd name="T21" fmla="*/ 65 h 811"/>
                  <a:gd name="T22" fmla="*/ 693 w 811"/>
                  <a:gd name="T23" fmla="*/ 1 h 811"/>
                  <a:gd name="T24" fmla="*/ 405 w 811"/>
                  <a:gd name="T25" fmla="*/ 673 h 811"/>
                  <a:gd name="T26" fmla="*/ 326 w 811"/>
                  <a:gd name="T27" fmla="*/ 661 h 811"/>
                  <a:gd name="T28" fmla="*/ 235 w 811"/>
                  <a:gd name="T29" fmla="*/ 611 h 811"/>
                  <a:gd name="T30" fmla="*/ 170 w 811"/>
                  <a:gd name="T31" fmla="*/ 533 h 811"/>
                  <a:gd name="T32" fmla="*/ 140 w 811"/>
                  <a:gd name="T33" fmla="*/ 432 h 811"/>
                  <a:gd name="T34" fmla="*/ 140 w 811"/>
                  <a:gd name="T35" fmla="*/ 377 h 811"/>
                  <a:gd name="T36" fmla="*/ 170 w 811"/>
                  <a:gd name="T37" fmla="*/ 278 h 811"/>
                  <a:gd name="T38" fmla="*/ 235 w 811"/>
                  <a:gd name="T39" fmla="*/ 199 h 811"/>
                  <a:gd name="T40" fmla="*/ 326 w 811"/>
                  <a:gd name="T41" fmla="*/ 150 h 811"/>
                  <a:gd name="T42" fmla="*/ 405 w 811"/>
                  <a:gd name="T43" fmla="*/ 138 h 811"/>
                  <a:gd name="T44" fmla="*/ 486 w 811"/>
                  <a:gd name="T45" fmla="*/ 150 h 811"/>
                  <a:gd name="T46" fmla="*/ 575 w 811"/>
                  <a:gd name="T47" fmla="*/ 199 h 811"/>
                  <a:gd name="T48" fmla="*/ 641 w 811"/>
                  <a:gd name="T49" fmla="*/ 278 h 811"/>
                  <a:gd name="T50" fmla="*/ 671 w 811"/>
                  <a:gd name="T51" fmla="*/ 377 h 811"/>
                  <a:gd name="T52" fmla="*/ 671 w 811"/>
                  <a:gd name="T53" fmla="*/ 432 h 811"/>
                  <a:gd name="T54" fmla="*/ 641 w 811"/>
                  <a:gd name="T55" fmla="*/ 533 h 811"/>
                  <a:gd name="T56" fmla="*/ 575 w 811"/>
                  <a:gd name="T57" fmla="*/ 611 h 811"/>
                  <a:gd name="T58" fmla="*/ 486 w 811"/>
                  <a:gd name="T59" fmla="*/ 661 h 811"/>
                  <a:gd name="T60" fmla="*/ 405 w 811"/>
                  <a:gd name="T61" fmla="*/ 673 h 811"/>
                  <a:gd name="T62" fmla="*/ 669 w 811"/>
                  <a:gd name="T63" fmla="*/ 193 h 811"/>
                  <a:gd name="T64" fmla="*/ 628 w 811"/>
                  <a:gd name="T65" fmla="*/ 166 h 811"/>
                  <a:gd name="T66" fmla="*/ 618 w 811"/>
                  <a:gd name="T67" fmla="*/ 130 h 811"/>
                  <a:gd name="T68" fmla="*/ 628 w 811"/>
                  <a:gd name="T69" fmla="*/ 95 h 811"/>
                  <a:gd name="T70" fmla="*/ 669 w 811"/>
                  <a:gd name="T71" fmla="*/ 68 h 811"/>
                  <a:gd name="T72" fmla="*/ 695 w 811"/>
                  <a:gd name="T73" fmla="*/ 68 h 811"/>
                  <a:gd name="T74" fmla="*/ 733 w 811"/>
                  <a:gd name="T75" fmla="*/ 95 h 811"/>
                  <a:gd name="T76" fmla="*/ 745 w 811"/>
                  <a:gd name="T77" fmla="*/ 130 h 811"/>
                  <a:gd name="T78" fmla="*/ 733 w 811"/>
                  <a:gd name="T79" fmla="*/ 166 h 811"/>
                  <a:gd name="T80" fmla="*/ 695 w 811"/>
                  <a:gd name="T81" fmla="*/ 193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11" h="811">
                    <a:moveTo>
                      <a:pt x="663" y="0"/>
                    </a:moveTo>
                    <a:lnTo>
                      <a:pt x="148" y="0"/>
                    </a:lnTo>
                    <a:lnTo>
                      <a:pt x="118" y="1"/>
                    </a:lnTo>
                    <a:lnTo>
                      <a:pt x="65" y="24"/>
                    </a:lnTo>
                    <a:lnTo>
                      <a:pt x="24" y="65"/>
                    </a:lnTo>
                    <a:lnTo>
                      <a:pt x="1" y="118"/>
                    </a:lnTo>
                    <a:lnTo>
                      <a:pt x="0" y="148"/>
                    </a:lnTo>
                    <a:lnTo>
                      <a:pt x="0" y="663"/>
                    </a:lnTo>
                    <a:lnTo>
                      <a:pt x="1" y="693"/>
                    </a:lnTo>
                    <a:lnTo>
                      <a:pt x="24" y="746"/>
                    </a:lnTo>
                    <a:lnTo>
                      <a:pt x="65" y="787"/>
                    </a:lnTo>
                    <a:lnTo>
                      <a:pt x="118" y="808"/>
                    </a:lnTo>
                    <a:lnTo>
                      <a:pt x="148" y="811"/>
                    </a:lnTo>
                    <a:lnTo>
                      <a:pt x="663" y="811"/>
                    </a:lnTo>
                    <a:lnTo>
                      <a:pt x="693" y="808"/>
                    </a:lnTo>
                    <a:lnTo>
                      <a:pt x="746" y="787"/>
                    </a:lnTo>
                    <a:lnTo>
                      <a:pt x="787" y="746"/>
                    </a:lnTo>
                    <a:lnTo>
                      <a:pt x="810" y="693"/>
                    </a:lnTo>
                    <a:lnTo>
                      <a:pt x="811" y="663"/>
                    </a:lnTo>
                    <a:lnTo>
                      <a:pt x="811" y="148"/>
                    </a:lnTo>
                    <a:lnTo>
                      <a:pt x="810" y="118"/>
                    </a:lnTo>
                    <a:lnTo>
                      <a:pt x="787" y="65"/>
                    </a:lnTo>
                    <a:lnTo>
                      <a:pt x="746" y="24"/>
                    </a:lnTo>
                    <a:lnTo>
                      <a:pt x="693" y="1"/>
                    </a:lnTo>
                    <a:lnTo>
                      <a:pt x="663" y="0"/>
                    </a:lnTo>
                    <a:close/>
                    <a:moveTo>
                      <a:pt x="405" y="673"/>
                    </a:moveTo>
                    <a:lnTo>
                      <a:pt x="377" y="671"/>
                    </a:lnTo>
                    <a:lnTo>
                      <a:pt x="326" y="661"/>
                    </a:lnTo>
                    <a:lnTo>
                      <a:pt x="278" y="640"/>
                    </a:lnTo>
                    <a:lnTo>
                      <a:pt x="235" y="611"/>
                    </a:lnTo>
                    <a:lnTo>
                      <a:pt x="199" y="575"/>
                    </a:lnTo>
                    <a:lnTo>
                      <a:pt x="170" y="533"/>
                    </a:lnTo>
                    <a:lnTo>
                      <a:pt x="150" y="484"/>
                    </a:lnTo>
                    <a:lnTo>
                      <a:pt x="140" y="432"/>
                    </a:lnTo>
                    <a:lnTo>
                      <a:pt x="138" y="405"/>
                    </a:lnTo>
                    <a:lnTo>
                      <a:pt x="140" y="377"/>
                    </a:lnTo>
                    <a:lnTo>
                      <a:pt x="150" y="326"/>
                    </a:lnTo>
                    <a:lnTo>
                      <a:pt x="170" y="278"/>
                    </a:lnTo>
                    <a:lnTo>
                      <a:pt x="199" y="235"/>
                    </a:lnTo>
                    <a:lnTo>
                      <a:pt x="235" y="199"/>
                    </a:lnTo>
                    <a:lnTo>
                      <a:pt x="278" y="170"/>
                    </a:lnTo>
                    <a:lnTo>
                      <a:pt x="326" y="150"/>
                    </a:lnTo>
                    <a:lnTo>
                      <a:pt x="377" y="138"/>
                    </a:lnTo>
                    <a:lnTo>
                      <a:pt x="405" y="138"/>
                    </a:lnTo>
                    <a:lnTo>
                      <a:pt x="432" y="138"/>
                    </a:lnTo>
                    <a:lnTo>
                      <a:pt x="486" y="150"/>
                    </a:lnTo>
                    <a:lnTo>
                      <a:pt x="533" y="170"/>
                    </a:lnTo>
                    <a:lnTo>
                      <a:pt x="575" y="199"/>
                    </a:lnTo>
                    <a:lnTo>
                      <a:pt x="612" y="235"/>
                    </a:lnTo>
                    <a:lnTo>
                      <a:pt x="641" y="278"/>
                    </a:lnTo>
                    <a:lnTo>
                      <a:pt x="661" y="326"/>
                    </a:lnTo>
                    <a:lnTo>
                      <a:pt x="671" y="377"/>
                    </a:lnTo>
                    <a:lnTo>
                      <a:pt x="673" y="405"/>
                    </a:lnTo>
                    <a:lnTo>
                      <a:pt x="671" y="432"/>
                    </a:lnTo>
                    <a:lnTo>
                      <a:pt x="661" y="484"/>
                    </a:lnTo>
                    <a:lnTo>
                      <a:pt x="641" y="533"/>
                    </a:lnTo>
                    <a:lnTo>
                      <a:pt x="612" y="575"/>
                    </a:lnTo>
                    <a:lnTo>
                      <a:pt x="575" y="611"/>
                    </a:lnTo>
                    <a:lnTo>
                      <a:pt x="533" y="640"/>
                    </a:lnTo>
                    <a:lnTo>
                      <a:pt x="486" y="661"/>
                    </a:lnTo>
                    <a:lnTo>
                      <a:pt x="432" y="671"/>
                    </a:lnTo>
                    <a:lnTo>
                      <a:pt x="405" y="673"/>
                    </a:lnTo>
                    <a:close/>
                    <a:moveTo>
                      <a:pt x="682" y="193"/>
                    </a:moveTo>
                    <a:lnTo>
                      <a:pt x="669" y="193"/>
                    </a:lnTo>
                    <a:lnTo>
                      <a:pt x="646" y="183"/>
                    </a:lnTo>
                    <a:lnTo>
                      <a:pt x="628" y="166"/>
                    </a:lnTo>
                    <a:lnTo>
                      <a:pt x="620" y="143"/>
                    </a:lnTo>
                    <a:lnTo>
                      <a:pt x="618" y="130"/>
                    </a:lnTo>
                    <a:lnTo>
                      <a:pt x="620" y="117"/>
                    </a:lnTo>
                    <a:lnTo>
                      <a:pt x="628" y="95"/>
                    </a:lnTo>
                    <a:lnTo>
                      <a:pt x="646" y="78"/>
                    </a:lnTo>
                    <a:lnTo>
                      <a:pt x="669" y="68"/>
                    </a:lnTo>
                    <a:lnTo>
                      <a:pt x="682" y="66"/>
                    </a:lnTo>
                    <a:lnTo>
                      <a:pt x="695" y="68"/>
                    </a:lnTo>
                    <a:lnTo>
                      <a:pt x="716" y="78"/>
                    </a:lnTo>
                    <a:lnTo>
                      <a:pt x="733" y="95"/>
                    </a:lnTo>
                    <a:lnTo>
                      <a:pt x="744" y="117"/>
                    </a:lnTo>
                    <a:lnTo>
                      <a:pt x="745" y="130"/>
                    </a:lnTo>
                    <a:lnTo>
                      <a:pt x="744" y="143"/>
                    </a:lnTo>
                    <a:lnTo>
                      <a:pt x="733" y="166"/>
                    </a:lnTo>
                    <a:lnTo>
                      <a:pt x="716" y="183"/>
                    </a:lnTo>
                    <a:lnTo>
                      <a:pt x="695" y="193"/>
                    </a:lnTo>
                    <a:lnTo>
                      <a:pt x="682" y="19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8" name="Freeform 21"/>
              <p:cNvSpPr>
                <a:spLocks/>
              </p:cNvSpPr>
              <p:nvPr/>
            </p:nvSpPr>
            <p:spPr bwMode="auto">
              <a:xfrm>
                <a:off x="1983" y="660"/>
                <a:ext cx="103" cy="103"/>
              </a:xfrm>
              <a:custGeom>
                <a:avLst/>
                <a:gdLst>
                  <a:gd name="T0" fmla="*/ 154 w 308"/>
                  <a:gd name="T1" fmla="*/ 0 h 308"/>
                  <a:gd name="T2" fmla="*/ 124 w 308"/>
                  <a:gd name="T3" fmla="*/ 3 h 308"/>
                  <a:gd name="T4" fmla="*/ 67 w 308"/>
                  <a:gd name="T5" fmla="*/ 26 h 308"/>
                  <a:gd name="T6" fmla="*/ 26 w 308"/>
                  <a:gd name="T7" fmla="*/ 67 h 308"/>
                  <a:gd name="T8" fmla="*/ 3 w 308"/>
                  <a:gd name="T9" fmla="*/ 122 h 308"/>
                  <a:gd name="T10" fmla="*/ 0 w 308"/>
                  <a:gd name="T11" fmla="*/ 154 h 308"/>
                  <a:gd name="T12" fmla="*/ 3 w 308"/>
                  <a:gd name="T13" fmla="*/ 185 h 308"/>
                  <a:gd name="T14" fmla="*/ 26 w 308"/>
                  <a:gd name="T15" fmla="*/ 240 h 308"/>
                  <a:gd name="T16" fmla="*/ 67 w 308"/>
                  <a:gd name="T17" fmla="*/ 283 h 308"/>
                  <a:gd name="T18" fmla="*/ 124 w 308"/>
                  <a:gd name="T19" fmla="*/ 307 h 308"/>
                  <a:gd name="T20" fmla="*/ 154 w 308"/>
                  <a:gd name="T21" fmla="*/ 308 h 308"/>
                  <a:gd name="T22" fmla="*/ 186 w 308"/>
                  <a:gd name="T23" fmla="*/ 307 h 308"/>
                  <a:gd name="T24" fmla="*/ 242 w 308"/>
                  <a:gd name="T25" fmla="*/ 283 h 308"/>
                  <a:gd name="T26" fmla="*/ 284 w 308"/>
                  <a:gd name="T27" fmla="*/ 240 h 308"/>
                  <a:gd name="T28" fmla="*/ 307 w 308"/>
                  <a:gd name="T29" fmla="*/ 185 h 308"/>
                  <a:gd name="T30" fmla="*/ 308 w 308"/>
                  <a:gd name="T31" fmla="*/ 154 h 308"/>
                  <a:gd name="T32" fmla="*/ 307 w 308"/>
                  <a:gd name="T33" fmla="*/ 122 h 308"/>
                  <a:gd name="T34" fmla="*/ 284 w 308"/>
                  <a:gd name="T35" fmla="*/ 67 h 308"/>
                  <a:gd name="T36" fmla="*/ 242 w 308"/>
                  <a:gd name="T37" fmla="*/ 26 h 308"/>
                  <a:gd name="T38" fmla="*/ 186 w 308"/>
                  <a:gd name="T39" fmla="*/ 3 h 308"/>
                  <a:gd name="T40" fmla="*/ 154 w 308"/>
                  <a:gd name="T41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8" h="308">
                    <a:moveTo>
                      <a:pt x="154" y="0"/>
                    </a:moveTo>
                    <a:lnTo>
                      <a:pt x="124" y="3"/>
                    </a:lnTo>
                    <a:lnTo>
                      <a:pt x="67" y="26"/>
                    </a:lnTo>
                    <a:lnTo>
                      <a:pt x="26" y="67"/>
                    </a:lnTo>
                    <a:lnTo>
                      <a:pt x="3" y="122"/>
                    </a:lnTo>
                    <a:lnTo>
                      <a:pt x="0" y="154"/>
                    </a:lnTo>
                    <a:lnTo>
                      <a:pt x="3" y="185"/>
                    </a:lnTo>
                    <a:lnTo>
                      <a:pt x="26" y="240"/>
                    </a:lnTo>
                    <a:lnTo>
                      <a:pt x="67" y="283"/>
                    </a:lnTo>
                    <a:lnTo>
                      <a:pt x="124" y="307"/>
                    </a:lnTo>
                    <a:lnTo>
                      <a:pt x="154" y="308"/>
                    </a:lnTo>
                    <a:lnTo>
                      <a:pt x="186" y="307"/>
                    </a:lnTo>
                    <a:lnTo>
                      <a:pt x="242" y="283"/>
                    </a:lnTo>
                    <a:lnTo>
                      <a:pt x="284" y="240"/>
                    </a:lnTo>
                    <a:lnTo>
                      <a:pt x="307" y="185"/>
                    </a:lnTo>
                    <a:lnTo>
                      <a:pt x="308" y="154"/>
                    </a:lnTo>
                    <a:lnTo>
                      <a:pt x="307" y="122"/>
                    </a:lnTo>
                    <a:lnTo>
                      <a:pt x="284" y="67"/>
                    </a:lnTo>
                    <a:lnTo>
                      <a:pt x="242" y="26"/>
                    </a:lnTo>
                    <a:lnTo>
                      <a:pt x="186" y="3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9" name="Freeform 22"/>
              <p:cNvSpPr>
                <a:spLocks noEditPoints="1"/>
              </p:cNvSpPr>
              <p:nvPr/>
            </p:nvSpPr>
            <p:spPr bwMode="auto">
              <a:xfrm>
                <a:off x="1747" y="423"/>
                <a:ext cx="575" cy="575"/>
              </a:xfrm>
              <a:custGeom>
                <a:avLst/>
                <a:gdLst>
                  <a:gd name="T0" fmla="*/ 819 w 1725"/>
                  <a:gd name="T1" fmla="*/ 2 h 1725"/>
                  <a:gd name="T2" fmla="*/ 647 w 1725"/>
                  <a:gd name="T3" fmla="*/ 28 h 1725"/>
                  <a:gd name="T4" fmla="*/ 489 w 1725"/>
                  <a:gd name="T5" fmla="*/ 85 h 1725"/>
                  <a:gd name="T6" fmla="*/ 346 w 1725"/>
                  <a:gd name="T7" fmla="*/ 172 h 1725"/>
                  <a:gd name="T8" fmla="*/ 223 w 1725"/>
                  <a:gd name="T9" fmla="*/ 283 h 1725"/>
                  <a:gd name="T10" fmla="*/ 124 w 1725"/>
                  <a:gd name="T11" fmla="*/ 415 h 1725"/>
                  <a:gd name="T12" fmla="*/ 52 w 1725"/>
                  <a:gd name="T13" fmla="*/ 567 h 1725"/>
                  <a:gd name="T14" fmla="*/ 10 w 1725"/>
                  <a:gd name="T15" fmla="*/ 731 h 1725"/>
                  <a:gd name="T16" fmla="*/ 0 w 1725"/>
                  <a:gd name="T17" fmla="*/ 863 h 1725"/>
                  <a:gd name="T18" fmla="*/ 10 w 1725"/>
                  <a:gd name="T19" fmla="*/ 994 h 1725"/>
                  <a:gd name="T20" fmla="*/ 52 w 1725"/>
                  <a:gd name="T21" fmla="*/ 1159 h 1725"/>
                  <a:gd name="T22" fmla="*/ 124 w 1725"/>
                  <a:gd name="T23" fmla="*/ 1310 h 1725"/>
                  <a:gd name="T24" fmla="*/ 223 w 1725"/>
                  <a:gd name="T25" fmla="*/ 1443 h 1725"/>
                  <a:gd name="T26" fmla="*/ 346 w 1725"/>
                  <a:gd name="T27" fmla="*/ 1553 h 1725"/>
                  <a:gd name="T28" fmla="*/ 489 w 1725"/>
                  <a:gd name="T29" fmla="*/ 1640 h 1725"/>
                  <a:gd name="T30" fmla="*/ 647 w 1725"/>
                  <a:gd name="T31" fmla="*/ 1698 h 1725"/>
                  <a:gd name="T32" fmla="*/ 819 w 1725"/>
                  <a:gd name="T33" fmla="*/ 1724 h 1725"/>
                  <a:gd name="T34" fmla="*/ 907 w 1725"/>
                  <a:gd name="T35" fmla="*/ 1724 h 1725"/>
                  <a:gd name="T36" fmla="*/ 1078 w 1725"/>
                  <a:gd name="T37" fmla="*/ 1698 h 1725"/>
                  <a:gd name="T38" fmla="*/ 1237 w 1725"/>
                  <a:gd name="T39" fmla="*/ 1640 h 1725"/>
                  <a:gd name="T40" fmla="*/ 1379 w 1725"/>
                  <a:gd name="T41" fmla="*/ 1553 h 1725"/>
                  <a:gd name="T42" fmla="*/ 1500 w 1725"/>
                  <a:gd name="T43" fmla="*/ 1443 h 1725"/>
                  <a:gd name="T44" fmla="*/ 1600 w 1725"/>
                  <a:gd name="T45" fmla="*/ 1310 h 1725"/>
                  <a:gd name="T46" fmla="*/ 1673 w 1725"/>
                  <a:gd name="T47" fmla="*/ 1159 h 1725"/>
                  <a:gd name="T48" fmla="*/ 1715 w 1725"/>
                  <a:gd name="T49" fmla="*/ 994 h 1725"/>
                  <a:gd name="T50" fmla="*/ 1725 w 1725"/>
                  <a:gd name="T51" fmla="*/ 863 h 1725"/>
                  <a:gd name="T52" fmla="*/ 1715 w 1725"/>
                  <a:gd name="T53" fmla="*/ 731 h 1725"/>
                  <a:gd name="T54" fmla="*/ 1673 w 1725"/>
                  <a:gd name="T55" fmla="*/ 567 h 1725"/>
                  <a:gd name="T56" fmla="*/ 1600 w 1725"/>
                  <a:gd name="T57" fmla="*/ 415 h 1725"/>
                  <a:gd name="T58" fmla="*/ 1500 w 1725"/>
                  <a:gd name="T59" fmla="*/ 283 h 1725"/>
                  <a:gd name="T60" fmla="*/ 1379 w 1725"/>
                  <a:gd name="T61" fmla="*/ 172 h 1725"/>
                  <a:gd name="T62" fmla="*/ 1237 w 1725"/>
                  <a:gd name="T63" fmla="*/ 85 h 1725"/>
                  <a:gd name="T64" fmla="*/ 1078 w 1725"/>
                  <a:gd name="T65" fmla="*/ 28 h 1725"/>
                  <a:gd name="T66" fmla="*/ 907 w 1725"/>
                  <a:gd name="T67" fmla="*/ 2 h 1725"/>
                  <a:gd name="T68" fmla="*/ 1381 w 1725"/>
                  <a:gd name="T69" fmla="*/ 1123 h 1725"/>
                  <a:gd name="T70" fmla="*/ 1369 w 1725"/>
                  <a:gd name="T71" fmla="*/ 1201 h 1725"/>
                  <a:gd name="T72" fmla="*/ 1322 w 1725"/>
                  <a:gd name="T73" fmla="*/ 1288 h 1725"/>
                  <a:gd name="T74" fmla="*/ 1244 w 1725"/>
                  <a:gd name="T75" fmla="*/ 1352 h 1725"/>
                  <a:gd name="T76" fmla="*/ 1146 w 1725"/>
                  <a:gd name="T77" fmla="*/ 1383 h 1725"/>
                  <a:gd name="T78" fmla="*/ 605 w 1725"/>
                  <a:gd name="T79" fmla="*/ 1383 h 1725"/>
                  <a:gd name="T80" fmla="*/ 527 w 1725"/>
                  <a:gd name="T81" fmla="*/ 1372 h 1725"/>
                  <a:gd name="T82" fmla="*/ 438 w 1725"/>
                  <a:gd name="T83" fmla="*/ 1324 h 1725"/>
                  <a:gd name="T84" fmla="*/ 375 w 1725"/>
                  <a:gd name="T85" fmla="*/ 1247 h 1725"/>
                  <a:gd name="T86" fmla="*/ 344 w 1725"/>
                  <a:gd name="T87" fmla="*/ 1149 h 1725"/>
                  <a:gd name="T88" fmla="*/ 343 w 1725"/>
                  <a:gd name="T89" fmla="*/ 608 h 1725"/>
                  <a:gd name="T90" fmla="*/ 355 w 1725"/>
                  <a:gd name="T91" fmla="*/ 531 h 1725"/>
                  <a:gd name="T92" fmla="*/ 404 w 1725"/>
                  <a:gd name="T93" fmla="*/ 441 h 1725"/>
                  <a:gd name="T94" fmla="*/ 480 w 1725"/>
                  <a:gd name="T95" fmla="*/ 378 h 1725"/>
                  <a:gd name="T96" fmla="*/ 578 w 1725"/>
                  <a:gd name="T97" fmla="*/ 348 h 1725"/>
                  <a:gd name="T98" fmla="*/ 1120 w 1725"/>
                  <a:gd name="T99" fmla="*/ 346 h 1725"/>
                  <a:gd name="T100" fmla="*/ 1198 w 1725"/>
                  <a:gd name="T101" fmla="*/ 358 h 1725"/>
                  <a:gd name="T102" fmla="*/ 1286 w 1725"/>
                  <a:gd name="T103" fmla="*/ 407 h 1725"/>
                  <a:gd name="T104" fmla="*/ 1350 w 1725"/>
                  <a:gd name="T105" fmla="*/ 483 h 1725"/>
                  <a:gd name="T106" fmla="*/ 1381 w 1725"/>
                  <a:gd name="T107" fmla="*/ 581 h 1725"/>
                  <a:gd name="T108" fmla="*/ 1381 w 1725"/>
                  <a:gd name="T109" fmla="*/ 1123 h 17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5" h="1725">
                    <a:moveTo>
                      <a:pt x="862" y="0"/>
                    </a:moveTo>
                    <a:lnTo>
                      <a:pt x="819" y="2"/>
                    </a:lnTo>
                    <a:lnTo>
                      <a:pt x="731" y="10"/>
                    </a:lnTo>
                    <a:lnTo>
                      <a:pt x="647" y="28"/>
                    </a:lnTo>
                    <a:lnTo>
                      <a:pt x="566" y="52"/>
                    </a:lnTo>
                    <a:lnTo>
                      <a:pt x="489" y="85"/>
                    </a:lnTo>
                    <a:lnTo>
                      <a:pt x="415" y="126"/>
                    </a:lnTo>
                    <a:lnTo>
                      <a:pt x="346" y="172"/>
                    </a:lnTo>
                    <a:lnTo>
                      <a:pt x="282" y="225"/>
                    </a:lnTo>
                    <a:lnTo>
                      <a:pt x="223" y="283"/>
                    </a:lnTo>
                    <a:lnTo>
                      <a:pt x="172" y="346"/>
                    </a:lnTo>
                    <a:lnTo>
                      <a:pt x="124" y="415"/>
                    </a:lnTo>
                    <a:lnTo>
                      <a:pt x="85" y="489"/>
                    </a:lnTo>
                    <a:lnTo>
                      <a:pt x="52" y="567"/>
                    </a:lnTo>
                    <a:lnTo>
                      <a:pt x="27" y="647"/>
                    </a:lnTo>
                    <a:lnTo>
                      <a:pt x="10" y="731"/>
                    </a:lnTo>
                    <a:lnTo>
                      <a:pt x="1" y="819"/>
                    </a:lnTo>
                    <a:lnTo>
                      <a:pt x="0" y="863"/>
                    </a:lnTo>
                    <a:lnTo>
                      <a:pt x="1" y="907"/>
                    </a:lnTo>
                    <a:lnTo>
                      <a:pt x="10" y="994"/>
                    </a:lnTo>
                    <a:lnTo>
                      <a:pt x="27" y="1078"/>
                    </a:lnTo>
                    <a:lnTo>
                      <a:pt x="52" y="1159"/>
                    </a:lnTo>
                    <a:lnTo>
                      <a:pt x="85" y="1237"/>
                    </a:lnTo>
                    <a:lnTo>
                      <a:pt x="124" y="1310"/>
                    </a:lnTo>
                    <a:lnTo>
                      <a:pt x="172" y="1379"/>
                    </a:lnTo>
                    <a:lnTo>
                      <a:pt x="223" y="1443"/>
                    </a:lnTo>
                    <a:lnTo>
                      <a:pt x="282" y="1502"/>
                    </a:lnTo>
                    <a:lnTo>
                      <a:pt x="346" y="1553"/>
                    </a:lnTo>
                    <a:lnTo>
                      <a:pt x="415" y="1601"/>
                    </a:lnTo>
                    <a:lnTo>
                      <a:pt x="489" y="1640"/>
                    </a:lnTo>
                    <a:lnTo>
                      <a:pt x="566" y="1673"/>
                    </a:lnTo>
                    <a:lnTo>
                      <a:pt x="647" y="1698"/>
                    </a:lnTo>
                    <a:lnTo>
                      <a:pt x="731" y="1715"/>
                    </a:lnTo>
                    <a:lnTo>
                      <a:pt x="819" y="1724"/>
                    </a:lnTo>
                    <a:lnTo>
                      <a:pt x="862" y="1725"/>
                    </a:lnTo>
                    <a:lnTo>
                      <a:pt x="907" y="1724"/>
                    </a:lnTo>
                    <a:lnTo>
                      <a:pt x="994" y="1715"/>
                    </a:lnTo>
                    <a:lnTo>
                      <a:pt x="1078" y="1698"/>
                    </a:lnTo>
                    <a:lnTo>
                      <a:pt x="1159" y="1673"/>
                    </a:lnTo>
                    <a:lnTo>
                      <a:pt x="1237" y="1640"/>
                    </a:lnTo>
                    <a:lnTo>
                      <a:pt x="1310" y="1601"/>
                    </a:lnTo>
                    <a:lnTo>
                      <a:pt x="1379" y="1553"/>
                    </a:lnTo>
                    <a:lnTo>
                      <a:pt x="1443" y="1502"/>
                    </a:lnTo>
                    <a:lnTo>
                      <a:pt x="1500" y="1443"/>
                    </a:lnTo>
                    <a:lnTo>
                      <a:pt x="1554" y="1379"/>
                    </a:lnTo>
                    <a:lnTo>
                      <a:pt x="1600" y="1310"/>
                    </a:lnTo>
                    <a:lnTo>
                      <a:pt x="1640" y="1237"/>
                    </a:lnTo>
                    <a:lnTo>
                      <a:pt x="1673" y="1159"/>
                    </a:lnTo>
                    <a:lnTo>
                      <a:pt x="1698" y="1078"/>
                    </a:lnTo>
                    <a:lnTo>
                      <a:pt x="1715" y="994"/>
                    </a:lnTo>
                    <a:lnTo>
                      <a:pt x="1724" y="907"/>
                    </a:lnTo>
                    <a:lnTo>
                      <a:pt x="1725" y="863"/>
                    </a:lnTo>
                    <a:lnTo>
                      <a:pt x="1724" y="819"/>
                    </a:lnTo>
                    <a:lnTo>
                      <a:pt x="1715" y="731"/>
                    </a:lnTo>
                    <a:lnTo>
                      <a:pt x="1698" y="647"/>
                    </a:lnTo>
                    <a:lnTo>
                      <a:pt x="1673" y="567"/>
                    </a:lnTo>
                    <a:lnTo>
                      <a:pt x="1640" y="489"/>
                    </a:lnTo>
                    <a:lnTo>
                      <a:pt x="1600" y="415"/>
                    </a:lnTo>
                    <a:lnTo>
                      <a:pt x="1554" y="346"/>
                    </a:lnTo>
                    <a:lnTo>
                      <a:pt x="1500" y="283"/>
                    </a:lnTo>
                    <a:lnTo>
                      <a:pt x="1443" y="225"/>
                    </a:lnTo>
                    <a:lnTo>
                      <a:pt x="1379" y="172"/>
                    </a:lnTo>
                    <a:lnTo>
                      <a:pt x="1310" y="126"/>
                    </a:lnTo>
                    <a:lnTo>
                      <a:pt x="1237" y="85"/>
                    </a:lnTo>
                    <a:lnTo>
                      <a:pt x="1159" y="52"/>
                    </a:lnTo>
                    <a:lnTo>
                      <a:pt x="1078" y="28"/>
                    </a:lnTo>
                    <a:lnTo>
                      <a:pt x="994" y="10"/>
                    </a:lnTo>
                    <a:lnTo>
                      <a:pt x="907" y="2"/>
                    </a:lnTo>
                    <a:lnTo>
                      <a:pt x="862" y="0"/>
                    </a:lnTo>
                    <a:close/>
                    <a:moveTo>
                      <a:pt x="1381" y="1123"/>
                    </a:moveTo>
                    <a:lnTo>
                      <a:pt x="1381" y="1149"/>
                    </a:lnTo>
                    <a:lnTo>
                      <a:pt x="1369" y="1201"/>
                    </a:lnTo>
                    <a:lnTo>
                      <a:pt x="1350" y="1247"/>
                    </a:lnTo>
                    <a:lnTo>
                      <a:pt x="1322" y="1288"/>
                    </a:lnTo>
                    <a:lnTo>
                      <a:pt x="1286" y="1324"/>
                    </a:lnTo>
                    <a:lnTo>
                      <a:pt x="1244" y="1352"/>
                    </a:lnTo>
                    <a:lnTo>
                      <a:pt x="1198" y="1372"/>
                    </a:lnTo>
                    <a:lnTo>
                      <a:pt x="1146" y="1383"/>
                    </a:lnTo>
                    <a:lnTo>
                      <a:pt x="1120" y="1383"/>
                    </a:lnTo>
                    <a:lnTo>
                      <a:pt x="605" y="1383"/>
                    </a:lnTo>
                    <a:lnTo>
                      <a:pt x="578" y="1383"/>
                    </a:lnTo>
                    <a:lnTo>
                      <a:pt x="527" y="1372"/>
                    </a:lnTo>
                    <a:lnTo>
                      <a:pt x="480" y="1352"/>
                    </a:lnTo>
                    <a:lnTo>
                      <a:pt x="438" y="1324"/>
                    </a:lnTo>
                    <a:lnTo>
                      <a:pt x="404" y="1288"/>
                    </a:lnTo>
                    <a:lnTo>
                      <a:pt x="375" y="1247"/>
                    </a:lnTo>
                    <a:lnTo>
                      <a:pt x="355" y="1201"/>
                    </a:lnTo>
                    <a:lnTo>
                      <a:pt x="344" y="1149"/>
                    </a:lnTo>
                    <a:lnTo>
                      <a:pt x="343" y="1123"/>
                    </a:lnTo>
                    <a:lnTo>
                      <a:pt x="343" y="608"/>
                    </a:lnTo>
                    <a:lnTo>
                      <a:pt x="344" y="581"/>
                    </a:lnTo>
                    <a:lnTo>
                      <a:pt x="355" y="531"/>
                    </a:lnTo>
                    <a:lnTo>
                      <a:pt x="375" y="483"/>
                    </a:lnTo>
                    <a:lnTo>
                      <a:pt x="404" y="441"/>
                    </a:lnTo>
                    <a:lnTo>
                      <a:pt x="438" y="407"/>
                    </a:lnTo>
                    <a:lnTo>
                      <a:pt x="480" y="378"/>
                    </a:lnTo>
                    <a:lnTo>
                      <a:pt x="527" y="358"/>
                    </a:lnTo>
                    <a:lnTo>
                      <a:pt x="578" y="348"/>
                    </a:lnTo>
                    <a:lnTo>
                      <a:pt x="605" y="346"/>
                    </a:lnTo>
                    <a:lnTo>
                      <a:pt x="1120" y="346"/>
                    </a:lnTo>
                    <a:lnTo>
                      <a:pt x="1146" y="348"/>
                    </a:lnTo>
                    <a:lnTo>
                      <a:pt x="1198" y="358"/>
                    </a:lnTo>
                    <a:lnTo>
                      <a:pt x="1244" y="378"/>
                    </a:lnTo>
                    <a:lnTo>
                      <a:pt x="1286" y="407"/>
                    </a:lnTo>
                    <a:lnTo>
                      <a:pt x="1322" y="441"/>
                    </a:lnTo>
                    <a:lnTo>
                      <a:pt x="1350" y="483"/>
                    </a:lnTo>
                    <a:lnTo>
                      <a:pt x="1369" y="531"/>
                    </a:lnTo>
                    <a:lnTo>
                      <a:pt x="1381" y="581"/>
                    </a:lnTo>
                    <a:lnTo>
                      <a:pt x="1381" y="608"/>
                    </a:lnTo>
                    <a:lnTo>
                      <a:pt x="1381" y="11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37" name="Freeform 30"/>
            <p:cNvSpPr>
              <a:spLocks noEditPoints="1"/>
            </p:cNvSpPr>
            <p:nvPr/>
          </p:nvSpPr>
          <p:spPr bwMode="auto">
            <a:xfrm rot="5400000">
              <a:off x="10950162" y="470161"/>
              <a:ext cx="140525" cy="266701"/>
            </a:xfrm>
            <a:custGeom>
              <a:avLst/>
              <a:gdLst>
                <a:gd name="T0" fmla="*/ 586 w 851"/>
                <a:gd name="T1" fmla="*/ 92 h 1617"/>
                <a:gd name="T2" fmla="*/ 258 w 851"/>
                <a:gd name="T3" fmla="*/ 0 h 1617"/>
                <a:gd name="T4" fmla="*/ 140 w 851"/>
                <a:gd name="T5" fmla="*/ 92 h 1617"/>
                <a:gd name="T6" fmla="*/ 61 w 851"/>
                <a:gd name="T7" fmla="*/ 117 h 1617"/>
                <a:gd name="T8" fmla="*/ 1 w 851"/>
                <a:gd name="T9" fmla="*/ 205 h 1617"/>
                <a:gd name="T10" fmla="*/ 0 w 851"/>
                <a:gd name="T11" fmla="*/ 1477 h 1617"/>
                <a:gd name="T12" fmla="*/ 23 w 851"/>
                <a:gd name="T13" fmla="*/ 1556 h 1617"/>
                <a:gd name="T14" fmla="*/ 111 w 851"/>
                <a:gd name="T15" fmla="*/ 1615 h 1617"/>
                <a:gd name="T16" fmla="*/ 711 w 851"/>
                <a:gd name="T17" fmla="*/ 1617 h 1617"/>
                <a:gd name="T18" fmla="*/ 790 w 851"/>
                <a:gd name="T19" fmla="*/ 1594 h 1617"/>
                <a:gd name="T20" fmla="*/ 850 w 851"/>
                <a:gd name="T21" fmla="*/ 1506 h 1617"/>
                <a:gd name="T22" fmla="*/ 851 w 851"/>
                <a:gd name="T23" fmla="*/ 233 h 1617"/>
                <a:gd name="T24" fmla="*/ 828 w 851"/>
                <a:gd name="T25" fmla="*/ 154 h 1617"/>
                <a:gd name="T26" fmla="*/ 740 w 851"/>
                <a:gd name="T27" fmla="*/ 95 h 1617"/>
                <a:gd name="T28" fmla="*/ 757 w 851"/>
                <a:gd name="T29" fmla="*/ 1477 h 1617"/>
                <a:gd name="T30" fmla="*/ 750 w 851"/>
                <a:gd name="T31" fmla="*/ 1503 h 1617"/>
                <a:gd name="T32" fmla="*/ 721 w 851"/>
                <a:gd name="T33" fmla="*/ 1523 h 1617"/>
                <a:gd name="T34" fmla="*/ 140 w 851"/>
                <a:gd name="T35" fmla="*/ 1525 h 1617"/>
                <a:gd name="T36" fmla="*/ 114 w 851"/>
                <a:gd name="T37" fmla="*/ 1516 h 1617"/>
                <a:gd name="T38" fmla="*/ 94 w 851"/>
                <a:gd name="T39" fmla="*/ 1487 h 1617"/>
                <a:gd name="T40" fmla="*/ 94 w 851"/>
                <a:gd name="T41" fmla="*/ 233 h 1617"/>
                <a:gd name="T42" fmla="*/ 101 w 851"/>
                <a:gd name="T43" fmla="*/ 206 h 1617"/>
                <a:gd name="T44" fmla="*/ 131 w 851"/>
                <a:gd name="T45" fmla="*/ 187 h 1617"/>
                <a:gd name="T46" fmla="*/ 711 w 851"/>
                <a:gd name="T47" fmla="*/ 186 h 1617"/>
                <a:gd name="T48" fmla="*/ 737 w 851"/>
                <a:gd name="T49" fmla="*/ 194 h 1617"/>
                <a:gd name="T50" fmla="*/ 757 w 851"/>
                <a:gd name="T51" fmla="*/ 223 h 1617"/>
                <a:gd name="T52" fmla="*/ 757 w 851"/>
                <a:gd name="T53" fmla="*/ 1477 h 1617"/>
                <a:gd name="T54" fmla="*/ 144 w 851"/>
                <a:gd name="T55" fmla="*/ 1468 h 1617"/>
                <a:gd name="T56" fmla="*/ 707 w 851"/>
                <a:gd name="T57" fmla="*/ 1264 h 1617"/>
                <a:gd name="T58" fmla="*/ 707 w 851"/>
                <a:gd name="T59" fmla="*/ 1213 h 1617"/>
                <a:gd name="T60" fmla="*/ 144 w 851"/>
                <a:gd name="T61" fmla="*/ 1009 h 1617"/>
                <a:gd name="T62" fmla="*/ 707 w 851"/>
                <a:gd name="T63" fmla="*/ 1213 h 1617"/>
                <a:gd name="T64" fmla="*/ 144 w 851"/>
                <a:gd name="T65" fmla="*/ 958 h 1617"/>
                <a:gd name="T66" fmla="*/ 707 w 851"/>
                <a:gd name="T67" fmla="*/ 754 h 1617"/>
                <a:gd name="T68" fmla="*/ 707 w 851"/>
                <a:gd name="T69" fmla="*/ 703 h 1617"/>
                <a:gd name="T70" fmla="*/ 144 w 851"/>
                <a:gd name="T71" fmla="*/ 499 h 1617"/>
                <a:gd name="T72" fmla="*/ 707 w 851"/>
                <a:gd name="T73" fmla="*/ 703 h 1617"/>
                <a:gd name="T74" fmla="*/ 144 w 851"/>
                <a:gd name="T75" fmla="*/ 448 h 1617"/>
                <a:gd name="T76" fmla="*/ 707 w 851"/>
                <a:gd name="T77" fmla="*/ 243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1" h="1617">
                  <a:moveTo>
                    <a:pt x="711" y="92"/>
                  </a:moveTo>
                  <a:lnTo>
                    <a:pt x="586" y="92"/>
                  </a:lnTo>
                  <a:lnTo>
                    <a:pt x="586" y="0"/>
                  </a:lnTo>
                  <a:lnTo>
                    <a:pt x="258" y="0"/>
                  </a:lnTo>
                  <a:lnTo>
                    <a:pt x="258" y="92"/>
                  </a:lnTo>
                  <a:lnTo>
                    <a:pt x="140" y="92"/>
                  </a:lnTo>
                  <a:lnTo>
                    <a:pt x="111" y="95"/>
                  </a:lnTo>
                  <a:lnTo>
                    <a:pt x="61" y="117"/>
                  </a:lnTo>
                  <a:lnTo>
                    <a:pt x="23" y="154"/>
                  </a:lnTo>
                  <a:lnTo>
                    <a:pt x="1" y="205"/>
                  </a:lnTo>
                  <a:lnTo>
                    <a:pt x="0" y="233"/>
                  </a:lnTo>
                  <a:lnTo>
                    <a:pt x="0" y="1477"/>
                  </a:lnTo>
                  <a:lnTo>
                    <a:pt x="1" y="1506"/>
                  </a:lnTo>
                  <a:lnTo>
                    <a:pt x="23" y="1556"/>
                  </a:lnTo>
                  <a:lnTo>
                    <a:pt x="61" y="1594"/>
                  </a:lnTo>
                  <a:lnTo>
                    <a:pt x="111" y="1615"/>
                  </a:lnTo>
                  <a:lnTo>
                    <a:pt x="140" y="1617"/>
                  </a:lnTo>
                  <a:lnTo>
                    <a:pt x="711" y="1617"/>
                  </a:lnTo>
                  <a:lnTo>
                    <a:pt x="740" y="1615"/>
                  </a:lnTo>
                  <a:lnTo>
                    <a:pt x="790" y="1594"/>
                  </a:lnTo>
                  <a:lnTo>
                    <a:pt x="828" y="1556"/>
                  </a:lnTo>
                  <a:lnTo>
                    <a:pt x="850" y="1506"/>
                  </a:lnTo>
                  <a:lnTo>
                    <a:pt x="851" y="1477"/>
                  </a:lnTo>
                  <a:lnTo>
                    <a:pt x="851" y="233"/>
                  </a:lnTo>
                  <a:lnTo>
                    <a:pt x="850" y="205"/>
                  </a:lnTo>
                  <a:lnTo>
                    <a:pt x="828" y="154"/>
                  </a:lnTo>
                  <a:lnTo>
                    <a:pt x="790" y="117"/>
                  </a:lnTo>
                  <a:lnTo>
                    <a:pt x="740" y="95"/>
                  </a:lnTo>
                  <a:lnTo>
                    <a:pt x="711" y="92"/>
                  </a:lnTo>
                  <a:close/>
                  <a:moveTo>
                    <a:pt x="757" y="1477"/>
                  </a:moveTo>
                  <a:lnTo>
                    <a:pt x="757" y="1487"/>
                  </a:lnTo>
                  <a:lnTo>
                    <a:pt x="750" y="1503"/>
                  </a:lnTo>
                  <a:lnTo>
                    <a:pt x="737" y="1516"/>
                  </a:lnTo>
                  <a:lnTo>
                    <a:pt x="721" y="1523"/>
                  </a:lnTo>
                  <a:lnTo>
                    <a:pt x="711" y="1525"/>
                  </a:lnTo>
                  <a:lnTo>
                    <a:pt x="140" y="1525"/>
                  </a:lnTo>
                  <a:lnTo>
                    <a:pt x="131" y="1523"/>
                  </a:lnTo>
                  <a:lnTo>
                    <a:pt x="114" y="1516"/>
                  </a:lnTo>
                  <a:lnTo>
                    <a:pt x="101" y="1503"/>
                  </a:lnTo>
                  <a:lnTo>
                    <a:pt x="94" y="1487"/>
                  </a:lnTo>
                  <a:lnTo>
                    <a:pt x="94" y="1477"/>
                  </a:lnTo>
                  <a:lnTo>
                    <a:pt x="94" y="233"/>
                  </a:lnTo>
                  <a:lnTo>
                    <a:pt x="94" y="223"/>
                  </a:lnTo>
                  <a:lnTo>
                    <a:pt x="101" y="206"/>
                  </a:lnTo>
                  <a:lnTo>
                    <a:pt x="114" y="194"/>
                  </a:lnTo>
                  <a:lnTo>
                    <a:pt x="131" y="187"/>
                  </a:lnTo>
                  <a:lnTo>
                    <a:pt x="140" y="186"/>
                  </a:lnTo>
                  <a:lnTo>
                    <a:pt x="711" y="186"/>
                  </a:lnTo>
                  <a:lnTo>
                    <a:pt x="721" y="187"/>
                  </a:lnTo>
                  <a:lnTo>
                    <a:pt x="737" y="194"/>
                  </a:lnTo>
                  <a:lnTo>
                    <a:pt x="750" y="206"/>
                  </a:lnTo>
                  <a:lnTo>
                    <a:pt x="757" y="223"/>
                  </a:lnTo>
                  <a:lnTo>
                    <a:pt x="757" y="233"/>
                  </a:lnTo>
                  <a:lnTo>
                    <a:pt x="757" y="1477"/>
                  </a:lnTo>
                  <a:close/>
                  <a:moveTo>
                    <a:pt x="707" y="1468"/>
                  </a:moveTo>
                  <a:lnTo>
                    <a:pt x="144" y="1468"/>
                  </a:lnTo>
                  <a:lnTo>
                    <a:pt x="144" y="1264"/>
                  </a:lnTo>
                  <a:lnTo>
                    <a:pt x="707" y="1264"/>
                  </a:lnTo>
                  <a:lnTo>
                    <a:pt x="707" y="1468"/>
                  </a:lnTo>
                  <a:close/>
                  <a:moveTo>
                    <a:pt x="707" y="1213"/>
                  </a:moveTo>
                  <a:lnTo>
                    <a:pt x="144" y="1213"/>
                  </a:lnTo>
                  <a:lnTo>
                    <a:pt x="144" y="1009"/>
                  </a:lnTo>
                  <a:lnTo>
                    <a:pt x="707" y="1009"/>
                  </a:lnTo>
                  <a:lnTo>
                    <a:pt x="707" y="1213"/>
                  </a:lnTo>
                  <a:close/>
                  <a:moveTo>
                    <a:pt x="707" y="958"/>
                  </a:moveTo>
                  <a:lnTo>
                    <a:pt x="144" y="958"/>
                  </a:lnTo>
                  <a:lnTo>
                    <a:pt x="144" y="754"/>
                  </a:lnTo>
                  <a:lnTo>
                    <a:pt x="707" y="754"/>
                  </a:lnTo>
                  <a:lnTo>
                    <a:pt x="707" y="958"/>
                  </a:lnTo>
                  <a:close/>
                  <a:moveTo>
                    <a:pt x="707" y="703"/>
                  </a:moveTo>
                  <a:lnTo>
                    <a:pt x="144" y="703"/>
                  </a:lnTo>
                  <a:lnTo>
                    <a:pt x="144" y="499"/>
                  </a:lnTo>
                  <a:lnTo>
                    <a:pt x="707" y="499"/>
                  </a:lnTo>
                  <a:lnTo>
                    <a:pt x="707" y="703"/>
                  </a:lnTo>
                  <a:close/>
                  <a:moveTo>
                    <a:pt x="707" y="448"/>
                  </a:moveTo>
                  <a:lnTo>
                    <a:pt x="144" y="448"/>
                  </a:lnTo>
                  <a:lnTo>
                    <a:pt x="144" y="243"/>
                  </a:lnTo>
                  <a:lnTo>
                    <a:pt x="707" y="243"/>
                  </a:lnTo>
                  <a:lnTo>
                    <a:pt x="707" y="44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10474324" y="495789"/>
              <a:ext cx="43954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100%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5822434" y="495789"/>
              <a:ext cx="566181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2:00 PM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0" name="Freeform 26"/>
            <p:cNvSpPr>
              <a:spLocks noEditPoints="1"/>
            </p:cNvSpPr>
            <p:nvPr/>
          </p:nvSpPr>
          <p:spPr bwMode="auto">
            <a:xfrm>
              <a:off x="1636522" y="533249"/>
              <a:ext cx="179805" cy="140525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937083" y="495789"/>
              <a:ext cx="731290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PPTBIZCAM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45" name="직선 연결선 44"/>
            <p:cNvCxnSpPr/>
            <p:nvPr/>
          </p:nvCxnSpPr>
          <p:spPr>
            <a:xfrm>
              <a:off x="376237" y="862012"/>
              <a:ext cx="1143952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0EBBDC2-2896-4E93-B133-BBC1A3250CCF}"/>
              </a:ext>
            </a:extLst>
          </p:cNvPr>
          <p:cNvSpPr/>
          <p:nvPr/>
        </p:nvSpPr>
        <p:spPr>
          <a:xfrm>
            <a:off x="3039099" y="840710"/>
            <a:ext cx="6305452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14. </a:t>
            </a:r>
            <a:r>
              <a:rPr kumimoji="0" lang="en-US" altLang="ko-KR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DevAddr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Assignment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57D4F71-F126-4901-84E4-DC4F99682010}"/>
              </a:ext>
            </a:extLst>
          </p:cNvPr>
          <p:cNvSpPr txBox="1"/>
          <p:nvPr/>
        </p:nvSpPr>
        <p:spPr>
          <a:xfrm>
            <a:off x="2828264" y="1794408"/>
            <a:ext cx="676839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6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DevAddr</a:t>
            </a:r>
            <a:r>
              <a:rPr lang="ko-KR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은 </a:t>
            </a:r>
            <a:r>
              <a:rPr lang="en-US" altLang="ko-KR" sz="16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LoraWAN</a:t>
            </a:r>
            <a:r>
              <a:rPr lang="en-US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network</a:t>
            </a:r>
            <a:r>
              <a:rPr lang="ko-KR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에 의해 부여된 </a:t>
            </a:r>
            <a:r>
              <a:rPr lang="en-US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end </a:t>
            </a:r>
            <a:r>
              <a:rPr lang="ko-KR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디바이스 식별자이다</a:t>
            </a:r>
            <a:r>
              <a:rPr lang="en-US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6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7B15EFB-E6CD-4B0F-9C97-C0255F08B72C}"/>
              </a:ext>
            </a:extLst>
          </p:cNvPr>
          <p:cNvSpPr txBox="1"/>
          <p:nvPr/>
        </p:nvSpPr>
        <p:spPr>
          <a:xfrm>
            <a:off x="1767866" y="4702838"/>
            <a:ext cx="8713712" cy="21347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Type Prefix: </a:t>
            </a:r>
            <a:r>
              <a:rPr lang="ko-KR" altLang="en-US" sz="16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할당</a:t>
            </a:r>
            <a:r>
              <a:rPr lang="ko-KR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network</a:t>
            </a:r>
            <a:r>
              <a:rPr lang="ko-KR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의</a:t>
            </a:r>
            <a:r>
              <a:rPr lang="en-US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NetID Type</a:t>
            </a:r>
            <a:r>
              <a:rPr lang="ko-KR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을 </a:t>
            </a:r>
            <a:r>
              <a:rPr lang="ko-KR" altLang="ko-KR" sz="16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가르키는</a:t>
            </a:r>
            <a:r>
              <a:rPr lang="ko-KR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가변 길이 </a:t>
            </a:r>
            <a:r>
              <a:rPr lang="en-US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MSB</a:t>
            </a:r>
            <a:endParaRPr lang="ko-KR" altLang="ko-KR" sz="16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NwkID</a:t>
            </a:r>
            <a:r>
              <a:rPr lang="en-US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 Type Prefix </a:t>
            </a:r>
            <a:r>
              <a:rPr lang="ko-KR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뒤에 따라오는 가변길이 </a:t>
            </a:r>
            <a:r>
              <a:rPr lang="en-US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bit</a:t>
            </a:r>
            <a:r>
              <a:rPr lang="ko-KR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들</a:t>
            </a:r>
            <a:r>
              <a:rPr lang="en-US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</a:p>
          <a:p>
            <a:pPr lvl="0"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그들은 </a:t>
            </a:r>
            <a:r>
              <a:rPr lang="en-US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network</a:t>
            </a:r>
            <a:r>
              <a:rPr lang="ko-KR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를 확인하는 것에 사용된다</a:t>
            </a:r>
            <a:r>
              <a:rPr lang="en-US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lvl="0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NwkID</a:t>
            </a:r>
            <a:r>
              <a:rPr lang="ko-KR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의 값은 </a:t>
            </a:r>
            <a:r>
              <a:rPr lang="en-US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NetID</a:t>
            </a:r>
            <a:r>
              <a:rPr lang="ko-KR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의 미리</a:t>
            </a:r>
            <a:r>
              <a:rPr lang="en-US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정해진</a:t>
            </a:r>
            <a:r>
              <a:rPr lang="en-US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ID </a:t>
            </a:r>
            <a:r>
              <a:rPr lang="ko-KR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필드의 </a:t>
            </a:r>
            <a:r>
              <a:rPr lang="en-US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LSB</a:t>
            </a:r>
            <a:r>
              <a:rPr lang="ko-KR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의 숫자로 정해진다</a:t>
            </a:r>
            <a:r>
              <a:rPr lang="en-US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en-US" altLang="ko-KR" sz="16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NwkAddr</a:t>
            </a:r>
            <a:r>
              <a:rPr lang="en-US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 network</a:t>
            </a:r>
            <a:r>
              <a:rPr lang="ko-KR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에 의해 </a:t>
            </a:r>
            <a:r>
              <a:rPr lang="en-US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end </a:t>
            </a:r>
            <a:r>
              <a:rPr lang="ko-KR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디바이스에 부여되는 가변 길이 </a:t>
            </a:r>
            <a:r>
              <a:rPr lang="en-US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LSB</a:t>
            </a:r>
            <a:endParaRPr lang="ko-KR" altLang="ko-KR" sz="16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marR="0" lvl="0" indent="0" algn="just" defTabSz="914400" rtl="0" eaLnBrk="1" fontAlgn="auto" latinLnBrk="1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ko-KR" altLang="ko-KR" sz="14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3" name="그림 2" descr="테이블이(가) 표시된 사진&#10;&#10;자동 생성된 설명">
            <a:extLst>
              <a:ext uri="{FF2B5EF4-FFF2-40B4-BE49-F238E27FC236}">
                <a16:creationId xmlns:a16="http://schemas.microsoft.com/office/drawing/2014/main" id="{DD38E4E7-0BE1-4DA2-8E6D-E8B636909A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083" y="3049464"/>
            <a:ext cx="5275377" cy="1234320"/>
          </a:xfrm>
          <a:prstGeom prst="rect">
            <a:avLst/>
          </a:prstGeom>
        </p:spPr>
      </p:pic>
      <p:pic>
        <p:nvPicPr>
          <p:cNvPr id="6" name="그림 5" descr="테이블이(가) 표시된 사진&#10;&#10;자동 생성된 설명">
            <a:extLst>
              <a:ext uri="{FF2B5EF4-FFF2-40B4-BE49-F238E27FC236}">
                <a16:creationId xmlns:a16="http://schemas.microsoft.com/office/drawing/2014/main" id="{8042EB9F-5E46-4E7E-85A6-7AB84B0BF0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2460" y="2499562"/>
            <a:ext cx="5108298" cy="2052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0343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F2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>
            <a:off x="404960" y="358612"/>
            <a:ext cx="11439525" cy="6505575"/>
          </a:xfrm>
          <a:prstGeom prst="round2SameRect">
            <a:avLst>
              <a:gd name="adj1" fmla="val 5832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317500" dist="609600" sx="95000" sy="95000" algn="l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376237" y="495789"/>
            <a:ext cx="11439525" cy="366223"/>
            <a:chOff x="376237" y="495789"/>
            <a:chExt cx="11439525" cy="366223"/>
          </a:xfrm>
        </p:grpSpPr>
        <p:grpSp>
          <p:nvGrpSpPr>
            <p:cNvPr id="13" name="Group 8"/>
            <p:cNvGrpSpPr>
              <a:grpSpLocks noChangeAspect="1"/>
            </p:cNvGrpSpPr>
            <p:nvPr/>
          </p:nvGrpSpPr>
          <p:grpSpPr bwMode="auto">
            <a:xfrm>
              <a:off x="2175290" y="533249"/>
              <a:ext cx="132372" cy="140525"/>
              <a:chOff x="4594" y="900"/>
              <a:chExt cx="276" cy="293"/>
            </a:xfrm>
            <a:solidFill>
              <a:schemeClr val="tx1"/>
            </a:solidFill>
          </p:grpSpPr>
          <p:sp>
            <p:nvSpPr>
              <p:cNvPr id="15" name="Freeform 9"/>
              <p:cNvSpPr>
                <a:spLocks/>
              </p:cNvSpPr>
              <p:nvPr/>
            </p:nvSpPr>
            <p:spPr bwMode="auto"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6" name="Freeform 10"/>
              <p:cNvSpPr>
                <a:spLocks/>
              </p:cNvSpPr>
              <p:nvPr/>
            </p:nvSpPr>
            <p:spPr bwMode="auto"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7" name="Freeform 11"/>
              <p:cNvSpPr>
                <a:spLocks noEditPoints="1"/>
              </p:cNvSpPr>
              <p:nvPr/>
            </p:nvSpPr>
            <p:spPr bwMode="auto"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8" name="Freeform 12"/>
              <p:cNvSpPr>
                <a:spLocks/>
              </p:cNvSpPr>
              <p:nvPr/>
            </p:nvSpPr>
            <p:spPr bwMode="auto"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grpSp>
          <p:nvGrpSpPr>
            <p:cNvPr id="25" name="Group 19"/>
            <p:cNvGrpSpPr>
              <a:grpSpLocks noChangeAspect="1"/>
            </p:cNvGrpSpPr>
            <p:nvPr/>
          </p:nvGrpSpPr>
          <p:grpSpPr bwMode="auto">
            <a:xfrm>
              <a:off x="1930628" y="533249"/>
              <a:ext cx="140525" cy="140525"/>
              <a:chOff x="1747" y="423"/>
              <a:chExt cx="575" cy="575"/>
            </a:xfrm>
            <a:solidFill>
              <a:schemeClr val="tx1"/>
            </a:solidFill>
          </p:grpSpPr>
          <p:sp>
            <p:nvSpPr>
              <p:cNvPr id="27" name="Freeform 20"/>
              <p:cNvSpPr>
                <a:spLocks noEditPoints="1"/>
              </p:cNvSpPr>
              <p:nvPr/>
            </p:nvSpPr>
            <p:spPr bwMode="auto">
              <a:xfrm>
                <a:off x="1899" y="577"/>
                <a:ext cx="271" cy="270"/>
              </a:xfrm>
              <a:custGeom>
                <a:avLst/>
                <a:gdLst>
                  <a:gd name="T0" fmla="*/ 148 w 811"/>
                  <a:gd name="T1" fmla="*/ 0 h 811"/>
                  <a:gd name="T2" fmla="*/ 65 w 811"/>
                  <a:gd name="T3" fmla="*/ 24 h 811"/>
                  <a:gd name="T4" fmla="*/ 1 w 811"/>
                  <a:gd name="T5" fmla="*/ 118 h 811"/>
                  <a:gd name="T6" fmla="*/ 0 w 811"/>
                  <a:gd name="T7" fmla="*/ 663 h 811"/>
                  <a:gd name="T8" fmla="*/ 24 w 811"/>
                  <a:gd name="T9" fmla="*/ 746 h 811"/>
                  <a:gd name="T10" fmla="*/ 118 w 811"/>
                  <a:gd name="T11" fmla="*/ 808 h 811"/>
                  <a:gd name="T12" fmla="*/ 663 w 811"/>
                  <a:gd name="T13" fmla="*/ 811 h 811"/>
                  <a:gd name="T14" fmla="*/ 746 w 811"/>
                  <a:gd name="T15" fmla="*/ 787 h 811"/>
                  <a:gd name="T16" fmla="*/ 810 w 811"/>
                  <a:gd name="T17" fmla="*/ 693 h 811"/>
                  <a:gd name="T18" fmla="*/ 811 w 811"/>
                  <a:gd name="T19" fmla="*/ 148 h 811"/>
                  <a:gd name="T20" fmla="*/ 787 w 811"/>
                  <a:gd name="T21" fmla="*/ 65 h 811"/>
                  <a:gd name="T22" fmla="*/ 693 w 811"/>
                  <a:gd name="T23" fmla="*/ 1 h 811"/>
                  <a:gd name="T24" fmla="*/ 405 w 811"/>
                  <a:gd name="T25" fmla="*/ 673 h 811"/>
                  <a:gd name="T26" fmla="*/ 326 w 811"/>
                  <a:gd name="T27" fmla="*/ 661 h 811"/>
                  <a:gd name="T28" fmla="*/ 235 w 811"/>
                  <a:gd name="T29" fmla="*/ 611 h 811"/>
                  <a:gd name="T30" fmla="*/ 170 w 811"/>
                  <a:gd name="T31" fmla="*/ 533 h 811"/>
                  <a:gd name="T32" fmla="*/ 140 w 811"/>
                  <a:gd name="T33" fmla="*/ 432 h 811"/>
                  <a:gd name="T34" fmla="*/ 140 w 811"/>
                  <a:gd name="T35" fmla="*/ 377 h 811"/>
                  <a:gd name="T36" fmla="*/ 170 w 811"/>
                  <a:gd name="T37" fmla="*/ 278 h 811"/>
                  <a:gd name="T38" fmla="*/ 235 w 811"/>
                  <a:gd name="T39" fmla="*/ 199 h 811"/>
                  <a:gd name="T40" fmla="*/ 326 w 811"/>
                  <a:gd name="T41" fmla="*/ 150 h 811"/>
                  <a:gd name="T42" fmla="*/ 405 w 811"/>
                  <a:gd name="T43" fmla="*/ 138 h 811"/>
                  <a:gd name="T44" fmla="*/ 486 w 811"/>
                  <a:gd name="T45" fmla="*/ 150 h 811"/>
                  <a:gd name="T46" fmla="*/ 575 w 811"/>
                  <a:gd name="T47" fmla="*/ 199 h 811"/>
                  <a:gd name="T48" fmla="*/ 641 w 811"/>
                  <a:gd name="T49" fmla="*/ 278 h 811"/>
                  <a:gd name="T50" fmla="*/ 671 w 811"/>
                  <a:gd name="T51" fmla="*/ 377 h 811"/>
                  <a:gd name="T52" fmla="*/ 671 w 811"/>
                  <a:gd name="T53" fmla="*/ 432 h 811"/>
                  <a:gd name="T54" fmla="*/ 641 w 811"/>
                  <a:gd name="T55" fmla="*/ 533 h 811"/>
                  <a:gd name="T56" fmla="*/ 575 w 811"/>
                  <a:gd name="T57" fmla="*/ 611 h 811"/>
                  <a:gd name="T58" fmla="*/ 486 w 811"/>
                  <a:gd name="T59" fmla="*/ 661 h 811"/>
                  <a:gd name="T60" fmla="*/ 405 w 811"/>
                  <a:gd name="T61" fmla="*/ 673 h 811"/>
                  <a:gd name="T62" fmla="*/ 669 w 811"/>
                  <a:gd name="T63" fmla="*/ 193 h 811"/>
                  <a:gd name="T64" fmla="*/ 628 w 811"/>
                  <a:gd name="T65" fmla="*/ 166 h 811"/>
                  <a:gd name="T66" fmla="*/ 618 w 811"/>
                  <a:gd name="T67" fmla="*/ 130 h 811"/>
                  <a:gd name="T68" fmla="*/ 628 w 811"/>
                  <a:gd name="T69" fmla="*/ 95 h 811"/>
                  <a:gd name="T70" fmla="*/ 669 w 811"/>
                  <a:gd name="T71" fmla="*/ 68 h 811"/>
                  <a:gd name="T72" fmla="*/ 695 w 811"/>
                  <a:gd name="T73" fmla="*/ 68 h 811"/>
                  <a:gd name="T74" fmla="*/ 733 w 811"/>
                  <a:gd name="T75" fmla="*/ 95 h 811"/>
                  <a:gd name="T76" fmla="*/ 745 w 811"/>
                  <a:gd name="T77" fmla="*/ 130 h 811"/>
                  <a:gd name="T78" fmla="*/ 733 w 811"/>
                  <a:gd name="T79" fmla="*/ 166 h 811"/>
                  <a:gd name="T80" fmla="*/ 695 w 811"/>
                  <a:gd name="T81" fmla="*/ 193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11" h="811">
                    <a:moveTo>
                      <a:pt x="663" y="0"/>
                    </a:moveTo>
                    <a:lnTo>
                      <a:pt x="148" y="0"/>
                    </a:lnTo>
                    <a:lnTo>
                      <a:pt x="118" y="1"/>
                    </a:lnTo>
                    <a:lnTo>
                      <a:pt x="65" y="24"/>
                    </a:lnTo>
                    <a:lnTo>
                      <a:pt x="24" y="65"/>
                    </a:lnTo>
                    <a:lnTo>
                      <a:pt x="1" y="118"/>
                    </a:lnTo>
                    <a:lnTo>
                      <a:pt x="0" y="148"/>
                    </a:lnTo>
                    <a:lnTo>
                      <a:pt x="0" y="663"/>
                    </a:lnTo>
                    <a:lnTo>
                      <a:pt x="1" y="693"/>
                    </a:lnTo>
                    <a:lnTo>
                      <a:pt x="24" y="746"/>
                    </a:lnTo>
                    <a:lnTo>
                      <a:pt x="65" y="787"/>
                    </a:lnTo>
                    <a:lnTo>
                      <a:pt x="118" y="808"/>
                    </a:lnTo>
                    <a:lnTo>
                      <a:pt x="148" y="811"/>
                    </a:lnTo>
                    <a:lnTo>
                      <a:pt x="663" y="811"/>
                    </a:lnTo>
                    <a:lnTo>
                      <a:pt x="693" y="808"/>
                    </a:lnTo>
                    <a:lnTo>
                      <a:pt x="746" y="787"/>
                    </a:lnTo>
                    <a:lnTo>
                      <a:pt x="787" y="746"/>
                    </a:lnTo>
                    <a:lnTo>
                      <a:pt x="810" y="693"/>
                    </a:lnTo>
                    <a:lnTo>
                      <a:pt x="811" y="663"/>
                    </a:lnTo>
                    <a:lnTo>
                      <a:pt x="811" y="148"/>
                    </a:lnTo>
                    <a:lnTo>
                      <a:pt x="810" y="118"/>
                    </a:lnTo>
                    <a:lnTo>
                      <a:pt x="787" y="65"/>
                    </a:lnTo>
                    <a:lnTo>
                      <a:pt x="746" y="24"/>
                    </a:lnTo>
                    <a:lnTo>
                      <a:pt x="693" y="1"/>
                    </a:lnTo>
                    <a:lnTo>
                      <a:pt x="663" y="0"/>
                    </a:lnTo>
                    <a:close/>
                    <a:moveTo>
                      <a:pt x="405" y="673"/>
                    </a:moveTo>
                    <a:lnTo>
                      <a:pt x="377" y="671"/>
                    </a:lnTo>
                    <a:lnTo>
                      <a:pt x="326" y="661"/>
                    </a:lnTo>
                    <a:lnTo>
                      <a:pt x="278" y="640"/>
                    </a:lnTo>
                    <a:lnTo>
                      <a:pt x="235" y="611"/>
                    </a:lnTo>
                    <a:lnTo>
                      <a:pt x="199" y="575"/>
                    </a:lnTo>
                    <a:lnTo>
                      <a:pt x="170" y="533"/>
                    </a:lnTo>
                    <a:lnTo>
                      <a:pt x="150" y="484"/>
                    </a:lnTo>
                    <a:lnTo>
                      <a:pt x="140" y="432"/>
                    </a:lnTo>
                    <a:lnTo>
                      <a:pt x="138" y="405"/>
                    </a:lnTo>
                    <a:lnTo>
                      <a:pt x="140" y="377"/>
                    </a:lnTo>
                    <a:lnTo>
                      <a:pt x="150" y="326"/>
                    </a:lnTo>
                    <a:lnTo>
                      <a:pt x="170" y="278"/>
                    </a:lnTo>
                    <a:lnTo>
                      <a:pt x="199" y="235"/>
                    </a:lnTo>
                    <a:lnTo>
                      <a:pt x="235" y="199"/>
                    </a:lnTo>
                    <a:lnTo>
                      <a:pt x="278" y="170"/>
                    </a:lnTo>
                    <a:lnTo>
                      <a:pt x="326" y="150"/>
                    </a:lnTo>
                    <a:lnTo>
                      <a:pt x="377" y="138"/>
                    </a:lnTo>
                    <a:lnTo>
                      <a:pt x="405" y="138"/>
                    </a:lnTo>
                    <a:lnTo>
                      <a:pt x="432" y="138"/>
                    </a:lnTo>
                    <a:lnTo>
                      <a:pt x="486" y="150"/>
                    </a:lnTo>
                    <a:lnTo>
                      <a:pt x="533" y="170"/>
                    </a:lnTo>
                    <a:lnTo>
                      <a:pt x="575" y="199"/>
                    </a:lnTo>
                    <a:lnTo>
                      <a:pt x="612" y="235"/>
                    </a:lnTo>
                    <a:lnTo>
                      <a:pt x="641" y="278"/>
                    </a:lnTo>
                    <a:lnTo>
                      <a:pt x="661" y="326"/>
                    </a:lnTo>
                    <a:lnTo>
                      <a:pt x="671" y="377"/>
                    </a:lnTo>
                    <a:lnTo>
                      <a:pt x="673" y="405"/>
                    </a:lnTo>
                    <a:lnTo>
                      <a:pt x="671" y="432"/>
                    </a:lnTo>
                    <a:lnTo>
                      <a:pt x="661" y="484"/>
                    </a:lnTo>
                    <a:lnTo>
                      <a:pt x="641" y="533"/>
                    </a:lnTo>
                    <a:lnTo>
                      <a:pt x="612" y="575"/>
                    </a:lnTo>
                    <a:lnTo>
                      <a:pt x="575" y="611"/>
                    </a:lnTo>
                    <a:lnTo>
                      <a:pt x="533" y="640"/>
                    </a:lnTo>
                    <a:lnTo>
                      <a:pt x="486" y="661"/>
                    </a:lnTo>
                    <a:lnTo>
                      <a:pt x="432" y="671"/>
                    </a:lnTo>
                    <a:lnTo>
                      <a:pt x="405" y="673"/>
                    </a:lnTo>
                    <a:close/>
                    <a:moveTo>
                      <a:pt x="682" y="193"/>
                    </a:moveTo>
                    <a:lnTo>
                      <a:pt x="669" y="193"/>
                    </a:lnTo>
                    <a:lnTo>
                      <a:pt x="646" y="183"/>
                    </a:lnTo>
                    <a:lnTo>
                      <a:pt x="628" y="166"/>
                    </a:lnTo>
                    <a:lnTo>
                      <a:pt x="620" y="143"/>
                    </a:lnTo>
                    <a:lnTo>
                      <a:pt x="618" y="130"/>
                    </a:lnTo>
                    <a:lnTo>
                      <a:pt x="620" y="117"/>
                    </a:lnTo>
                    <a:lnTo>
                      <a:pt x="628" y="95"/>
                    </a:lnTo>
                    <a:lnTo>
                      <a:pt x="646" y="78"/>
                    </a:lnTo>
                    <a:lnTo>
                      <a:pt x="669" y="68"/>
                    </a:lnTo>
                    <a:lnTo>
                      <a:pt x="682" y="66"/>
                    </a:lnTo>
                    <a:lnTo>
                      <a:pt x="695" y="68"/>
                    </a:lnTo>
                    <a:lnTo>
                      <a:pt x="716" y="78"/>
                    </a:lnTo>
                    <a:lnTo>
                      <a:pt x="733" y="95"/>
                    </a:lnTo>
                    <a:lnTo>
                      <a:pt x="744" y="117"/>
                    </a:lnTo>
                    <a:lnTo>
                      <a:pt x="745" y="130"/>
                    </a:lnTo>
                    <a:lnTo>
                      <a:pt x="744" y="143"/>
                    </a:lnTo>
                    <a:lnTo>
                      <a:pt x="733" y="166"/>
                    </a:lnTo>
                    <a:lnTo>
                      <a:pt x="716" y="183"/>
                    </a:lnTo>
                    <a:lnTo>
                      <a:pt x="695" y="193"/>
                    </a:lnTo>
                    <a:lnTo>
                      <a:pt x="682" y="19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8" name="Freeform 21"/>
              <p:cNvSpPr>
                <a:spLocks/>
              </p:cNvSpPr>
              <p:nvPr/>
            </p:nvSpPr>
            <p:spPr bwMode="auto">
              <a:xfrm>
                <a:off x="1983" y="660"/>
                <a:ext cx="103" cy="103"/>
              </a:xfrm>
              <a:custGeom>
                <a:avLst/>
                <a:gdLst>
                  <a:gd name="T0" fmla="*/ 154 w 308"/>
                  <a:gd name="T1" fmla="*/ 0 h 308"/>
                  <a:gd name="T2" fmla="*/ 124 w 308"/>
                  <a:gd name="T3" fmla="*/ 3 h 308"/>
                  <a:gd name="T4" fmla="*/ 67 w 308"/>
                  <a:gd name="T5" fmla="*/ 26 h 308"/>
                  <a:gd name="T6" fmla="*/ 26 w 308"/>
                  <a:gd name="T7" fmla="*/ 67 h 308"/>
                  <a:gd name="T8" fmla="*/ 3 w 308"/>
                  <a:gd name="T9" fmla="*/ 122 h 308"/>
                  <a:gd name="T10" fmla="*/ 0 w 308"/>
                  <a:gd name="T11" fmla="*/ 154 h 308"/>
                  <a:gd name="T12" fmla="*/ 3 w 308"/>
                  <a:gd name="T13" fmla="*/ 185 h 308"/>
                  <a:gd name="T14" fmla="*/ 26 w 308"/>
                  <a:gd name="T15" fmla="*/ 240 h 308"/>
                  <a:gd name="T16" fmla="*/ 67 w 308"/>
                  <a:gd name="T17" fmla="*/ 283 h 308"/>
                  <a:gd name="T18" fmla="*/ 124 w 308"/>
                  <a:gd name="T19" fmla="*/ 307 h 308"/>
                  <a:gd name="T20" fmla="*/ 154 w 308"/>
                  <a:gd name="T21" fmla="*/ 308 h 308"/>
                  <a:gd name="T22" fmla="*/ 186 w 308"/>
                  <a:gd name="T23" fmla="*/ 307 h 308"/>
                  <a:gd name="T24" fmla="*/ 242 w 308"/>
                  <a:gd name="T25" fmla="*/ 283 h 308"/>
                  <a:gd name="T26" fmla="*/ 284 w 308"/>
                  <a:gd name="T27" fmla="*/ 240 h 308"/>
                  <a:gd name="T28" fmla="*/ 307 w 308"/>
                  <a:gd name="T29" fmla="*/ 185 h 308"/>
                  <a:gd name="T30" fmla="*/ 308 w 308"/>
                  <a:gd name="T31" fmla="*/ 154 h 308"/>
                  <a:gd name="T32" fmla="*/ 307 w 308"/>
                  <a:gd name="T33" fmla="*/ 122 h 308"/>
                  <a:gd name="T34" fmla="*/ 284 w 308"/>
                  <a:gd name="T35" fmla="*/ 67 h 308"/>
                  <a:gd name="T36" fmla="*/ 242 w 308"/>
                  <a:gd name="T37" fmla="*/ 26 h 308"/>
                  <a:gd name="T38" fmla="*/ 186 w 308"/>
                  <a:gd name="T39" fmla="*/ 3 h 308"/>
                  <a:gd name="T40" fmla="*/ 154 w 308"/>
                  <a:gd name="T41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8" h="308">
                    <a:moveTo>
                      <a:pt x="154" y="0"/>
                    </a:moveTo>
                    <a:lnTo>
                      <a:pt x="124" y="3"/>
                    </a:lnTo>
                    <a:lnTo>
                      <a:pt x="67" y="26"/>
                    </a:lnTo>
                    <a:lnTo>
                      <a:pt x="26" y="67"/>
                    </a:lnTo>
                    <a:lnTo>
                      <a:pt x="3" y="122"/>
                    </a:lnTo>
                    <a:lnTo>
                      <a:pt x="0" y="154"/>
                    </a:lnTo>
                    <a:lnTo>
                      <a:pt x="3" y="185"/>
                    </a:lnTo>
                    <a:lnTo>
                      <a:pt x="26" y="240"/>
                    </a:lnTo>
                    <a:lnTo>
                      <a:pt x="67" y="283"/>
                    </a:lnTo>
                    <a:lnTo>
                      <a:pt x="124" y="307"/>
                    </a:lnTo>
                    <a:lnTo>
                      <a:pt x="154" y="308"/>
                    </a:lnTo>
                    <a:lnTo>
                      <a:pt x="186" y="307"/>
                    </a:lnTo>
                    <a:lnTo>
                      <a:pt x="242" y="283"/>
                    </a:lnTo>
                    <a:lnTo>
                      <a:pt x="284" y="240"/>
                    </a:lnTo>
                    <a:lnTo>
                      <a:pt x="307" y="185"/>
                    </a:lnTo>
                    <a:lnTo>
                      <a:pt x="308" y="154"/>
                    </a:lnTo>
                    <a:lnTo>
                      <a:pt x="307" y="122"/>
                    </a:lnTo>
                    <a:lnTo>
                      <a:pt x="284" y="67"/>
                    </a:lnTo>
                    <a:lnTo>
                      <a:pt x="242" y="26"/>
                    </a:lnTo>
                    <a:lnTo>
                      <a:pt x="186" y="3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9" name="Freeform 22"/>
              <p:cNvSpPr>
                <a:spLocks noEditPoints="1"/>
              </p:cNvSpPr>
              <p:nvPr/>
            </p:nvSpPr>
            <p:spPr bwMode="auto">
              <a:xfrm>
                <a:off x="1747" y="423"/>
                <a:ext cx="575" cy="575"/>
              </a:xfrm>
              <a:custGeom>
                <a:avLst/>
                <a:gdLst>
                  <a:gd name="T0" fmla="*/ 819 w 1725"/>
                  <a:gd name="T1" fmla="*/ 2 h 1725"/>
                  <a:gd name="T2" fmla="*/ 647 w 1725"/>
                  <a:gd name="T3" fmla="*/ 28 h 1725"/>
                  <a:gd name="T4" fmla="*/ 489 w 1725"/>
                  <a:gd name="T5" fmla="*/ 85 h 1725"/>
                  <a:gd name="T6" fmla="*/ 346 w 1725"/>
                  <a:gd name="T7" fmla="*/ 172 h 1725"/>
                  <a:gd name="T8" fmla="*/ 223 w 1725"/>
                  <a:gd name="T9" fmla="*/ 283 h 1725"/>
                  <a:gd name="T10" fmla="*/ 124 w 1725"/>
                  <a:gd name="T11" fmla="*/ 415 h 1725"/>
                  <a:gd name="T12" fmla="*/ 52 w 1725"/>
                  <a:gd name="T13" fmla="*/ 567 h 1725"/>
                  <a:gd name="T14" fmla="*/ 10 w 1725"/>
                  <a:gd name="T15" fmla="*/ 731 h 1725"/>
                  <a:gd name="T16" fmla="*/ 0 w 1725"/>
                  <a:gd name="T17" fmla="*/ 863 h 1725"/>
                  <a:gd name="T18" fmla="*/ 10 w 1725"/>
                  <a:gd name="T19" fmla="*/ 994 h 1725"/>
                  <a:gd name="T20" fmla="*/ 52 w 1725"/>
                  <a:gd name="T21" fmla="*/ 1159 h 1725"/>
                  <a:gd name="T22" fmla="*/ 124 w 1725"/>
                  <a:gd name="T23" fmla="*/ 1310 h 1725"/>
                  <a:gd name="T24" fmla="*/ 223 w 1725"/>
                  <a:gd name="T25" fmla="*/ 1443 h 1725"/>
                  <a:gd name="T26" fmla="*/ 346 w 1725"/>
                  <a:gd name="T27" fmla="*/ 1553 h 1725"/>
                  <a:gd name="T28" fmla="*/ 489 w 1725"/>
                  <a:gd name="T29" fmla="*/ 1640 h 1725"/>
                  <a:gd name="T30" fmla="*/ 647 w 1725"/>
                  <a:gd name="T31" fmla="*/ 1698 h 1725"/>
                  <a:gd name="T32" fmla="*/ 819 w 1725"/>
                  <a:gd name="T33" fmla="*/ 1724 h 1725"/>
                  <a:gd name="T34" fmla="*/ 907 w 1725"/>
                  <a:gd name="T35" fmla="*/ 1724 h 1725"/>
                  <a:gd name="T36" fmla="*/ 1078 w 1725"/>
                  <a:gd name="T37" fmla="*/ 1698 h 1725"/>
                  <a:gd name="T38" fmla="*/ 1237 w 1725"/>
                  <a:gd name="T39" fmla="*/ 1640 h 1725"/>
                  <a:gd name="T40" fmla="*/ 1379 w 1725"/>
                  <a:gd name="T41" fmla="*/ 1553 h 1725"/>
                  <a:gd name="T42" fmla="*/ 1500 w 1725"/>
                  <a:gd name="T43" fmla="*/ 1443 h 1725"/>
                  <a:gd name="T44" fmla="*/ 1600 w 1725"/>
                  <a:gd name="T45" fmla="*/ 1310 h 1725"/>
                  <a:gd name="T46" fmla="*/ 1673 w 1725"/>
                  <a:gd name="T47" fmla="*/ 1159 h 1725"/>
                  <a:gd name="T48" fmla="*/ 1715 w 1725"/>
                  <a:gd name="T49" fmla="*/ 994 h 1725"/>
                  <a:gd name="T50" fmla="*/ 1725 w 1725"/>
                  <a:gd name="T51" fmla="*/ 863 h 1725"/>
                  <a:gd name="T52" fmla="*/ 1715 w 1725"/>
                  <a:gd name="T53" fmla="*/ 731 h 1725"/>
                  <a:gd name="T54" fmla="*/ 1673 w 1725"/>
                  <a:gd name="T55" fmla="*/ 567 h 1725"/>
                  <a:gd name="T56" fmla="*/ 1600 w 1725"/>
                  <a:gd name="T57" fmla="*/ 415 h 1725"/>
                  <a:gd name="T58" fmla="*/ 1500 w 1725"/>
                  <a:gd name="T59" fmla="*/ 283 h 1725"/>
                  <a:gd name="T60" fmla="*/ 1379 w 1725"/>
                  <a:gd name="T61" fmla="*/ 172 h 1725"/>
                  <a:gd name="T62" fmla="*/ 1237 w 1725"/>
                  <a:gd name="T63" fmla="*/ 85 h 1725"/>
                  <a:gd name="T64" fmla="*/ 1078 w 1725"/>
                  <a:gd name="T65" fmla="*/ 28 h 1725"/>
                  <a:gd name="T66" fmla="*/ 907 w 1725"/>
                  <a:gd name="T67" fmla="*/ 2 h 1725"/>
                  <a:gd name="T68" fmla="*/ 1381 w 1725"/>
                  <a:gd name="T69" fmla="*/ 1123 h 1725"/>
                  <a:gd name="T70" fmla="*/ 1369 w 1725"/>
                  <a:gd name="T71" fmla="*/ 1201 h 1725"/>
                  <a:gd name="T72" fmla="*/ 1322 w 1725"/>
                  <a:gd name="T73" fmla="*/ 1288 h 1725"/>
                  <a:gd name="T74" fmla="*/ 1244 w 1725"/>
                  <a:gd name="T75" fmla="*/ 1352 h 1725"/>
                  <a:gd name="T76" fmla="*/ 1146 w 1725"/>
                  <a:gd name="T77" fmla="*/ 1383 h 1725"/>
                  <a:gd name="T78" fmla="*/ 605 w 1725"/>
                  <a:gd name="T79" fmla="*/ 1383 h 1725"/>
                  <a:gd name="T80" fmla="*/ 527 w 1725"/>
                  <a:gd name="T81" fmla="*/ 1372 h 1725"/>
                  <a:gd name="T82" fmla="*/ 438 w 1725"/>
                  <a:gd name="T83" fmla="*/ 1324 h 1725"/>
                  <a:gd name="T84" fmla="*/ 375 w 1725"/>
                  <a:gd name="T85" fmla="*/ 1247 h 1725"/>
                  <a:gd name="T86" fmla="*/ 344 w 1725"/>
                  <a:gd name="T87" fmla="*/ 1149 h 1725"/>
                  <a:gd name="T88" fmla="*/ 343 w 1725"/>
                  <a:gd name="T89" fmla="*/ 608 h 1725"/>
                  <a:gd name="T90" fmla="*/ 355 w 1725"/>
                  <a:gd name="T91" fmla="*/ 531 h 1725"/>
                  <a:gd name="T92" fmla="*/ 404 w 1725"/>
                  <a:gd name="T93" fmla="*/ 441 h 1725"/>
                  <a:gd name="T94" fmla="*/ 480 w 1725"/>
                  <a:gd name="T95" fmla="*/ 378 h 1725"/>
                  <a:gd name="T96" fmla="*/ 578 w 1725"/>
                  <a:gd name="T97" fmla="*/ 348 h 1725"/>
                  <a:gd name="T98" fmla="*/ 1120 w 1725"/>
                  <a:gd name="T99" fmla="*/ 346 h 1725"/>
                  <a:gd name="T100" fmla="*/ 1198 w 1725"/>
                  <a:gd name="T101" fmla="*/ 358 h 1725"/>
                  <a:gd name="T102" fmla="*/ 1286 w 1725"/>
                  <a:gd name="T103" fmla="*/ 407 h 1725"/>
                  <a:gd name="T104" fmla="*/ 1350 w 1725"/>
                  <a:gd name="T105" fmla="*/ 483 h 1725"/>
                  <a:gd name="T106" fmla="*/ 1381 w 1725"/>
                  <a:gd name="T107" fmla="*/ 581 h 1725"/>
                  <a:gd name="T108" fmla="*/ 1381 w 1725"/>
                  <a:gd name="T109" fmla="*/ 1123 h 17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5" h="1725">
                    <a:moveTo>
                      <a:pt x="862" y="0"/>
                    </a:moveTo>
                    <a:lnTo>
                      <a:pt x="819" y="2"/>
                    </a:lnTo>
                    <a:lnTo>
                      <a:pt x="731" y="10"/>
                    </a:lnTo>
                    <a:lnTo>
                      <a:pt x="647" y="28"/>
                    </a:lnTo>
                    <a:lnTo>
                      <a:pt x="566" y="52"/>
                    </a:lnTo>
                    <a:lnTo>
                      <a:pt x="489" y="85"/>
                    </a:lnTo>
                    <a:lnTo>
                      <a:pt x="415" y="126"/>
                    </a:lnTo>
                    <a:lnTo>
                      <a:pt x="346" y="172"/>
                    </a:lnTo>
                    <a:lnTo>
                      <a:pt x="282" y="225"/>
                    </a:lnTo>
                    <a:lnTo>
                      <a:pt x="223" y="283"/>
                    </a:lnTo>
                    <a:lnTo>
                      <a:pt x="172" y="346"/>
                    </a:lnTo>
                    <a:lnTo>
                      <a:pt x="124" y="415"/>
                    </a:lnTo>
                    <a:lnTo>
                      <a:pt x="85" y="489"/>
                    </a:lnTo>
                    <a:lnTo>
                      <a:pt x="52" y="567"/>
                    </a:lnTo>
                    <a:lnTo>
                      <a:pt x="27" y="647"/>
                    </a:lnTo>
                    <a:lnTo>
                      <a:pt x="10" y="731"/>
                    </a:lnTo>
                    <a:lnTo>
                      <a:pt x="1" y="819"/>
                    </a:lnTo>
                    <a:lnTo>
                      <a:pt x="0" y="863"/>
                    </a:lnTo>
                    <a:lnTo>
                      <a:pt x="1" y="907"/>
                    </a:lnTo>
                    <a:lnTo>
                      <a:pt x="10" y="994"/>
                    </a:lnTo>
                    <a:lnTo>
                      <a:pt x="27" y="1078"/>
                    </a:lnTo>
                    <a:lnTo>
                      <a:pt x="52" y="1159"/>
                    </a:lnTo>
                    <a:lnTo>
                      <a:pt x="85" y="1237"/>
                    </a:lnTo>
                    <a:lnTo>
                      <a:pt x="124" y="1310"/>
                    </a:lnTo>
                    <a:lnTo>
                      <a:pt x="172" y="1379"/>
                    </a:lnTo>
                    <a:lnTo>
                      <a:pt x="223" y="1443"/>
                    </a:lnTo>
                    <a:lnTo>
                      <a:pt x="282" y="1502"/>
                    </a:lnTo>
                    <a:lnTo>
                      <a:pt x="346" y="1553"/>
                    </a:lnTo>
                    <a:lnTo>
                      <a:pt x="415" y="1601"/>
                    </a:lnTo>
                    <a:lnTo>
                      <a:pt x="489" y="1640"/>
                    </a:lnTo>
                    <a:lnTo>
                      <a:pt x="566" y="1673"/>
                    </a:lnTo>
                    <a:lnTo>
                      <a:pt x="647" y="1698"/>
                    </a:lnTo>
                    <a:lnTo>
                      <a:pt x="731" y="1715"/>
                    </a:lnTo>
                    <a:lnTo>
                      <a:pt x="819" y="1724"/>
                    </a:lnTo>
                    <a:lnTo>
                      <a:pt x="862" y="1725"/>
                    </a:lnTo>
                    <a:lnTo>
                      <a:pt x="907" y="1724"/>
                    </a:lnTo>
                    <a:lnTo>
                      <a:pt x="994" y="1715"/>
                    </a:lnTo>
                    <a:lnTo>
                      <a:pt x="1078" y="1698"/>
                    </a:lnTo>
                    <a:lnTo>
                      <a:pt x="1159" y="1673"/>
                    </a:lnTo>
                    <a:lnTo>
                      <a:pt x="1237" y="1640"/>
                    </a:lnTo>
                    <a:lnTo>
                      <a:pt x="1310" y="1601"/>
                    </a:lnTo>
                    <a:lnTo>
                      <a:pt x="1379" y="1553"/>
                    </a:lnTo>
                    <a:lnTo>
                      <a:pt x="1443" y="1502"/>
                    </a:lnTo>
                    <a:lnTo>
                      <a:pt x="1500" y="1443"/>
                    </a:lnTo>
                    <a:lnTo>
                      <a:pt x="1554" y="1379"/>
                    </a:lnTo>
                    <a:lnTo>
                      <a:pt x="1600" y="1310"/>
                    </a:lnTo>
                    <a:lnTo>
                      <a:pt x="1640" y="1237"/>
                    </a:lnTo>
                    <a:lnTo>
                      <a:pt x="1673" y="1159"/>
                    </a:lnTo>
                    <a:lnTo>
                      <a:pt x="1698" y="1078"/>
                    </a:lnTo>
                    <a:lnTo>
                      <a:pt x="1715" y="994"/>
                    </a:lnTo>
                    <a:lnTo>
                      <a:pt x="1724" y="907"/>
                    </a:lnTo>
                    <a:lnTo>
                      <a:pt x="1725" y="863"/>
                    </a:lnTo>
                    <a:lnTo>
                      <a:pt x="1724" y="819"/>
                    </a:lnTo>
                    <a:lnTo>
                      <a:pt x="1715" y="731"/>
                    </a:lnTo>
                    <a:lnTo>
                      <a:pt x="1698" y="647"/>
                    </a:lnTo>
                    <a:lnTo>
                      <a:pt x="1673" y="567"/>
                    </a:lnTo>
                    <a:lnTo>
                      <a:pt x="1640" y="489"/>
                    </a:lnTo>
                    <a:lnTo>
                      <a:pt x="1600" y="415"/>
                    </a:lnTo>
                    <a:lnTo>
                      <a:pt x="1554" y="346"/>
                    </a:lnTo>
                    <a:lnTo>
                      <a:pt x="1500" y="283"/>
                    </a:lnTo>
                    <a:lnTo>
                      <a:pt x="1443" y="225"/>
                    </a:lnTo>
                    <a:lnTo>
                      <a:pt x="1379" y="172"/>
                    </a:lnTo>
                    <a:lnTo>
                      <a:pt x="1310" y="126"/>
                    </a:lnTo>
                    <a:lnTo>
                      <a:pt x="1237" y="85"/>
                    </a:lnTo>
                    <a:lnTo>
                      <a:pt x="1159" y="52"/>
                    </a:lnTo>
                    <a:lnTo>
                      <a:pt x="1078" y="28"/>
                    </a:lnTo>
                    <a:lnTo>
                      <a:pt x="994" y="10"/>
                    </a:lnTo>
                    <a:lnTo>
                      <a:pt x="907" y="2"/>
                    </a:lnTo>
                    <a:lnTo>
                      <a:pt x="862" y="0"/>
                    </a:lnTo>
                    <a:close/>
                    <a:moveTo>
                      <a:pt x="1381" y="1123"/>
                    </a:moveTo>
                    <a:lnTo>
                      <a:pt x="1381" y="1149"/>
                    </a:lnTo>
                    <a:lnTo>
                      <a:pt x="1369" y="1201"/>
                    </a:lnTo>
                    <a:lnTo>
                      <a:pt x="1350" y="1247"/>
                    </a:lnTo>
                    <a:lnTo>
                      <a:pt x="1322" y="1288"/>
                    </a:lnTo>
                    <a:lnTo>
                      <a:pt x="1286" y="1324"/>
                    </a:lnTo>
                    <a:lnTo>
                      <a:pt x="1244" y="1352"/>
                    </a:lnTo>
                    <a:lnTo>
                      <a:pt x="1198" y="1372"/>
                    </a:lnTo>
                    <a:lnTo>
                      <a:pt x="1146" y="1383"/>
                    </a:lnTo>
                    <a:lnTo>
                      <a:pt x="1120" y="1383"/>
                    </a:lnTo>
                    <a:lnTo>
                      <a:pt x="605" y="1383"/>
                    </a:lnTo>
                    <a:lnTo>
                      <a:pt x="578" y="1383"/>
                    </a:lnTo>
                    <a:lnTo>
                      <a:pt x="527" y="1372"/>
                    </a:lnTo>
                    <a:lnTo>
                      <a:pt x="480" y="1352"/>
                    </a:lnTo>
                    <a:lnTo>
                      <a:pt x="438" y="1324"/>
                    </a:lnTo>
                    <a:lnTo>
                      <a:pt x="404" y="1288"/>
                    </a:lnTo>
                    <a:lnTo>
                      <a:pt x="375" y="1247"/>
                    </a:lnTo>
                    <a:lnTo>
                      <a:pt x="355" y="1201"/>
                    </a:lnTo>
                    <a:lnTo>
                      <a:pt x="344" y="1149"/>
                    </a:lnTo>
                    <a:lnTo>
                      <a:pt x="343" y="1123"/>
                    </a:lnTo>
                    <a:lnTo>
                      <a:pt x="343" y="608"/>
                    </a:lnTo>
                    <a:lnTo>
                      <a:pt x="344" y="581"/>
                    </a:lnTo>
                    <a:lnTo>
                      <a:pt x="355" y="531"/>
                    </a:lnTo>
                    <a:lnTo>
                      <a:pt x="375" y="483"/>
                    </a:lnTo>
                    <a:lnTo>
                      <a:pt x="404" y="441"/>
                    </a:lnTo>
                    <a:lnTo>
                      <a:pt x="438" y="407"/>
                    </a:lnTo>
                    <a:lnTo>
                      <a:pt x="480" y="378"/>
                    </a:lnTo>
                    <a:lnTo>
                      <a:pt x="527" y="358"/>
                    </a:lnTo>
                    <a:lnTo>
                      <a:pt x="578" y="348"/>
                    </a:lnTo>
                    <a:lnTo>
                      <a:pt x="605" y="346"/>
                    </a:lnTo>
                    <a:lnTo>
                      <a:pt x="1120" y="346"/>
                    </a:lnTo>
                    <a:lnTo>
                      <a:pt x="1146" y="348"/>
                    </a:lnTo>
                    <a:lnTo>
                      <a:pt x="1198" y="358"/>
                    </a:lnTo>
                    <a:lnTo>
                      <a:pt x="1244" y="378"/>
                    </a:lnTo>
                    <a:lnTo>
                      <a:pt x="1286" y="407"/>
                    </a:lnTo>
                    <a:lnTo>
                      <a:pt x="1322" y="441"/>
                    </a:lnTo>
                    <a:lnTo>
                      <a:pt x="1350" y="483"/>
                    </a:lnTo>
                    <a:lnTo>
                      <a:pt x="1369" y="531"/>
                    </a:lnTo>
                    <a:lnTo>
                      <a:pt x="1381" y="581"/>
                    </a:lnTo>
                    <a:lnTo>
                      <a:pt x="1381" y="608"/>
                    </a:lnTo>
                    <a:lnTo>
                      <a:pt x="1381" y="11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37" name="Freeform 30"/>
            <p:cNvSpPr>
              <a:spLocks noEditPoints="1"/>
            </p:cNvSpPr>
            <p:nvPr/>
          </p:nvSpPr>
          <p:spPr bwMode="auto">
            <a:xfrm rot="5400000">
              <a:off x="10950162" y="470161"/>
              <a:ext cx="140525" cy="266701"/>
            </a:xfrm>
            <a:custGeom>
              <a:avLst/>
              <a:gdLst>
                <a:gd name="T0" fmla="*/ 586 w 851"/>
                <a:gd name="T1" fmla="*/ 92 h 1617"/>
                <a:gd name="T2" fmla="*/ 258 w 851"/>
                <a:gd name="T3" fmla="*/ 0 h 1617"/>
                <a:gd name="T4" fmla="*/ 140 w 851"/>
                <a:gd name="T5" fmla="*/ 92 h 1617"/>
                <a:gd name="T6" fmla="*/ 61 w 851"/>
                <a:gd name="T7" fmla="*/ 117 h 1617"/>
                <a:gd name="T8" fmla="*/ 1 w 851"/>
                <a:gd name="T9" fmla="*/ 205 h 1617"/>
                <a:gd name="T10" fmla="*/ 0 w 851"/>
                <a:gd name="T11" fmla="*/ 1477 h 1617"/>
                <a:gd name="T12" fmla="*/ 23 w 851"/>
                <a:gd name="T13" fmla="*/ 1556 h 1617"/>
                <a:gd name="T14" fmla="*/ 111 w 851"/>
                <a:gd name="T15" fmla="*/ 1615 h 1617"/>
                <a:gd name="T16" fmla="*/ 711 w 851"/>
                <a:gd name="T17" fmla="*/ 1617 h 1617"/>
                <a:gd name="T18" fmla="*/ 790 w 851"/>
                <a:gd name="T19" fmla="*/ 1594 h 1617"/>
                <a:gd name="T20" fmla="*/ 850 w 851"/>
                <a:gd name="T21" fmla="*/ 1506 h 1617"/>
                <a:gd name="T22" fmla="*/ 851 w 851"/>
                <a:gd name="T23" fmla="*/ 233 h 1617"/>
                <a:gd name="T24" fmla="*/ 828 w 851"/>
                <a:gd name="T25" fmla="*/ 154 h 1617"/>
                <a:gd name="T26" fmla="*/ 740 w 851"/>
                <a:gd name="T27" fmla="*/ 95 h 1617"/>
                <a:gd name="T28" fmla="*/ 757 w 851"/>
                <a:gd name="T29" fmla="*/ 1477 h 1617"/>
                <a:gd name="T30" fmla="*/ 750 w 851"/>
                <a:gd name="T31" fmla="*/ 1503 h 1617"/>
                <a:gd name="T32" fmla="*/ 721 w 851"/>
                <a:gd name="T33" fmla="*/ 1523 h 1617"/>
                <a:gd name="T34" fmla="*/ 140 w 851"/>
                <a:gd name="T35" fmla="*/ 1525 h 1617"/>
                <a:gd name="T36" fmla="*/ 114 w 851"/>
                <a:gd name="T37" fmla="*/ 1516 h 1617"/>
                <a:gd name="T38" fmla="*/ 94 w 851"/>
                <a:gd name="T39" fmla="*/ 1487 h 1617"/>
                <a:gd name="T40" fmla="*/ 94 w 851"/>
                <a:gd name="T41" fmla="*/ 233 h 1617"/>
                <a:gd name="T42" fmla="*/ 101 w 851"/>
                <a:gd name="T43" fmla="*/ 206 h 1617"/>
                <a:gd name="T44" fmla="*/ 131 w 851"/>
                <a:gd name="T45" fmla="*/ 187 h 1617"/>
                <a:gd name="T46" fmla="*/ 711 w 851"/>
                <a:gd name="T47" fmla="*/ 186 h 1617"/>
                <a:gd name="T48" fmla="*/ 737 w 851"/>
                <a:gd name="T49" fmla="*/ 194 h 1617"/>
                <a:gd name="T50" fmla="*/ 757 w 851"/>
                <a:gd name="T51" fmla="*/ 223 h 1617"/>
                <a:gd name="T52" fmla="*/ 757 w 851"/>
                <a:gd name="T53" fmla="*/ 1477 h 1617"/>
                <a:gd name="T54" fmla="*/ 144 w 851"/>
                <a:gd name="T55" fmla="*/ 1468 h 1617"/>
                <a:gd name="T56" fmla="*/ 707 w 851"/>
                <a:gd name="T57" fmla="*/ 1264 h 1617"/>
                <a:gd name="T58" fmla="*/ 707 w 851"/>
                <a:gd name="T59" fmla="*/ 1213 h 1617"/>
                <a:gd name="T60" fmla="*/ 144 w 851"/>
                <a:gd name="T61" fmla="*/ 1009 h 1617"/>
                <a:gd name="T62" fmla="*/ 707 w 851"/>
                <a:gd name="T63" fmla="*/ 1213 h 1617"/>
                <a:gd name="T64" fmla="*/ 144 w 851"/>
                <a:gd name="T65" fmla="*/ 958 h 1617"/>
                <a:gd name="T66" fmla="*/ 707 w 851"/>
                <a:gd name="T67" fmla="*/ 754 h 1617"/>
                <a:gd name="T68" fmla="*/ 707 w 851"/>
                <a:gd name="T69" fmla="*/ 703 h 1617"/>
                <a:gd name="T70" fmla="*/ 144 w 851"/>
                <a:gd name="T71" fmla="*/ 499 h 1617"/>
                <a:gd name="T72" fmla="*/ 707 w 851"/>
                <a:gd name="T73" fmla="*/ 703 h 1617"/>
                <a:gd name="T74" fmla="*/ 144 w 851"/>
                <a:gd name="T75" fmla="*/ 448 h 1617"/>
                <a:gd name="T76" fmla="*/ 707 w 851"/>
                <a:gd name="T77" fmla="*/ 243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1" h="1617">
                  <a:moveTo>
                    <a:pt x="711" y="92"/>
                  </a:moveTo>
                  <a:lnTo>
                    <a:pt x="586" y="92"/>
                  </a:lnTo>
                  <a:lnTo>
                    <a:pt x="586" y="0"/>
                  </a:lnTo>
                  <a:lnTo>
                    <a:pt x="258" y="0"/>
                  </a:lnTo>
                  <a:lnTo>
                    <a:pt x="258" y="92"/>
                  </a:lnTo>
                  <a:lnTo>
                    <a:pt x="140" y="92"/>
                  </a:lnTo>
                  <a:lnTo>
                    <a:pt x="111" y="95"/>
                  </a:lnTo>
                  <a:lnTo>
                    <a:pt x="61" y="117"/>
                  </a:lnTo>
                  <a:lnTo>
                    <a:pt x="23" y="154"/>
                  </a:lnTo>
                  <a:lnTo>
                    <a:pt x="1" y="205"/>
                  </a:lnTo>
                  <a:lnTo>
                    <a:pt x="0" y="233"/>
                  </a:lnTo>
                  <a:lnTo>
                    <a:pt x="0" y="1477"/>
                  </a:lnTo>
                  <a:lnTo>
                    <a:pt x="1" y="1506"/>
                  </a:lnTo>
                  <a:lnTo>
                    <a:pt x="23" y="1556"/>
                  </a:lnTo>
                  <a:lnTo>
                    <a:pt x="61" y="1594"/>
                  </a:lnTo>
                  <a:lnTo>
                    <a:pt x="111" y="1615"/>
                  </a:lnTo>
                  <a:lnTo>
                    <a:pt x="140" y="1617"/>
                  </a:lnTo>
                  <a:lnTo>
                    <a:pt x="711" y="1617"/>
                  </a:lnTo>
                  <a:lnTo>
                    <a:pt x="740" y="1615"/>
                  </a:lnTo>
                  <a:lnTo>
                    <a:pt x="790" y="1594"/>
                  </a:lnTo>
                  <a:lnTo>
                    <a:pt x="828" y="1556"/>
                  </a:lnTo>
                  <a:lnTo>
                    <a:pt x="850" y="1506"/>
                  </a:lnTo>
                  <a:lnTo>
                    <a:pt x="851" y="1477"/>
                  </a:lnTo>
                  <a:lnTo>
                    <a:pt x="851" y="233"/>
                  </a:lnTo>
                  <a:lnTo>
                    <a:pt x="850" y="205"/>
                  </a:lnTo>
                  <a:lnTo>
                    <a:pt x="828" y="154"/>
                  </a:lnTo>
                  <a:lnTo>
                    <a:pt x="790" y="117"/>
                  </a:lnTo>
                  <a:lnTo>
                    <a:pt x="740" y="95"/>
                  </a:lnTo>
                  <a:lnTo>
                    <a:pt x="711" y="92"/>
                  </a:lnTo>
                  <a:close/>
                  <a:moveTo>
                    <a:pt x="757" y="1477"/>
                  </a:moveTo>
                  <a:lnTo>
                    <a:pt x="757" y="1487"/>
                  </a:lnTo>
                  <a:lnTo>
                    <a:pt x="750" y="1503"/>
                  </a:lnTo>
                  <a:lnTo>
                    <a:pt x="737" y="1516"/>
                  </a:lnTo>
                  <a:lnTo>
                    <a:pt x="721" y="1523"/>
                  </a:lnTo>
                  <a:lnTo>
                    <a:pt x="711" y="1525"/>
                  </a:lnTo>
                  <a:lnTo>
                    <a:pt x="140" y="1525"/>
                  </a:lnTo>
                  <a:lnTo>
                    <a:pt x="131" y="1523"/>
                  </a:lnTo>
                  <a:lnTo>
                    <a:pt x="114" y="1516"/>
                  </a:lnTo>
                  <a:lnTo>
                    <a:pt x="101" y="1503"/>
                  </a:lnTo>
                  <a:lnTo>
                    <a:pt x="94" y="1487"/>
                  </a:lnTo>
                  <a:lnTo>
                    <a:pt x="94" y="1477"/>
                  </a:lnTo>
                  <a:lnTo>
                    <a:pt x="94" y="233"/>
                  </a:lnTo>
                  <a:lnTo>
                    <a:pt x="94" y="223"/>
                  </a:lnTo>
                  <a:lnTo>
                    <a:pt x="101" y="206"/>
                  </a:lnTo>
                  <a:lnTo>
                    <a:pt x="114" y="194"/>
                  </a:lnTo>
                  <a:lnTo>
                    <a:pt x="131" y="187"/>
                  </a:lnTo>
                  <a:lnTo>
                    <a:pt x="140" y="186"/>
                  </a:lnTo>
                  <a:lnTo>
                    <a:pt x="711" y="186"/>
                  </a:lnTo>
                  <a:lnTo>
                    <a:pt x="721" y="187"/>
                  </a:lnTo>
                  <a:lnTo>
                    <a:pt x="737" y="194"/>
                  </a:lnTo>
                  <a:lnTo>
                    <a:pt x="750" y="206"/>
                  </a:lnTo>
                  <a:lnTo>
                    <a:pt x="757" y="223"/>
                  </a:lnTo>
                  <a:lnTo>
                    <a:pt x="757" y="233"/>
                  </a:lnTo>
                  <a:lnTo>
                    <a:pt x="757" y="1477"/>
                  </a:lnTo>
                  <a:close/>
                  <a:moveTo>
                    <a:pt x="707" y="1468"/>
                  </a:moveTo>
                  <a:lnTo>
                    <a:pt x="144" y="1468"/>
                  </a:lnTo>
                  <a:lnTo>
                    <a:pt x="144" y="1264"/>
                  </a:lnTo>
                  <a:lnTo>
                    <a:pt x="707" y="1264"/>
                  </a:lnTo>
                  <a:lnTo>
                    <a:pt x="707" y="1468"/>
                  </a:lnTo>
                  <a:close/>
                  <a:moveTo>
                    <a:pt x="707" y="1213"/>
                  </a:moveTo>
                  <a:lnTo>
                    <a:pt x="144" y="1213"/>
                  </a:lnTo>
                  <a:lnTo>
                    <a:pt x="144" y="1009"/>
                  </a:lnTo>
                  <a:lnTo>
                    <a:pt x="707" y="1009"/>
                  </a:lnTo>
                  <a:lnTo>
                    <a:pt x="707" y="1213"/>
                  </a:lnTo>
                  <a:close/>
                  <a:moveTo>
                    <a:pt x="707" y="958"/>
                  </a:moveTo>
                  <a:lnTo>
                    <a:pt x="144" y="958"/>
                  </a:lnTo>
                  <a:lnTo>
                    <a:pt x="144" y="754"/>
                  </a:lnTo>
                  <a:lnTo>
                    <a:pt x="707" y="754"/>
                  </a:lnTo>
                  <a:lnTo>
                    <a:pt x="707" y="958"/>
                  </a:lnTo>
                  <a:close/>
                  <a:moveTo>
                    <a:pt x="707" y="703"/>
                  </a:moveTo>
                  <a:lnTo>
                    <a:pt x="144" y="703"/>
                  </a:lnTo>
                  <a:lnTo>
                    <a:pt x="144" y="499"/>
                  </a:lnTo>
                  <a:lnTo>
                    <a:pt x="707" y="499"/>
                  </a:lnTo>
                  <a:lnTo>
                    <a:pt x="707" y="703"/>
                  </a:lnTo>
                  <a:close/>
                  <a:moveTo>
                    <a:pt x="707" y="448"/>
                  </a:moveTo>
                  <a:lnTo>
                    <a:pt x="144" y="448"/>
                  </a:lnTo>
                  <a:lnTo>
                    <a:pt x="144" y="243"/>
                  </a:lnTo>
                  <a:lnTo>
                    <a:pt x="707" y="243"/>
                  </a:lnTo>
                  <a:lnTo>
                    <a:pt x="707" y="44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10474324" y="495789"/>
              <a:ext cx="43954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100%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5822434" y="495789"/>
              <a:ext cx="566181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2:00 PM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0" name="Freeform 26"/>
            <p:cNvSpPr>
              <a:spLocks noEditPoints="1"/>
            </p:cNvSpPr>
            <p:nvPr/>
          </p:nvSpPr>
          <p:spPr bwMode="auto">
            <a:xfrm>
              <a:off x="1636522" y="533249"/>
              <a:ext cx="179805" cy="140525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937083" y="495789"/>
              <a:ext cx="731290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PPTBIZCAM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45" name="직선 연결선 44"/>
            <p:cNvCxnSpPr/>
            <p:nvPr/>
          </p:nvCxnSpPr>
          <p:spPr>
            <a:xfrm>
              <a:off x="376237" y="862012"/>
              <a:ext cx="1143952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0EBBDC2-2896-4E93-B133-BBC1A3250CCF}"/>
              </a:ext>
            </a:extLst>
          </p:cNvPr>
          <p:cNvSpPr/>
          <p:nvPr/>
        </p:nvSpPr>
        <p:spPr>
          <a:xfrm>
            <a:off x="3039099" y="840710"/>
            <a:ext cx="6305452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15. Periodic Recovery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57D4F71-F126-4901-84E4-DC4F99682010}"/>
              </a:ext>
            </a:extLst>
          </p:cNvPr>
          <p:cNvSpPr txBox="1"/>
          <p:nvPr/>
        </p:nvSpPr>
        <p:spPr>
          <a:xfrm>
            <a:off x="1420962" y="2514936"/>
            <a:ext cx="954172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Rejoin-request Type 1 </a:t>
            </a:r>
            <a:r>
              <a:rPr lang="ko-KR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메시지는</a:t>
            </a:r>
            <a:r>
              <a:rPr lang="en-US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serving network </a:t>
            </a:r>
            <a:r>
              <a:rPr lang="ko-KR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서버에 완벽한 상태를 잃었을 경우 </a:t>
            </a:r>
            <a:r>
              <a:rPr lang="en-US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end </a:t>
            </a:r>
            <a:r>
              <a:rPr lang="ko-KR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디바이스와 연결성 회복에 대해 정의 되어있다</a:t>
            </a:r>
            <a:r>
              <a:rPr lang="en-US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>
              <a:defRPr/>
            </a:pPr>
            <a:r>
              <a:rPr lang="ko-KR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메시지는 주기적으로 </a:t>
            </a:r>
            <a:r>
              <a:rPr lang="en-US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(periodically) serving network </a:t>
            </a:r>
            <a:r>
              <a:rPr lang="ko-KR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서버에게 회복할 기회를 주기위해 </a:t>
            </a:r>
            <a:r>
              <a:rPr lang="en-US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end </a:t>
            </a:r>
            <a:r>
              <a:rPr lang="ko-KR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디바이스에 의해 전송된다</a:t>
            </a:r>
            <a:r>
              <a:rPr lang="en-US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ctr">
              <a:defRPr/>
            </a:pPr>
            <a:r>
              <a:rPr lang="ko-KR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 절차들은 오직 </a:t>
            </a:r>
            <a:r>
              <a:rPr lang="en-US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R1.1[LW11]end </a:t>
            </a:r>
            <a:r>
              <a:rPr lang="ko-KR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디바이스와 </a:t>
            </a:r>
            <a:r>
              <a:rPr lang="en-US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network </a:t>
            </a:r>
            <a:r>
              <a:rPr lang="ko-KR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서버에서 적용된다</a:t>
            </a:r>
            <a:r>
              <a:rPr lang="en-US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en-US" altLang="ko-KR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4" name="그림 3" descr="텍스트, 사람, 스크린샷이(가) 표시된 사진&#10;&#10;자동 생성된 설명">
            <a:extLst>
              <a:ext uri="{FF2B5EF4-FFF2-40B4-BE49-F238E27FC236}">
                <a16:creationId xmlns:a16="http://schemas.microsoft.com/office/drawing/2014/main" id="{FDF956BD-6746-4225-A613-1C649E6F3A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7194" y="3984354"/>
            <a:ext cx="7169261" cy="2536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318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F2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>
            <a:off x="404960" y="358612"/>
            <a:ext cx="11439525" cy="6505575"/>
          </a:xfrm>
          <a:prstGeom prst="round2SameRect">
            <a:avLst>
              <a:gd name="adj1" fmla="val 5832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317500" dist="609600" sx="95000" sy="95000" algn="l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376237" y="495789"/>
            <a:ext cx="11439525" cy="366223"/>
            <a:chOff x="376237" y="495789"/>
            <a:chExt cx="11439525" cy="366223"/>
          </a:xfrm>
        </p:grpSpPr>
        <p:grpSp>
          <p:nvGrpSpPr>
            <p:cNvPr id="13" name="Group 8"/>
            <p:cNvGrpSpPr>
              <a:grpSpLocks noChangeAspect="1"/>
            </p:cNvGrpSpPr>
            <p:nvPr/>
          </p:nvGrpSpPr>
          <p:grpSpPr bwMode="auto">
            <a:xfrm>
              <a:off x="2175290" y="533249"/>
              <a:ext cx="132372" cy="140525"/>
              <a:chOff x="4594" y="900"/>
              <a:chExt cx="276" cy="293"/>
            </a:xfrm>
            <a:solidFill>
              <a:schemeClr val="tx1"/>
            </a:solidFill>
          </p:grpSpPr>
          <p:sp>
            <p:nvSpPr>
              <p:cNvPr id="15" name="Freeform 9"/>
              <p:cNvSpPr>
                <a:spLocks/>
              </p:cNvSpPr>
              <p:nvPr/>
            </p:nvSpPr>
            <p:spPr bwMode="auto"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6" name="Freeform 10"/>
              <p:cNvSpPr>
                <a:spLocks/>
              </p:cNvSpPr>
              <p:nvPr/>
            </p:nvSpPr>
            <p:spPr bwMode="auto"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7" name="Freeform 11"/>
              <p:cNvSpPr>
                <a:spLocks noEditPoints="1"/>
              </p:cNvSpPr>
              <p:nvPr/>
            </p:nvSpPr>
            <p:spPr bwMode="auto"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8" name="Freeform 12"/>
              <p:cNvSpPr>
                <a:spLocks/>
              </p:cNvSpPr>
              <p:nvPr/>
            </p:nvSpPr>
            <p:spPr bwMode="auto"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grpSp>
          <p:nvGrpSpPr>
            <p:cNvPr id="25" name="Group 19"/>
            <p:cNvGrpSpPr>
              <a:grpSpLocks noChangeAspect="1"/>
            </p:cNvGrpSpPr>
            <p:nvPr/>
          </p:nvGrpSpPr>
          <p:grpSpPr bwMode="auto">
            <a:xfrm>
              <a:off x="1930628" y="533249"/>
              <a:ext cx="140525" cy="140525"/>
              <a:chOff x="1747" y="423"/>
              <a:chExt cx="575" cy="575"/>
            </a:xfrm>
            <a:solidFill>
              <a:schemeClr val="tx1"/>
            </a:solidFill>
          </p:grpSpPr>
          <p:sp>
            <p:nvSpPr>
              <p:cNvPr id="27" name="Freeform 20"/>
              <p:cNvSpPr>
                <a:spLocks noEditPoints="1"/>
              </p:cNvSpPr>
              <p:nvPr/>
            </p:nvSpPr>
            <p:spPr bwMode="auto">
              <a:xfrm>
                <a:off x="1899" y="577"/>
                <a:ext cx="271" cy="270"/>
              </a:xfrm>
              <a:custGeom>
                <a:avLst/>
                <a:gdLst>
                  <a:gd name="T0" fmla="*/ 148 w 811"/>
                  <a:gd name="T1" fmla="*/ 0 h 811"/>
                  <a:gd name="T2" fmla="*/ 65 w 811"/>
                  <a:gd name="T3" fmla="*/ 24 h 811"/>
                  <a:gd name="T4" fmla="*/ 1 w 811"/>
                  <a:gd name="T5" fmla="*/ 118 h 811"/>
                  <a:gd name="T6" fmla="*/ 0 w 811"/>
                  <a:gd name="T7" fmla="*/ 663 h 811"/>
                  <a:gd name="T8" fmla="*/ 24 w 811"/>
                  <a:gd name="T9" fmla="*/ 746 h 811"/>
                  <a:gd name="T10" fmla="*/ 118 w 811"/>
                  <a:gd name="T11" fmla="*/ 808 h 811"/>
                  <a:gd name="T12" fmla="*/ 663 w 811"/>
                  <a:gd name="T13" fmla="*/ 811 h 811"/>
                  <a:gd name="T14" fmla="*/ 746 w 811"/>
                  <a:gd name="T15" fmla="*/ 787 h 811"/>
                  <a:gd name="T16" fmla="*/ 810 w 811"/>
                  <a:gd name="T17" fmla="*/ 693 h 811"/>
                  <a:gd name="T18" fmla="*/ 811 w 811"/>
                  <a:gd name="T19" fmla="*/ 148 h 811"/>
                  <a:gd name="T20" fmla="*/ 787 w 811"/>
                  <a:gd name="T21" fmla="*/ 65 h 811"/>
                  <a:gd name="T22" fmla="*/ 693 w 811"/>
                  <a:gd name="T23" fmla="*/ 1 h 811"/>
                  <a:gd name="T24" fmla="*/ 405 w 811"/>
                  <a:gd name="T25" fmla="*/ 673 h 811"/>
                  <a:gd name="T26" fmla="*/ 326 w 811"/>
                  <a:gd name="T27" fmla="*/ 661 h 811"/>
                  <a:gd name="T28" fmla="*/ 235 w 811"/>
                  <a:gd name="T29" fmla="*/ 611 h 811"/>
                  <a:gd name="T30" fmla="*/ 170 w 811"/>
                  <a:gd name="T31" fmla="*/ 533 h 811"/>
                  <a:gd name="T32" fmla="*/ 140 w 811"/>
                  <a:gd name="T33" fmla="*/ 432 h 811"/>
                  <a:gd name="T34" fmla="*/ 140 w 811"/>
                  <a:gd name="T35" fmla="*/ 377 h 811"/>
                  <a:gd name="T36" fmla="*/ 170 w 811"/>
                  <a:gd name="T37" fmla="*/ 278 h 811"/>
                  <a:gd name="T38" fmla="*/ 235 w 811"/>
                  <a:gd name="T39" fmla="*/ 199 h 811"/>
                  <a:gd name="T40" fmla="*/ 326 w 811"/>
                  <a:gd name="T41" fmla="*/ 150 h 811"/>
                  <a:gd name="T42" fmla="*/ 405 w 811"/>
                  <a:gd name="T43" fmla="*/ 138 h 811"/>
                  <a:gd name="T44" fmla="*/ 486 w 811"/>
                  <a:gd name="T45" fmla="*/ 150 h 811"/>
                  <a:gd name="T46" fmla="*/ 575 w 811"/>
                  <a:gd name="T47" fmla="*/ 199 h 811"/>
                  <a:gd name="T48" fmla="*/ 641 w 811"/>
                  <a:gd name="T49" fmla="*/ 278 h 811"/>
                  <a:gd name="T50" fmla="*/ 671 w 811"/>
                  <a:gd name="T51" fmla="*/ 377 h 811"/>
                  <a:gd name="T52" fmla="*/ 671 w 811"/>
                  <a:gd name="T53" fmla="*/ 432 h 811"/>
                  <a:gd name="T54" fmla="*/ 641 w 811"/>
                  <a:gd name="T55" fmla="*/ 533 h 811"/>
                  <a:gd name="T56" fmla="*/ 575 w 811"/>
                  <a:gd name="T57" fmla="*/ 611 h 811"/>
                  <a:gd name="T58" fmla="*/ 486 w 811"/>
                  <a:gd name="T59" fmla="*/ 661 h 811"/>
                  <a:gd name="T60" fmla="*/ 405 w 811"/>
                  <a:gd name="T61" fmla="*/ 673 h 811"/>
                  <a:gd name="T62" fmla="*/ 669 w 811"/>
                  <a:gd name="T63" fmla="*/ 193 h 811"/>
                  <a:gd name="T64" fmla="*/ 628 w 811"/>
                  <a:gd name="T65" fmla="*/ 166 h 811"/>
                  <a:gd name="T66" fmla="*/ 618 w 811"/>
                  <a:gd name="T67" fmla="*/ 130 h 811"/>
                  <a:gd name="T68" fmla="*/ 628 w 811"/>
                  <a:gd name="T69" fmla="*/ 95 h 811"/>
                  <a:gd name="T70" fmla="*/ 669 w 811"/>
                  <a:gd name="T71" fmla="*/ 68 h 811"/>
                  <a:gd name="T72" fmla="*/ 695 w 811"/>
                  <a:gd name="T73" fmla="*/ 68 h 811"/>
                  <a:gd name="T74" fmla="*/ 733 w 811"/>
                  <a:gd name="T75" fmla="*/ 95 h 811"/>
                  <a:gd name="T76" fmla="*/ 745 w 811"/>
                  <a:gd name="T77" fmla="*/ 130 h 811"/>
                  <a:gd name="T78" fmla="*/ 733 w 811"/>
                  <a:gd name="T79" fmla="*/ 166 h 811"/>
                  <a:gd name="T80" fmla="*/ 695 w 811"/>
                  <a:gd name="T81" fmla="*/ 193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11" h="811">
                    <a:moveTo>
                      <a:pt x="663" y="0"/>
                    </a:moveTo>
                    <a:lnTo>
                      <a:pt x="148" y="0"/>
                    </a:lnTo>
                    <a:lnTo>
                      <a:pt x="118" y="1"/>
                    </a:lnTo>
                    <a:lnTo>
                      <a:pt x="65" y="24"/>
                    </a:lnTo>
                    <a:lnTo>
                      <a:pt x="24" y="65"/>
                    </a:lnTo>
                    <a:lnTo>
                      <a:pt x="1" y="118"/>
                    </a:lnTo>
                    <a:lnTo>
                      <a:pt x="0" y="148"/>
                    </a:lnTo>
                    <a:lnTo>
                      <a:pt x="0" y="663"/>
                    </a:lnTo>
                    <a:lnTo>
                      <a:pt x="1" y="693"/>
                    </a:lnTo>
                    <a:lnTo>
                      <a:pt x="24" y="746"/>
                    </a:lnTo>
                    <a:lnTo>
                      <a:pt x="65" y="787"/>
                    </a:lnTo>
                    <a:lnTo>
                      <a:pt x="118" y="808"/>
                    </a:lnTo>
                    <a:lnTo>
                      <a:pt x="148" y="811"/>
                    </a:lnTo>
                    <a:lnTo>
                      <a:pt x="663" y="811"/>
                    </a:lnTo>
                    <a:lnTo>
                      <a:pt x="693" y="808"/>
                    </a:lnTo>
                    <a:lnTo>
                      <a:pt x="746" y="787"/>
                    </a:lnTo>
                    <a:lnTo>
                      <a:pt x="787" y="746"/>
                    </a:lnTo>
                    <a:lnTo>
                      <a:pt x="810" y="693"/>
                    </a:lnTo>
                    <a:lnTo>
                      <a:pt x="811" y="663"/>
                    </a:lnTo>
                    <a:lnTo>
                      <a:pt x="811" y="148"/>
                    </a:lnTo>
                    <a:lnTo>
                      <a:pt x="810" y="118"/>
                    </a:lnTo>
                    <a:lnTo>
                      <a:pt x="787" y="65"/>
                    </a:lnTo>
                    <a:lnTo>
                      <a:pt x="746" y="24"/>
                    </a:lnTo>
                    <a:lnTo>
                      <a:pt x="693" y="1"/>
                    </a:lnTo>
                    <a:lnTo>
                      <a:pt x="663" y="0"/>
                    </a:lnTo>
                    <a:close/>
                    <a:moveTo>
                      <a:pt x="405" y="673"/>
                    </a:moveTo>
                    <a:lnTo>
                      <a:pt x="377" y="671"/>
                    </a:lnTo>
                    <a:lnTo>
                      <a:pt x="326" y="661"/>
                    </a:lnTo>
                    <a:lnTo>
                      <a:pt x="278" y="640"/>
                    </a:lnTo>
                    <a:lnTo>
                      <a:pt x="235" y="611"/>
                    </a:lnTo>
                    <a:lnTo>
                      <a:pt x="199" y="575"/>
                    </a:lnTo>
                    <a:lnTo>
                      <a:pt x="170" y="533"/>
                    </a:lnTo>
                    <a:lnTo>
                      <a:pt x="150" y="484"/>
                    </a:lnTo>
                    <a:lnTo>
                      <a:pt x="140" y="432"/>
                    </a:lnTo>
                    <a:lnTo>
                      <a:pt x="138" y="405"/>
                    </a:lnTo>
                    <a:lnTo>
                      <a:pt x="140" y="377"/>
                    </a:lnTo>
                    <a:lnTo>
                      <a:pt x="150" y="326"/>
                    </a:lnTo>
                    <a:lnTo>
                      <a:pt x="170" y="278"/>
                    </a:lnTo>
                    <a:lnTo>
                      <a:pt x="199" y="235"/>
                    </a:lnTo>
                    <a:lnTo>
                      <a:pt x="235" y="199"/>
                    </a:lnTo>
                    <a:lnTo>
                      <a:pt x="278" y="170"/>
                    </a:lnTo>
                    <a:lnTo>
                      <a:pt x="326" y="150"/>
                    </a:lnTo>
                    <a:lnTo>
                      <a:pt x="377" y="138"/>
                    </a:lnTo>
                    <a:lnTo>
                      <a:pt x="405" y="138"/>
                    </a:lnTo>
                    <a:lnTo>
                      <a:pt x="432" y="138"/>
                    </a:lnTo>
                    <a:lnTo>
                      <a:pt x="486" y="150"/>
                    </a:lnTo>
                    <a:lnTo>
                      <a:pt x="533" y="170"/>
                    </a:lnTo>
                    <a:lnTo>
                      <a:pt x="575" y="199"/>
                    </a:lnTo>
                    <a:lnTo>
                      <a:pt x="612" y="235"/>
                    </a:lnTo>
                    <a:lnTo>
                      <a:pt x="641" y="278"/>
                    </a:lnTo>
                    <a:lnTo>
                      <a:pt x="661" y="326"/>
                    </a:lnTo>
                    <a:lnTo>
                      <a:pt x="671" y="377"/>
                    </a:lnTo>
                    <a:lnTo>
                      <a:pt x="673" y="405"/>
                    </a:lnTo>
                    <a:lnTo>
                      <a:pt x="671" y="432"/>
                    </a:lnTo>
                    <a:lnTo>
                      <a:pt x="661" y="484"/>
                    </a:lnTo>
                    <a:lnTo>
                      <a:pt x="641" y="533"/>
                    </a:lnTo>
                    <a:lnTo>
                      <a:pt x="612" y="575"/>
                    </a:lnTo>
                    <a:lnTo>
                      <a:pt x="575" y="611"/>
                    </a:lnTo>
                    <a:lnTo>
                      <a:pt x="533" y="640"/>
                    </a:lnTo>
                    <a:lnTo>
                      <a:pt x="486" y="661"/>
                    </a:lnTo>
                    <a:lnTo>
                      <a:pt x="432" y="671"/>
                    </a:lnTo>
                    <a:lnTo>
                      <a:pt x="405" y="673"/>
                    </a:lnTo>
                    <a:close/>
                    <a:moveTo>
                      <a:pt x="682" y="193"/>
                    </a:moveTo>
                    <a:lnTo>
                      <a:pt x="669" y="193"/>
                    </a:lnTo>
                    <a:lnTo>
                      <a:pt x="646" y="183"/>
                    </a:lnTo>
                    <a:lnTo>
                      <a:pt x="628" y="166"/>
                    </a:lnTo>
                    <a:lnTo>
                      <a:pt x="620" y="143"/>
                    </a:lnTo>
                    <a:lnTo>
                      <a:pt x="618" y="130"/>
                    </a:lnTo>
                    <a:lnTo>
                      <a:pt x="620" y="117"/>
                    </a:lnTo>
                    <a:lnTo>
                      <a:pt x="628" y="95"/>
                    </a:lnTo>
                    <a:lnTo>
                      <a:pt x="646" y="78"/>
                    </a:lnTo>
                    <a:lnTo>
                      <a:pt x="669" y="68"/>
                    </a:lnTo>
                    <a:lnTo>
                      <a:pt x="682" y="66"/>
                    </a:lnTo>
                    <a:lnTo>
                      <a:pt x="695" y="68"/>
                    </a:lnTo>
                    <a:lnTo>
                      <a:pt x="716" y="78"/>
                    </a:lnTo>
                    <a:lnTo>
                      <a:pt x="733" y="95"/>
                    </a:lnTo>
                    <a:lnTo>
                      <a:pt x="744" y="117"/>
                    </a:lnTo>
                    <a:lnTo>
                      <a:pt x="745" y="130"/>
                    </a:lnTo>
                    <a:lnTo>
                      <a:pt x="744" y="143"/>
                    </a:lnTo>
                    <a:lnTo>
                      <a:pt x="733" y="166"/>
                    </a:lnTo>
                    <a:lnTo>
                      <a:pt x="716" y="183"/>
                    </a:lnTo>
                    <a:lnTo>
                      <a:pt x="695" y="193"/>
                    </a:lnTo>
                    <a:lnTo>
                      <a:pt x="682" y="19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8" name="Freeform 21"/>
              <p:cNvSpPr>
                <a:spLocks/>
              </p:cNvSpPr>
              <p:nvPr/>
            </p:nvSpPr>
            <p:spPr bwMode="auto">
              <a:xfrm>
                <a:off x="1983" y="660"/>
                <a:ext cx="103" cy="103"/>
              </a:xfrm>
              <a:custGeom>
                <a:avLst/>
                <a:gdLst>
                  <a:gd name="T0" fmla="*/ 154 w 308"/>
                  <a:gd name="T1" fmla="*/ 0 h 308"/>
                  <a:gd name="T2" fmla="*/ 124 w 308"/>
                  <a:gd name="T3" fmla="*/ 3 h 308"/>
                  <a:gd name="T4" fmla="*/ 67 w 308"/>
                  <a:gd name="T5" fmla="*/ 26 h 308"/>
                  <a:gd name="T6" fmla="*/ 26 w 308"/>
                  <a:gd name="T7" fmla="*/ 67 h 308"/>
                  <a:gd name="T8" fmla="*/ 3 w 308"/>
                  <a:gd name="T9" fmla="*/ 122 h 308"/>
                  <a:gd name="T10" fmla="*/ 0 w 308"/>
                  <a:gd name="T11" fmla="*/ 154 h 308"/>
                  <a:gd name="T12" fmla="*/ 3 w 308"/>
                  <a:gd name="T13" fmla="*/ 185 h 308"/>
                  <a:gd name="T14" fmla="*/ 26 w 308"/>
                  <a:gd name="T15" fmla="*/ 240 h 308"/>
                  <a:gd name="T16" fmla="*/ 67 w 308"/>
                  <a:gd name="T17" fmla="*/ 283 h 308"/>
                  <a:gd name="T18" fmla="*/ 124 w 308"/>
                  <a:gd name="T19" fmla="*/ 307 h 308"/>
                  <a:gd name="T20" fmla="*/ 154 w 308"/>
                  <a:gd name="T21" fmla="*/ 308 h 308"/>
                  <a:gd name="T22" fmla="*/ 186 w 308"/>
                  <a:gd name="T23" fmla="*/ 307 h 308"/>
                  <a:gd name="T24" fmla="*/ 242 w 308"/>
                  <a:gd name="T25" fmla="*/ 283 h 308"/>
                  <a:gd name="T26" fmla="*/ 284 w 308"/>
                  <a:gd name="T27" fmla="*/ 240 h 308"/>
                  <a:gd name="T28" fmla="*/ 307 w 308"/>
                  <a:gd name="T29" fmla="*/ 185 h 308"/>
                  <a:gd name="T30" fmla="*/ 308 w 308"/>
                  <a:gd name="T31" fmla="*/ 154 h 308"/>
                  <a:gd name="T32" fmla="*/ 307 w 308"/>
                  <a:gd name="T33" fmla="*/ 122 h 308"/>
                  <a:gd name="T34" fmla="*/ 284 w 308"/>
                  <a:gd name="T35" fmla="*/ 67 h 308"/>
                  <a:gd name="T36" fmla="*/ 242 w 308"/>
                  <a:gd name="T37" fmla="*/ 26 h 308"/>
                  <a:gd name="T38" fmla="*/ 186 w 308"/>
                  <a:gd name="T39" fmla="*/ 3 h 308"/>
                  <a:gd name="T40" fmla="*/ 154 w 308"/>
                  <a:gd name="T41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8" h="308">
                    <a:moveTo>
                      <a:pt x="154" y="0"/>
                    </a:moveTo>
                    <a:lnTo>
                      <a:pt x="124" y="3"/>
                    </a:lnTo>
                    <a:lnTo>
                      <a:pt x="67" y="26"/>
                    </a:lnTo>
                    <a:lnTo>
                      <a:pt x="26" y="67"/>
                    </a:lnTo>
                    <a:lnTo>
                      <a:pt x="3" y="122"/>
                    </a:lnTo>
                    <a:lnTo>
                      <a:pt x="0" y="154"/>
                    </a:lnTo>
                    <a:lnTo>
                      <a:pt x="3" y="185"/>
                    </a:lnTo>
                    <a:lnTo>
                      <a:pt x="26" y="240"/>
                    </a:lnTo>
                    <a:lnTo>
                      <a:pt x="67" y="283"/>
                    </a:lnTo>
                    <a:lnTo>
                      <a:pt x="124" y="307"/>
                    </a:lnTo>
                    <a:lnTo>
                      <a:pt x="154" y="308"/>
                    </a:lnTo>
                    <a:lnTo>
                      <a:pt x="186" y="307"/>
                    </a:lnTo>
                    <a:lnTo>
                      <a:pt x="242" y="283"/>
                    </a:lnTo>
                    <a:lnTo>
                      <a:pt x="284" y="240"/>
                    </a:lnTo>
                    <a:lnTo>
                      <a:pt x="307" y="185"/>
                    </a:lnTo>
                    <a:lnTo>
                      <a:pt x="308" y="154"/>
                    </a:lnTo>
                    <a:lnTo>
                      <a:pt x="307" y="122"/>
                    </a:lnTo>
                    <a:lnTo>
                      <a:pt x="284" y="67"/>
                    </a:lnTo>
                    <a:lnTo>
                      <a:pt x="242" y="26"/>
                    </a:lnTo>
                    <a:lnTo>
                      <a:pt x="186" y="3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9" name="Freeform 22"/>
              <p:cNvSpPr>
                <a:spLocks noEditPoints="1"/>
              </p:cNvSpPr>
              <p:nvPr/>
            </p:nvSpPr>
            <p:spPr bwMode="auto">
              <a:xfrm>
                <a:off x="1747" y="423"/>
                <a:ext cx="575" cy="575"/>
              </a:xfrm>
              <a:custGeom>
                <a:avLst/>
                <a:gdLst>
                  <a:gd name="T0" fmla="*/ 819 w 1725"/>
                  <a:gd name="T1" fmla="*/ 2 h 1725"/>
                  <a:gd name="T2" fmla="*/ 647 w 1725"/>
                  <a:gd name="T3" fmla="*/ 28 h 1725"/>
                  <a:gd name="T4" fmla="*/ 489 w 1725"/>
                  <a:gd name="T5" fmla="*/ 85 h 1725"/>
                  <a:gd name="T6" fmla="*/ 346 w 1725"/>
                  <a:gd name="T7" fmla="*/ 172 h 1725"/>
                  <a:gd name="T8" fmla="*/ 223 w 1725"/>
                  <a:gd name="T9" fmla="*/ 283 h 1725"/>
                  <a:gd name="T10" fmla="*/ 124 w 1725"/>
                  <a:gd name="T11" fmla="*/ 415 h 1725"/>
                  <a:gd name="T12" fmla="*/ 52 w 1725"/>
                  <a:gd name="T13" fmla="*/ 567 h 1725"/>
                  <a:gd name="T14" fmla="*/ 10 w 1725"/>
                  <a:gd name="T15" fmla="*/ 731 h 1725"/>
                  <a:gd name="T16" fmla="*/ 0 w 1725"/>
                  <a:gd name="T17" fmla="*/ 863 h 1725"/>
                  <a:gd name="T18" fmla="*/ 10 w 1725"/>
                  <a:gd name="T19" fmla="*/ 994 h 1725"/>
                  <a:gd name="T20" fmla="*/ 52 w 1725"/>
                  <a:gd name="T21" fmla="*/ 1159 h 1725"/>
                  <a:gd name="T22" fmla="*/ 124 w 1725"/>
                  <a:gd name="T23" fmla="*/ 1310 h 1725"/>
                  <a:gd name="T24" fmla="*/ 223 w 1725"/>
                  <a:gd name="T25" fmla="*/ 1443 h 1725"/>
                  <a:gd name="T26" fmla="*/ 346 w 1725"/>
                  <a:gd name="T27" fmla="*/ 1553 h 1725"/>
                  <a:gd name="T28" fmla="*/ 489 w 1725"/>
                  <a:gd name="T29" fmla="*/ 1640 h 1725"/>
                  <a:gd name="T30" fmla="*/ 647 w 1725"/>
                  <a:gd name="T31" fmla="*/ 1698 h 1725"/>
                  <a:gd name="T32" fmla="*/ 819 w 1725"/>
                  <a:gd name="T33" fmla="*/ 1724 h 1725"/>
                  <a:gd name="T34" fmla="*/ 907 w 1725"/>
                  <a:gd name="T35" fmla="*/ 1724 h 1725"/>
                  <a:gd name="T36" fmla="*/ 1078 w 1725"/>
                  <a:gd name="T37" fmla="*/ 1698 h 1725"/>
                  <a:gd name="T38" fmla="*/ 1237 w 1725"/>
                  <a:gd name="T39" fmla="*/ 1640 h 1725"/>
                  <a:gd name="T40" fmla="*/ 1379 w 1725"/>
                  <a:gd name="T41" fmla="*/ 1553 h 1725"/>
                  <a:gd name="T42" fmla="*/ 1500 w 1725"/>
                  <a:gd name="T43" fmla="*/ 1443 h 1725"/>
                  <a:gd name="T44" fmla="*/ 1600 w 1725"/>
                  <a:gd name="T45" fmla="*/ 1310 h 1725"/>
                  <a:gd name="T46" fmla="*/ 1673 w 1725"/>
                  <a:gd name="T47" fmla="*/ 1159 h 1725"/>
                  <a:gd name="T48" fmla="*/ 1715 w 1725"/>
                  <a:gd name="T49" fmla="*/ 994 h 1725"/>
                  <a:gd name="T50" fmla="*/ 1725 w 1725"/>
                  <a:gd name="T51" fmla="*/ 863 h 1725"/>
                  <a:gd name="T52" fmla="*/ 1715 w 1725"/>
                  <a:gd name="T53" fmla="*/ 731 h 1725"/>
                  <a:gd name="T54" fmla="*/ 1673 w 1725"/>
                  <a:gd name="T55" fmla="*/ 567 h 1725"/>
                  <a:gd name="T56" fmla="*/ 1600 w 1725"/>
                  <a:gd name="T57" fmla="*/ 415 h 1725"/>
                  <a:gd name="T58" fmla="*/ 1500 w 1725"/>
                  <a:gd name="T59" fmla="*/ 283 h 1725"/>
                  <a:gd name="T60" fmla="*/ 1379 w 1725"/>
                  <a:gd name="T61" fmla="*/ 172 h 1725"/>
                  <a:gd name="T62" fmla="*/ 1237 w 1725"/>
                  <a:gd name="T63" fmla="*/ 85 h 1725"/>
                  <a:gd name="T64" fmla="*/ 1078 w 1725"/>
                  <a:gd name="T65" fmla="*/ 28 h 1725"/>
                  <a:gd name="T66" fmla="*/ 907 w 1725"/>
                  <a:gd name="T67" fmla="*/ 2 h 1725"/>
                  <a:gd name="T68" fmla="*/ 1381 w 1725"/>
                  <a:gd name="T69" fmla="*/ 1123 h 1725"/>
                  <a:gd name="T70" fmla="*/ 1369 w 1725"/>
                  <a:gd name="T71" fmla="*/ 1201 h 1725"/>
                  <a:gd name="T72" fmla="*/ 1322 w 1725"/>
                  <a:gd name="T73" fmla="*/ 1288 h 1725"/>
                  <a:gd name="T74" fmla="*/ 1244 w 1725"/>
                  <a:gd name="T75" fmla="*/ 1352 h 1725"/>
                  <a:gd name="T76" fmla="*/ 1146 w 1725"/>
                  <a:gd name="T77" fmla="*/ 1383 h 1725"/>
                  <a:gd name="T78" fmla="*/ 605 w 1725"/>
                  <a:gd name="T79" fmla="*/ 1383 h 1725"/>
                  <a:gd name="T80" fmla="*/ 527 w 1725"/>
                  <a:gd name="T81" fmla="*/ 1372 h 1725"/>
                  <a:gd name="T82" fmla="*/ 438 w 1725"/>
                  <a:gd name="T83" fmla="*/ 1324 h 1725"/>
                  <a:gd name="T84" fmla="*/ 375 w 1725"/>
                  <a:gd name="T85" fmla="*/ 1247 h 1725"/>
                  <a:gd name="T86" fmla="*/ 344 w 1725"/>
                  <a:gd name="T87" fmla="*/ 1149 h 1725"/>
                  <a:gd name="T88" fmla="*/ 343 w 1725"/>
                  <a:gd name="T89" fmla="*/ 608 h 1725"/>
                  <a:gd name="T90" fmla="*/ 355 w 1725"/>
                  <a:gd name="T91" fmla="*/ 531 h 1725"/>
                  <a:gd name="T92" fmla="*/ 404 w 1725"/>
                  <a:gd name="T93" fmla="*/ 441 h 1725"/>
                  <a:gd name="T94" fmla="*/ 480 w 1725"/>
                  <a:gd name="T95" fmla="*/ 378 h 1725"/>
                  <a:gd name="T96" fmla="*/ 578 w 1725"/>
                  <a:gd name="T97" fmla="*/ 348 h 1725"/>
                  <a:gd name="T98" fmla="*/ 1120 w 1725"/>
                  <a:gd name="T99" fmla="*/ 346 h 1725"/>
                  <a:gd name="T100" fmla="*/ 1198 w 1725"/>
                  <a:gd name="T101" fmla="*/ 358 h 1725"/>
                  <a:gd name="T102" fmla="*/ 1286 w 1725"/>
                  <a:gd name="T103" fmla="*/ 407 h 1725"/>
                  <a:gd name="T104" fmla="*/ 1350 w 1725"/>
                  <a:gd name="T105" fmla="*/ 483 h 1725"/>
                  <a:gd name="T106" fmla="*/ 1381 w 1725"/>
                  <a:gd name="T107" fmla="*/ 581 h 1725"/>
                  <a:gd name="T108" fmla="*/ 1381 w 1725"/>
                  <a:gd name="T109" fmla="*/ 1123 h 17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5" h="1725">
                    <a:moveTo>
                      <a:pt x="862" y="0"/>
                    </a:moveTo>
                    <a:lnTo>
                      <a:pt x="819" y="2"/>
                    </a:lnTo>
                    <a:lnTo>
                      <a:pt x="731" y="10"/>
                    </a:lnTo>
                    <a:lnTo>
                      <a:pt x="647" y="28"/>
                    </a:lnTo>
                    <a:lnTo>
                      <a:pt x="566" y="52"/>
                    </a:lnTo>
                    <a:lnTo>
                      <a:pt x="489" y="85"/>
                    </a:lnTo>
                    <a:lnTo>
                      <a:pt x="415" y="126"/>
                    </a:lnTo>
                    <a:lnTo>
                      <a:pt x="346" y="172"/>
                    </a:lnTo>
                    <a:lnTo>
                      <a:pt x="282" y="225"/>
                    </a:lnTo>
                    <a:lnTo>
                      <a:pt x="223" y="283"/>
                    </a:lnTo>
                    <a:lnTo>
                      <a:pt x="172" y="346"/>
                    </a:lnTo>
                    <a:lnTo>
                      <a:pt x="124" y="415"/>
                    </a:lnTo>
                    <a:lnTo>
                      <a:pt x="85" y="489"/>
                    </a:lnTo>
                    <a:lnTo>
                      <a:pt x="52" y="567"/>
                    </a:lnTo>
                    <a:lnTo>
                      <a:pt x="27" y="647"/>
                    </a:lnTo>
                    <a:lnTo>
                      <a:pt x="10" y="731"/>
                    </a:lnTo>
                    <a:lnTo>
                      <a:pt x="1" y="819"/>
                    </a:lnTo>
                    <a:lnTo>
                      <a:pt x="0" y="863"/>
                    </a:lnTo>
                    <a:lnTo>
                      <a:pt x="1" y="907"/>
                    </a:lnTo>
                    <a:lnTo>
                      <a:pt x="10" y="994"/>
                    </a:lnTo>
                    <a:lnTo>
                      <a:pt x="27" y="1078"/>
                    </a:lnTo>
                    <a:lnTo>
                      <a:pt x="52" y="1159"/>
                    </a:lnTo>
                    <a:lnTo>
                      <a:pt x="85" y="1237"/>
                    </a:lnTo>
                    <a:lnTo>
                      <a:pt x="124" y="1310"/>
                    </a:lnTo>
                    <a:lnTo>
                      <a:pt x="172" y="1379"/>
                    </a:lnTo>
                    <a:lnTo>
                      <a:pt x="223" y="1443"/>
                    </a:lnTo>
                    <a:lnTo>
                      <a:pt x="282" y="1502"/>
                    </a:lnTo>
                    <a:lnTo>
                      <a:pt x="346" y="1553"/>
                    </a:lnTo>
                    <a:lnTo>
                      <a:pt x="415" y="1601"/>
                    </a:lnTo>
                    <a:lnTo>
                      <a:pt x="489" y="1640"/>
                    </a:lnTo>
                    <a:lnTo>
                      <a:pt x="566" y="1673"/>
                    </a:lnTo>
                    <a:lnTo>
                      <a:pt x="647" y="1698"/>
                    </a:lnTo>
                    <a:lnTo>
                      <a:pt x="731" y="1715"/>
                    </a:lnTo>
                    <a:lnTo>
                      <a:pt x="819" y="1724"/>
                    </a:lnTo>
                    <a:lnTo>
                      <a:pt x="862" y="1725"/>
                    </a:lnTo>
                    <a:lnTo>
                      <a:pt x="907" y="1724"/>
                    </a:lnTo>
                    <a:lnTo>
                      <a:pt x="994" y="1715"/>
                    </a:lnTo>
                    <a:lnTo>
                      <a:pt x="1078" y="1698"/>
                    </a:lnTo>
                    <a:lnTo>
                      <a:pt x="1159" y="1673"/>
                    </a:lnTo>
                    <a:lnTo>
                      <a:pt x="1237" y="1640"/>
                    </a:lnTo>
                    <a:lnTo>
                      <a:pt x="1310" y="1601"/>
                    </a:lnTo>
                    <a:lnTo>
                      <a:pt x="1379" y="1553"/>
                    </a:lnTo>
                    <a:lnTo>
                      <a:pt x="1443" y="1502"/>
                    </a:lnTo>
                    <a:lnTo>
                      <a:pt x="1500" y="1443"/>
                    </a:lnTo>
                    <a:lnTo>
                      <a:pt x="1554" y="1379"/>
                    </a:lnTo>
                    <a:lnTo>
                      <a:pt x="1600" y="1310"/>
                    </a:lnTo>
                    <a:lnTo>
                      <a:pt x="1640" y="1237"/>
                    </a:lnTo>
                    <a:lnTo>
                      <a:pt x="1673" y="1159"/>
                    </a:lnTo>
                    <a:lnTo>
                      <a:pt x="1698" y="1078"/>
                    </a:lnTo>
                    <a:lnTo>
                      <a:pt x="1715" y="994"/>
                    </a:lnTo>
                    <a:lnTo>
                      <a:pt x="1724" y="907"/>
                    </a:lnTo>
                    <a:lnTo>
                      <a:pt x="1725" y="863"/>
                    </a:lnTo>
                    <a:lnTo>
                      <a:pt x="1724" y="819"/>
                    </a:lnTo>
                    <a:lnTo>
                      <a:pt x="1715" y="731"/>
                    </a:lnTo>
                    <a:lnTo>
                      <a:pt x="1698" y="647"/>
                    </a:lnTo>
                    <a:lnTo>
                      <a:pt x="1673" y="567"/>
                    </a:lnTo>
                    <a:lnTo>
                      <a:pt x="1640" y="489"/>
                    </a:lnTo>
                    <a:lnTo>
                      <a:pt x="1600" y="415"/>
                    </a:lnTo>
                    <a:lnTo>
                      <a:pt x="1554" y="346"/>
                    </a:lnTo>
                    <a:lnTo>
                      <a:pt x="1500" y="283"/>
                    </a:lnTo>
                    <a:lnTo>
                      <a:pt x="1443" y="225"/>
                    </a:lnTo>
                    <a:lnTo>
                      <a:pt x="1379" y="172"/>
                    </a:lnTo>
                    <a:lnTo>
                      <a:pt x="1310" y="126"/>
                    </a:lnTo>
                    <a:lnTo>
                      <a:pt x="1237" y="85"/>
                    </a:lnTo>
                    <a:lnTo>
                      <a:pt x="1159" y="52"/>
                    </a:lnTo>
                    <a:lnTo>
                      <a:pt x="1078" y="28"/>
                    </a:lnTo>
                    <a:lnTo>
                      <a:pt x="994" y="10"/>
                    </a:lnTo>
                    <a:lnTo>
                      <a:pt x="907" y="2"/>
                    </a:lnTo>
                    <a:lnTo>
                      <a:pt x="862" y="0"/>
                    </a:lnTo>
                    <a:close/>
                    <a:moveTo>
                      <a:pt x="1381" y="1123"/>
                    </a:moveTo>
                    <a:lnTo>
                      <a:pt x="1381" y="1149"/>
                    </a:lnTo>
                    <a:lnTo>
                      <a:pt x="1369" y="1201"/>
                    </a:lnTo>
                    <a:lnTo>
                      <a:pt x="1350" y="1247"/>
                    </a:lnTo>
                    <a:lnTo>
                      <a:pt x="1322" y="1288"/>
                    </a:lnTo>
                    <a:lnTo>
                      <a:pt x="1286" y="1324"/>
                    </a:lnTo>
                    <a:lnTo>
                      <a:pt x="1244" y="1352"/>
                    </a:lnTo>
                    <a:lnTo>
                      <a:pt x="1198" y="1372"/>
                    </a:lnTo>
                    <a:lnTo>
                      <a:pt x="1146" y="1383"/>
                    </a:lnTo>
                    <a:lnTo>
                      <a:pt x="1120" y="1383"/>
                    </a:lnTo>
                    <a:lnTo>
                      <a:pt x="605" y="1383"/>
                    </a:lnTo>
                    <a:lnTo>
                      <a:pt x="578" y="1383"/>
                    </a:lnTo>
                    <a:lnTo>
                      <a:pt x="527" y="1372"/>
                    </a:lnTo>
                    <a:lnTo>
                      <a:pt x="480" y="1352"/>
                    </a:lnTo>
                    <a:lnTo>
                      <a:pt x="438" y="1324"/>
                    </a:lnTo>
                    <a:lnTo>
                      <a:pt x="404" y="1288"/>
                    </a:lnTo>
                    <a:lnTo>
                      <a:pt x="375" y="1247"/>
                    </a:lnTo>
                    <a:lnTo>
                      <a:pt x="355" y="1201"/>
                    </a:lnTo>
                    <a:lnTo>
                      <a:pt x="344" y="1149"/>
                    </a:lnTo>
                    <a:lnTo>
                      <a:pt x="343" y="1123"/>
                    </a:lnTo>
                    <a:lnTo>
                      <a:pt x="343" y="608"/>
                    </a:lnTo>
                    <a:lnTo>
                      <a:pt x="344" y="581"/>
                    </a:lnTo>
                    <a:lnTo>
                      <a:pt x="355" y="531"/>
                    </a:lnTo>
                    <a:lnTo>
                      <a:pt x="375" y="483"/>
                    </a:lnTo>
                    <a:lnTo>
                      <a:pt x="404" y="441"/>
                    </a:lnTo>
                    <a:lnTo>
                      <a:pt x="438" y="407"/>
                    </a:lnTo>
                    <a:lnTo>
                      <a:pt x="480" y="378"/>
                    </a:lnTo>
                    <a:lnTo>
                      <a:pt x="527" y="358"/>
                    </a:lnTo>
                    <a:lnTo>
                      <a:pt x="578" y="348"/>
                    </a:lnTo>
                    <a:lnTo>
                      <a:pt x="605" y="346"/>
                    </a:lnTo>
                    <a:lnTo>
                      <a:pt x="1120" y="346"/>
                    </a:lnTo>
                    <a:lnTo>
                      <a:pt x="1146" y="348"/>
                    </a:lnTo>
                    <a:lnTo>
                      <a:pt x="1198" y="358"/>
                    </a:lnTo>
                    <a:lnTo>
                      <a:pt x="1244" y="378"/>
                    </a:lnTo>
                    <a:lnTo>
                      <a:pt x="1286" y="407"/>
                    </a:lnTo>
                    <a:lnTo>
                      <a:pt x="1322" y="441"/>
                    </a:lnTo>
                    <a:lnTo>
                      <a:pt x="1350" y="483"/>
                    </a:lnTo>
                    <a:lnTo>
                      <a:pt x="1369" y="531"/>
                    </a:lnTo>
                    <a:lnTo>
                      <a:pt x="1381" y="581"/>
                    </a:lnTo>
                    <a:lnTo>
                      <a:pt x="1381" y="608"/>
                    </a:lnTo>
                    <a:lnTo>
                      <a:pt x="1381" y="11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37" name="Freeform 30"/>
            <p:cNvSpPr>
              <a:spLocks noEditPoints="1"/>
            </p:cNvSpPr>
            <p:nvPr/>
          </p:nvSpPr>
          <p:spPr bwMode="auto">
            <a:xfrm rot="5400000">
              <a:off x="10950162" y="470161"/>
              <a:ext cx="140525" cy="266701"/>
            </a:xfrm>
            <a:custGeom>
              <a:avLst/>
              <a:gdLst>
                <a:gd name="T0" fmla="*/ 586 w 851"/>
                <a:gd name="T1" fmla="*/ 92 h 1617"/>
                <a:gd name="T2" fmla="*/ 258 w 851"/>
                <a:gd name="T3" fmla="*/ 0 h 1617"/>
                <a:gd name="T4" fmla="*/ 140 w 851"/>
                <a:gd name="T5" fmla="*/ 92 h 1617"/>
                <a:gd name="T6" fmla="*/ 61 w 851"/>
                <a:gd name="T7" fmla="*/ 117 h 1617"/>
                <a:gd name="T8" fmla="*/ 1 w 851"/>
                <a:gd name="T9" fmla="*/ 205 h 1617"/>
                <a:gd name="T10" fmla="*/ 0 w 851"/>
                <a:gd name="T11" fmla="*/ 1477 h 1617"/>
                <a:gd name="T12" fmla="*/ 23 w 851"/>
                <a:gd name="T13" fmla="*/ 1556 h 1617"/>
                <a:gd name="T14" fmla="*/ 111 w 851"/>
                <a:gd name="T15" fmla="*/ 1615 h 1617"/>
                <a:gd name="T16" fmla="*/ 711 w 851"/>
                <a:gd name="T17" fmla="*/ 1617 h 1617"/>
                <a:gd name="T18" fmla="*/ 790 w 851"/>
                <a:gd name="T19" fmla="*/ 1594 h 1617"/>
                <a:gd name="T20" fmla="*/ 850 w 851"/>
                <a:gd name="T21" fmla="*/ 1506 h 1617"/>
                <a:gd name="T22" fmla="*/ 851 w 851"/>
                <a:gd name="T23" fmla="*/ 233 h 1617"/>
                <a:gd name="T24" fmla="*/ 828 w 851"/>
                <a:gd name="T25" fmla="*/ 154 h 1617"/>
                <a:gd name="T26" fmla="*/ 740 w 851"/>
                <a:gd name="T27" fmla="*/ 95 h 1617"/>
                <a:gd name="T28" fmla="*/ 757 w 851"/>
                <a:gd name="T29" fmla="*/ 1477 h 1617"/>
                <a:gd name="T30" fmla="*/ 750 w 851"/>
                <a:gd name="T31" fmla="*/ 1503 h 1617"/>
                <a:gd name="T32" fmla="*/ 721 w 851"/>
                <a:gd name="T33" fmla="*/ 1523 h 1617"/>
                <a:gd name="T34" fmla="*/ 140 w 851"/>
                <a:gd name="T35" fmla="*/ 1525 h 1617"/>
                <a:gd name="T36" fmla="*/ 114 w 851"/>
                <a:gd name="T37" fmla="*/ 1516 h 1617"/>
                <a:gd name="T38" fmla="*/ 94 w 851"/>
                <a:gd name="T39" fmla="*/ 1487 h 1617"/>
                <a:gd name="T40" fmla="*/ 94 w 851"/>
                <a:gd name="T41" fmla="*/ 233 h 1617"/>
                <a:gd name="T42" fmla="*/ 101 w 851"/>
                <a:gd name="T43" fmla="*/ 206 h 1617"/>
                <a:gd name="T44" fmla="*/ 131 w 851"/>
                <a:gd name="T45" fmla="*/ 187 h 1617"/>
                <a:gd name="T46" fmla="*/ 711 w 851"/>
                <a:gd name="T47" fmla="*/ 186 h 1617"/>
                <a:gd name="T48" fmla="*/ 737 w 851"/>
                <a:gd name="T49" fmla="*/ 194 h 1617"/>
                <a:gd name="T50" fmla="*/ 757 w 851"/>
                <a:gd name="T51" fmla="*/ 223 h 1617"/>
                <a:gd name="T52" fmla="*/ 757 w 851"/>
                <a:gd name="T53" fmla="*/ 1477 h 1617"/>
                <a:gd name="T54" fmla="*/ 144 w 851"/>
                <a:gd name="T55" fmla="*/ 1468 h 1617"/>
                <a:gd name="T56" fmla="*/ 707 w 851"/>
                <a:gd name="T57" fmla="*/ 1264 h 1617"/>
                <a:gd name="T58" fmla="*/ 707 w 851"/>
                <a:gd name="T59" fmla="*/ 1213 h 1617"/>
                <a:gd name="T60" fmla="*/ 144 w 851"/>
                <a:gd name="T61" fmla="*/ 1009 h 1617"/>
                <a:gd name="T62" fmla="*/ 707 w 851"/>
                <a:gd name="T63" fmla="*/ 1213 h 1617"/>
                <a:gd name="T64" fmla="*/ 144 w 851"/>
                <a:gd name="T65" fmla="*/ 958 h 1617"/>
                <a:gd name="T66" fmla="*/ 707 w 851"/>
                <a:gd name="T67" fmla="*/ 754 h 1617"/>
                <a:gd name="T68" fmla="*/ 707 w 851"/>
                <a:gd name="T69" fmla="*/ 703 h 1617"/>
                <a:gd name="T70" fmla="*/ 144 w 851"/>
                <a:gd name="T71" fmla="*/ 499 h 1617"/>
                <a:gd name="T72" fmla="*/ 707 w 851"/>
                <a:gd name="T73" fmla="*/ 703 h 1617"/>
                <a:gd name="T74" fmla="*/ 144 w 851"/>
                <a:gd name="T75" fmla="*/ 448 h 1617"/>
                <a:gd name="T76" fmla="*/ 707 w 851"/>
                <a:gd name="T77" fmla="*/ 243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1" h="1617">
                  <a:moveTo>
                    <a:pt x="711" y="92"/>
                  </a:moveTo>
                  <a:lnTo>
                    <a:pt x="586" y="92"/>
                  </a:lnTo>
                  <a:lnTo>
                    <a:pt x="586" y="0"/>
                  </a:lnTo>
                  <a:lnTo>
                    <a:pt x="258" y="0"/>
                  </a:lnTo>
                  <a:lnTo>
                    <a:pt x="258" y="92"/>
                  </a:lnTo>
                  <a:lnTo>
                    <a:pt x="140" y="92"/>
                  </a:lnTo>
                  <a:lnTo>
                    <a:pt x="111" y="95"/>
                  </a:lnTo>
                  <a:lnTo>
                    <a:pt x="61" y="117"/>
                  </a:lnTo>
                  <a:lnTo>
                    <a:pt x="23" y="154"/>
                  </a:lnTo>
                  <a:lnTo>
                    <a:pt x="1" y="205"/>
                  </a:lnTo>
                  <a:lnTo>
                    <a:pt x="0" y="233"/>
                  </a:lnTo>
                  <a:lnTo>
                    <a:pt x="0" y="1477"/>
                  </a:lnTo>
                  <a:lnTo>
                    <a:pt x="1" y="1506"/>
                  </a:lnTo>
                  <a:lnTo>
                    <a:pt x="23" y="1556"/>
                  </a:lnTo>
                  <a:lnTo>
                    <a:pt x="61" y="1594"/>
                  </a:lnTo>
                  <a:lnTo>
                    <a:pt x="111" y="1615"/>
                  </a:lnTo>
                  <a:lnTo>
                    <a:pt x="140" y="1617"/>
                  </a:lnTo>
                  <a:lnTo>
                    <a:pt x="711" y="1617"/>
                  </a:lnTo>
                  <a:lnTo>
                    <a:pt x="740" y="1615"/>
                  </a:lnTo>
                  <a:lnTo>
                    <a:pt x="790" y="1594"/>
                  </a:lnTo>
                  <a:lnTo>
                    <a:pt x="828" y="1556"/>
                  </a:lnTo>
                  <a:lnTo>
                    <a:pt x="850" y="1506"/>
                  </a:lnTo>
                  <a:lnTo>
                    <a:pt x="851" y="1477"/>
                  </a:lnTo>
                  <a:lnTo>
                    <a:pt x="851" y="233"/>
                  </a:lnTo>
                  <a:lnTo>
                    <a:pt x="850" y="205"/>
                  </a:lnTo>
                  <a:lnTo>
                    <a:pt x="828" y="154"/>
                  </a:lnTo>
                  <a:lnTo>
                    <a:pt x="790" y="117"/>
                  </a:lnTo>
                  <a:lnTo>
                    <a:pt x="740" y="95"/>
                  </a:lnTo>
                  <a:lnTo>
                    <a:pt x="711" y="92"/>
                  </a:lnTo>
                  <a:close/>
                  <a:moveTo>
                    <a:pt x="757" y="1477"/>
                  </a:moveTo>
                  <a:lnTo>
                    <a:pt x="757" y="1487"/>
                  </a:lnTo>
                  <a:lnTo>
                    <a:pt x="750" y="1503"/>
                  </a:lnTo>
                  <a:lnTo>
                    <a:pt x="737" y="1516"/>
                  </a:lnTo>
                  <a:lnTo>
                    <a:pt x="721" y="1523"/>
                  </a:lnTo>
                  <a:lnTo>
                    <a:pt x="711" y="1525"/>
                  </a:lnTo>
                  <a:lnTo>
                    <a:pt x="140" y="1525"/>
                  </a:lnTo>
                  <a:lnTo>
                    <a:pt x="131" y="1523"/>
                  </a:lnTo>
                  <a:lnTo>
                    <a:pt x="114" y="1516"/>
                  </a:lnTo>
                  <a:lnTo>
                    <a:pt x="101" y="1503"/>
                  </a:lnTo>
                  <a:lnTo>
                    <a:pt x="94" y="1487"/>
                  </a:lnTo>
                  <a:lnTo>
                    <a:pt x="94" y="1477"/>
                  </a:lnTo>
                  <a:lnTo>
                    <a:pt x="94" y="233"/>
                  </a:lnTo>
                  <a:lnTo>
                    <a:pt x="94" y="223"/>
                  </a:lnTo>
                  <a:lnTo>
                    <a:pt x="101" y="206"/>
                  </a:lnTo>
                  <a:lnTo>
                    <a:pt x="114" y="194"/>
                  </a:lnTo>
                  <a:lnTo>
                    <a:pt x="131" y="187"/>
                  </a:lnTo>
                  <a:lnTo>
                    <a:pt x="140" y="186"/>
                  </a:lnTo>
                  <a:lnTo>
                    <a:pt x="711" y="186"/>
                  </a:lnTo>
                  <a:lnTo>
                    <a:pt x="721" y="187"/>
                  </a:lnTo>
                  <a:lnTo>
                    <a:pt x="737" y="194"/>
                  </a:lnTo>
                  <a:lnTo>
                    <a:pt x="750" y="206"/>
                  </a:lnTo>
                  <a:lnTo>
                    <a:pt x="757" y="223"/>
                  </a:lnTo>
                  <a:lnTo>
                    <a:pt x="757" y="233"/>
                  </a:lnTo>
                  <a:lnTo>
                    <a:pt x="757" y="1477"/>
                  </a:lnTo>
                  <a:close/>
                  <a:moveTo>
                    <a:pt x="707" y="1468"/>
                  </a:moveTo>
                  <a:lnTo>
                    <a:pt x="144" y="1468"/>
                  </a:lnTo>
                  <a:lnTo>
                    <a:pt x="144" y="1264"/>
                  </a:lnTo>
                  <a:lnTo>
                    <a:pt x="707" y="1264"/>
                  </a:lnTo>
                  <a:lnTo>
                    <a:pt x="707" y="1468"/>
                  </a:lnTo>
                  <a:close/>
                  <a:moveTo>
                    <a:pt x="707" y="1213"/>
                  </a:moveTo>
                  <a:lnTo>
                    <a:pt x="144" y="1213"/>
                  </a:lnTo>
                  <a:lnTo>
                    <a:pt x="144" y="1009"/>
                  </a:lnTo>
                  <a:lnTo>
                    <a:pt x="707" y="1009"/>
                  </a:lnTo>
                  <a:lnTo>
                    <a:pt x="707" y="1213"/>
                  </a:lnTo>
                  <a:close/>
                  <a:moveTo>
                    <a:pt x="707" y="958"/>
                  </a:moveTo>
                  <a:lnTo>
                    <a:pt x="144" y="958"/>
                  </a:lnTo>
                  <a:lnTo>
                    <a:pt x="144" y="754"/>
                  </a:lnTo>
                  <a:lnTo>
                    <a:pt x="707" y="754"/>
                  </a:lnTo>
                  <a:lnTo>
                    <a:pt x="707" y="958"/>
                  </a:lnTo>
                  <a:close/>
                  <a:moveTo>
                    <a:pt x="707" y="703"/>
                  </a:moveTo>
                  <a:lnTo>
                    <a:pt x="144" y="703"/>
                  </a:lnTo>
                  <a:lnTo>
                    <a:pt x="144" y="499"/>
                  </a:lnTo>
                  <a:lnTo>
                    <a:pt x="707" y="499"/>
                  </a:lnTo>
                  <a:lnTo>
                    <a:pt x="707" y="703"/>
                  </a:lnTo>
                  <a:close/>
                  <a:moveTo>
                    <a:pt x="707" y="448"/>
                  </a:moveTo>
                  <a:lnTo>
                    <a:pt x="144" y="448"/>
                  </a:lnTo>
                  <a:lnTo>
                    <a:pt x="144" y="243"/>
                  </a:lnTo>
                  <a:lnTo>
                    <a:pt x="707" y="243"/>
                  </a:lnTo>
                  <a:lnTo>
                    <a:pt x="707" y="44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10474324" y="495789"/>
              <a:ext cx="43954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100%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5822434" y="495789"/>
              <a:ext cx="566181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2:00 PM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0" name="Freeform 26"/>
            <p:cNvSpPr>
              <a:spLocks noEditPoints="1"/>
            </p:cNvSpPr>
            <p:nvPr/>
          </p:nvSpPr>
          <p:spPr bwMode="auto">
            <a:xfrm>
              <a:off x="1636522" y="533249"/>
              <a:ext cx="179805" cy="140525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937083" y="495789"/>
              <a:ext cx="731290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PPTBIZCAM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45" name="직선 연결선 44"/>
            <p:cNvCxnSpPr/>
            <p:nvPr/>
          </p:nvCxnSpPr>
          <p:spPr>
            <a:xfrm>
              <a:off x="376237" y="862012"/>
              <a:ext cx="1143952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0EBBDC2-2896-4E93-B133-BBC1A3250CCF}"/>
              </a:ext>
            </a:extLst>
          </p:cNvPr>
          <p:cNvSpPr/>
          <p:nvPr/>
        </p:nvSpPr>
        <p:spPr>
          <a:xfrm>
            <a:off x="3039099" y="840710"/>
            <a:ext cx="6305452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16. </a:t>
            </a:r>
            <a:r>
              <a:rPr lang="en-US" altLang="ko-KR" sz="2000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ReKeying</a:t>
            </a: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 and </a:t>
            </a:r>
            <a:r>
              <a:rPr lang="en-US" altLang="ko-KR" sz="2000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DevAddr</a:t>
            </a: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 Reassignment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57D4F71-F126-4901-84E4-DC4F99682010}"/>
              </a:ext>
            </a:extLst>
          </p:cNvPr>
          <p:cNvSpPr txBox="1"/>
          <p:nvPr/>
        </p:nvSpPr>
        <p:spPr>
          <a:xfrm>
            <a:off x="1587451" y="1996636"/>
            <a:ext cx="9126404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만약 </a:t>
            </a:r>
            <a:r>
              <a:rPr lang="en-US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serving network </a:t>
            </a:r>
            <a:r>
              <a:rPr lang="ko-KR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서버가 세션키들을 새롭게 하고</a:t>
            </a:r>
            <a:r>
              <a:rPr lang="en-US" altLang="ko-KR" sz="16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(refresh)</a:t>
            </a:r>
            <a:r>
              <a:rPr lang="en-US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frame counter</a:t>
            </a:r>
            <a:r>
              <a:rPr lang="ko-KR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들을 재설정하거나 채널정의를 변경없이</a:t>
            </a:r>
            <a:r>
              <a:rPr lang="en-US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end </a:t>
            </a:r>
            <a:r>
              <a:rPr lang="ko-KR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디바이스에 대해 새로운</a:t>
            </a:r>
            <a:r>
              <a:rPr lang="en-US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6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DevAddr</a:t>
            </a:r>
            <a:r>
              <a:rPr lang="ko-KR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을 </a:t>
            </a:r>
            <a:r>
              <a:rPr lang="ko-KR" altLang="ko-KR" sz="16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부여히기로</a:t>
            </a:r>
            <a:r>
              <a:rPr lang="ko-KR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결정했다면</a:t>
            </a:r>
            <a:r>
              <a:rPr lang="en-US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br>
              <a:rPr lang="en-US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serving network </a:t>
            </a:r>
            <a:r>
              <a:rPr lang="ko-KR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서버는 </a:t>
            </a:r>
            <a:r>
              <a:rPr lang="en-US" altLang="ko-KR" sz="16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RejoinType</a:t>
            </a:r>
            <a:r>
              <a:rPr lang="en-US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2 MAC </a:t>
            </a:r>
            <a:r>
              <a:rPr lang="ko-KR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명령어와 </a:t>
            </a:r>
            <a:r>
              <a:rPr lang="en-US" altLang="ko-KR" sz="16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ForceRejoinReq</a:t>
            </a:r>
            <a:r>
              <a:rPr lang="ko-KR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를 </a:t>
            </a:r>
            <a:r>
              <a:rPr lang="en-US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end </a:t>
            </a:r>
            <a:r>
              <a:rPr lang="ko-KR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디바이스에게 보낸다</a:t>
            </a:r>
            <a:r>
              <a:rPr lang="en-US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ctr"/>
            <a:r>
              <a:rPr lang="ko-KR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 절차는 오직 </a:t>
            </a:r>
            <a:r>
              <a:rPr lang="en-US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R1.1[LW11] end </a:t>
            </a:r>
            <a:r>
              <a:rPr lang="ko-KR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디바이스와 </a:t>
            </a:r>
            <a:r>
              <a:rPr lang="en-US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network</a:t>
            </a:r>
            <a:r>
              <a:rPr lang="ko-KR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에서 적용된다</a:t>
            </a:r>
            <a:r>
              <a:rPr lang="en-US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6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2A83C543-1A3C-49B3-9983-1B344498BE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140" y="3073854"/>
            <a:ext cx="3020890" cy="322997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324707DA-EC7D-434D-AA20-5F009CFA3F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0588" y="3583415"/>
            <a:ext cx="3524742" cy="2219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1682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F2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>
            <a:off x="376237" y="352425"/>
            <a:ext cx="11439525" cy="6505575"/>
          </a:xfrm>
          <a:prstGeom prst="round2SameRect">
            <a:avLst>
              <a:gd name="adj1" fmla="val 5832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317500" dist="609600" sx="95000" sy="95000" algn="l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376237" y="495789"/>
            <a:ext cx="11439525" cy="366223"/>
            <a:chOff x="376237" y="495789"/>
            <a:chExt cx="11439525" cy="366223"/>
          </a:xfrm>
        </p:grpSpPr>
        <p:grpSp>
          <p:nvGrpSpPr>
            <p:cNvPr id="13" name="Group 8"/>
            <p:cNvGrpSpPr>
              <a:grpSpLocks noChangeAspect="1"/>
            </p:cNvGrpSpPr>
            <p:nvPr/>
          </p:nvGrpSpPr>
          <p:grpSpPr bwMode="auto">
            <a:xfrm>
              <a:off x="2175290" y="533249"/>
              <a:ext cx="132372" cy="140525"/>
              <a:chOff x="4594" y="900"/>
              <a:chExt cx="276" cy="293"/>
            </a:xfrm>
            <a:solidFill>
              <a:schemeClr val="tx1"/>
            </a:solidFill>
          </p:grpSpPr>
          <p:sp>
            <p:nvSpPr>
              <p:cNvPr id="15" name="Freeform 9"/>
              <p:cNvSpPr>
                <a:spLocks/>
              </p:cNvSpPr>
              <p:nvPr/>
            </p:nvSpPr>
            <p:spPr bwMode="auto"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6" name="Freeform 10"/>
              <p:cNvSpPr>
                <a:spLocks/>
              </p:cNvSpPr>
              <p:nvPr/>
            </p:nvSpPr>
            <p:spPr bwMode="auto"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7" name="Freeform 11"/>
              <p:cNvSpPr>
                <a:spLocks noEditPoints="1"/>
              </p:cNvSpPr>
              <p:nvPr/>
            </p:nvSpPr>
            <p:spPr bwMode="auto"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8" name="Freeform 12"/>
              <p:cNvSpPr>
                <a:spLocks/>
              </p:cNvSpPr>
              <p:nvPr/>
            </p:nvSpPr>
            <p:spPr bwMode="auto"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grpSp>
          <p:nvGrpSpPr>
            <p:cNvPr id="25" name="Group 19"/>
            <p:cNvGrpSpPr>
              <a:grpSpLocks noChangeAspect="1"/>
            </p:cNvGrpSpPr>
            <p:nvPr/>
          </p:nvGrpSpPr>
          <p:grpSpPr bwMode="auto">
            <a:xfrm>
              <a:off x="1930628" y="533249"/>
              <a:ext cx="140525" cy="140525"/>
              <a:chOff x="1747" y="423"/>
              <a:chExt cx="575" cy="575"/>
            </a:xfrm>
            <a:solidFill>
              <a:schemeClr val="tx1"/>
            </a:solidFill>
          </p:grpSpPr>
          <p:sp>
            <p:nvSpPr>
              <p:cNvPr id="27" name="Freeform 20"/>
              <p:cNvSpPr>
                <a:spLocks noEditPoints="1"/>
              </p:cNvSpPr>
              <p:nvPr/>
            </p:nvSpPr>
            <p:spPr bwMode="auto">
              <a:xfrm>
                <a:off x="1899" y="577"/>
                <a:ext cx="271" cy="270"/>
              </a:xfrm>
              <a:custGeom>
                <a:avLst/>
                <a:gdLst>
                  <a:gd name="T0" fmla="*/ 148 w 811"/>
                  <a:gd name="T1" fmla="*/ 0 h 811"/>
                  <a:gd name="T2" fmla="*/ 65 w 811"/>
                  <a:gd name="T3" fmla="*/ 24 h 811"/>
                  <a:gd name="T4" fmla="*/ 1 w 811"/>
                  <a:gd name="T5" fmla="*/ 118 h 811"/>
                  <a:gd name="T6" fmla="*/ 0 w 811"/>
                  <a:gd name="T7" fmla="*/ 663 h 811"/>
                  <a:gd name="T8" fmla="*/ 24 w 811"/>
                  <a:gd name="T9" fmla="*/ 746 h 811"/>
                  <a:gd name="T10" fmla="*/ 118 w 811"/>
                  <a:gd name="T11" fmla="*/ 808 h 811"/>
                  <a:gd name="T12" fmla="*/ 663 w 811"/>
                  <a:gd name="T13" fmla="*/ 811 h 811"/>
                  <a:gd name="T14" fmla="*/ 746 w 811"/>
                  <a:gd name="T15" fmla="*/ 787 h 811"/>
                  <a:gd name="T16" fmla="*/ 810 w 811"/>
                  <a:gd name="T17" fmla="*/ 693 h 811"/>
                  <a:gd name="T18" fmla="*/ 811 w 811"/>
                  <a:gd name="T19" fmla="*/ 148 h 811"/>
                  <a:gd name="T20" fmla="*/ 787 w 811"/>
                  <a:gd name="T21" fmla="*/ 65 h 811"/>
                  <a:gd name="T22" fmla="*/ 693 w 811"/>
                  <a:gd name="T23" fmla="*/ 1 h 811"/>
                  <a:gd name="T24" fmla="*/ 405 w 811"/>
                  <a:gd name="T25" fmla="*/ 673 h 811"/>
                  <a:gd name="T26" fmla="*/ 326 w 811"/>
                  <a:gd name="T27" fmla="*/ 661 h 811"/>
                  <a:gd name="T28" fmla="*/ 235 w 811"/>
                  <a:gd name="T29" fmla="*/ 611 h 811"/>
                  <a:gd name="T30" fmla="*/ 170 w 811"/>
                  <a:gd name="T31" fmla="*/ 533 h 811"/>
                  <a:gd name="T32" fmla="*/ 140 w 811"/>
                  <a:gd name="T33" fmla="*/ 432 h 811"/>
                  <a:gd name="T34" fmla="*/ 140 w 811"/>
                  <a:gd name="T35" fmla="*/ 377 h 811"/>
                  <a:gd name="T36" fmla="*/ 170 w 811"/>
                  <a:gd name="T37" fmla="*/ 278 h 811"/>
                  <a:gd name="T38" fmla="*/ 235 w 811"/>
                  <a:gd name="T39" fmla="*/ 199 h 811"/>
                  <a:gd name="T40" fmla="*/ 326 w 811"/>
                  <a:gd name="T41" fmla="*/ 150 h 811"/>
                  <a:gd name="T42" fmla="*/ 405 w 811"/>
                  <a:gd name="T43" fmla="*/ 138 h 811"/>
                  <a:gd name="T44" fmla="*/ 486 w 811"/>
                  <a:gd name="T45" fmla="*/ 150 h 811"/>
                  <a:gd name="T46" fmla="*/ 575 w 811"/>
                  <a:gd name="T47" fmla="*/ 199 h 811"/>
                  <a:gd name="T48" fmla="*/ 641 w 811"/>
                  <a:gd name="T49" fmla="*/ 278 h 811"/>
                  <a:gd name="T50" fmla="*/ 671 w 811"/>
                  <a:gd name="T51" fmla="*/ 377 h 811"/>
                  <a:gd name="T52" fmla="*/ 671 w 811"/>
                  <a:gd name="T53" fmla="*/ 432 h 811"/>
                  <a:gd name="T54" fmla="*/ 641 w 811"/>
                  <a:gd name="T55" fmla="*/ 533 h 811"/>
                  <a:gd name="T56" fmla="*/ 575 w 811"/>
                  <a:gd name="T57" fmla="*/ 611 h 811"/>
                  <a:gd name="T58" fmla="*/ 486 w 811"/>
                  <a:gd name="T59" fmla="*/ 661 h 811"/>
                  <a:gd name="T60" fmla="*/ 405 w 811"/>
                  <a:gd name="T61" fmla="*/ 673 h 811"/>
                  <a:gd name="T62" fmla="*/ 669 w 811"/>
                  <a:gd name="T63" fmla="*/ 193 h 811"/>
                  <a:gd name="T64" fmla="*/ 628 w 811"/>
                  <a:gd name="T65" fmla="*/ 166 h 811"/>
                  <a:gd name="T66" fmla="*/ 618 w 811"/>
                  <a:gd name="T67" fmla="*/ 130 h 811"/>
                  <a:gd name="T68" fmla="*/ 628 w 811"/>
                  <a:gd name="T69" fmla="*/ 95 h 811"/>
                  <a:gd name="T70" fmla="*/ 669 w 811"/>
                  <a:gd name="T71" fmla="*/ 68 h 811"/>
                  <a:gd name="T72" fmla="*/ 695 w 811"/>
                  <a:gd name="T73" fmla="*/ 68 h 811"/>
                  <a:gd name="T74" fmla="*/ 733 w 811"/>
                  <a:gd name="T75" fmla="*/ 95 h 811"/>
                  <a:gd name="T76" fmla="*/ 745 w 811"/>
                  <a:gd name="T77" fmla="*/ 130 h 811"/>
                  <a:gd name="T78" fmla="*/ 733 w 811"/>
                  <a:gd name="T79" fmla="*/ 166 h 811"/>
                  <a:gd name="T80" fmla="*/ 695 w 811"/>
                  <a:gd name="T81" fmla="*/ 193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11" h="811">
                    <a:moveTo>
                      <a:pt x="663" y="0"/>
                    </a:moveTo>
                    <a:lnTo>
                      <a:pt x="148" y="0"/>
                    </a:lnTo>
                    <a:lnTo>
                      <a:pt x="118" y="1"/>
                    </a:lnTo>
                    <a:lnTo>
                      <a:pt x="65" y="24"/>
                    </a:lnTo>
                    <a:lnTo>
                      <a:pt x="24" y="65"/>
                    </a:lnTo>
                    <a:lnTo>
                      <a:pt x="1" y="118"/>
                    </a:lnTo>
                    <a:lnTo>
                      <a:pt x="0" y="148"/>
                    </a:lnTo>
                    <a:lnTo>
                      <a:pt x="0" y="663"/>
                    </a:lnTo>
                    <a:lnTo>
                      <a:pt x="1" y="693"/>
                    </a:lnTo>
                    <a:lnTo>
                      <a:pt x="24" y="746"/>
                    </a:lnTo>
                    <a:lnTo>
                      <a:pt x="65" y="787"/>
                    </a:lnTo>
                    <a:lnTo>
                      <a:pt x="118" y="808"/>
                    </a:lnTo>
                    <a:lnTo>
                      <a:pt x="148" y="811"/>
                    </a:lnTo>
                    <a:lnTo>
                      <a:pt x="663" y="811"/>
                    </a:lnTo>
                    <a:lnTo>
                      <a:pt x="693" y="808"/>
                    </a:lnTo>
                    <a:lnTo>
                      <a:pt x="746" y="787"/>
                    </a:lnTo>
                    <a:lnTo>
                      <a:pt x="787" y="746"/>
                    </a:lnTo>
                    <a:lnTo>
                      <a:pt x="810" y="693"/>
                    </a:lnTo>
                    <a:lnTo>
                      <a:pt x="811" y="663"/>
                    </a:lnTo>
                    <a:lnTo>
                      <a:pt x="811" y="148"/>
                    </a:lnTo>
                    <a:lnTo>
                      <a:pt x="810" y="118"/>
                    </a:lnTo>
                    <a:lnTo>
                      <a:pt x="787" y="65"/>
                    </a:lnTo>
                    <a:lnTo>
                      <a:pt x="746" y="24"/>
                    </a:lnTo>
                    <a:lnTo>
                      <a:pt x="693" y="1"/>
                    </a:lnTo>
                    <a:lnTo>
                      <a:pt x="663" y="0"/>
                    </a:lnTo>
                    <a:close/>
                    <a:moveTo>
                      <a:pt x="405" y="673"/>
                    </a:moveTo>
                    <a:lnTo>
                      <a:pt x="377" y="671"/>
                    </a:lnTo>
                    <a:lnTo>
                      <a:pt x="326" y="661"/>
                    </a:lnTo>
                    <a:lnTo>
                      <a:pt x="278" y="640"/>
                    </a:lnTo>
                    <a:lnTo>
                      <a:pt x="235" y="611"/>
                    </a:lnTo>
                    <a:lnTo>
                      <a:pt x="199" y="575"/>
                    </a:lnTo>
                    <a:lnTo>
                      <a:pt x="170" y="533"/>
                    </a:lnTo>
                    <a:lnTo>
                      <a:pt x="150" y="484"/>
                    </a:lnTo>
                    <a:lnTo>
                      <a:pt x="140" y="432"/>
                    </a:lnTo>
                    <a:lnTo>
                      <a:pt x="138" y="405"/>
                    </a:lnTo>
                    <a:lnTo>
                      <a:pt x="140" y="377"/>
                    </a:lnTo>
                    <a:lnTo>
                      <a:pt x="150" y="326"/>
                    </a:lnTo>
                    <a:lnTo>
                      <a:pt x="170" y="278"/>
                    </a:lnTo>
                    <a:lnTo>
                      <a:pt x="199" y="235"/>
                    </a:lnTo>
                    <a:lnTo>
                      <a:pt x="235" y="199"/>
                    </a:lnTo>
                    <a:lnTo>
                      <a:pt x="278" y="170"/>
                    </a:lnTo>
                    <a:lnTo>
                      <a:pt x="326" y="150"/>
                    </a:lnTo>
                    <a:lnTo>
                      <a:pt x="377" y="138"/>
                    </a:lnTo>
                    <a:lnTo>
                      <a:pt x="405" y="138"/>
                    </a:lnTo>
                    <a:lnTo>
                      <a:pt x="432" y="138"/>
                    </a:lnTo>
                    <a:lnTo>
                      <a:pt x="486" y="150"/>
                    </a:lnTo>
                    <a:lnTo>
                      <a:pt x="533" y="170"/>
                    </a:lnTo>
                    <a:lnTo>
                      <a:pt x="575" y="199"/>
                    </a:lnTo>
                    <a:lnTo>
                      <a:pt x="612" y="235"/>
                    </a:lnTo>
                    <a:lnTo>
                      <a:pt x="641" y="278"/>
                    </a:lnTo>
                    <a:lnTo>
                      <a:pt x="661" y="326"/>
                    </a:lnTo>
                    <a:lnTo>
                      <a:pt x="671" y="377"/>
                    </a:lnTo>
                    <a:lnTo>
                      <a:pt x="673" y="405"/>
                    </a:lnTo>
                    <a:lnTo>
                      <a:pt x="671" y="432"/>
                    </a:lnTo>
                    <a:lnTo>
                      <a:pt x="661" y="484"/>
                    </a:lnTo>
                    <a:lnTo>
                      <a:pt x="641" y="533"/>
                    </a:lnTo>
                    <a:lnTo>
                      <a:pt x="612" y="575"/>
                    </a:lnTo>
                    <a:lnTo>
                      <a:pt x="575" y="611"/>
                    </a:lnTo>
                    <a:lnTo>
                      <a:pt x="533" y="640"/>
                    </a:lnTo>
                    <a:lnTo>
                      <a:pt x="486" y="661"/>
                    </a:lnTo>
                    <a:lnTo>
                      <a:pt x="432" y="671"/>
                    </a:lnTo>
                    <a:lnTo>
                      <a:pt x="405" y="673"/>
                    </a:lnTo>
                    <a:close/>
                    <a:moveTo>
                      <a:pt x="682" y="193"/>
                    </a:moveTo>
                    <a:lnTo>
                      <a:pt x="669" y="193"/>
                    </a:lnTo>
                    <a:lnTo>
                      <a:pt x="646" y="183"/>
                    </a:lnTo>
                    <a:lnTo>
                      <a:pt x="628" y="166"/>
                    </a:lnTo>
                    <a:lnTo>
                      <a:pt x="620" y="143"/>
                    </a:lnTo>
                    <a:lnTo>
                      <a:pt x="618" y="130"/>
                    </a:lnTo>
                    <a:lnTo>
                      <a:pt x="620" y="117"/>
                    </a:lnTo>
                    <a:lnTo>
                      <a:pt x="628" y="95"/>
                    </a:lnTo>
                    <a:lnTo>
                      <a:pt x="646" y="78"/>
                    </a:lnTo>
                    <a:lnTo>
                      <a:pt x="669" y="68"/>
                    </a:lnTo>
                    <a:lnTo>
                      <a:pt x="682" y="66"/>
                    </a:lnTo>
                    <a:lnTo>
                      <a:pt x="695" y="68"/>
                    </a:lnTo>
                    <a:lnTo>
                      <a:pt x="716" y="78"/>
                    </a:lnTo>
                    <a:lnTo>
                      <a:pt x="733" y="95"/>
                    </a:lnTo>
                    <a:lnTo>
                      <a:pt x="744" y="117"/>
                    </a:lnTo>
                    <a:lnTo>
                      <a:pt x="745" y="130"/>
                    </a:lnTo>
                    <a:lnTo>
                      <a:pt x="744" y="143"/>
                    </a:lnTo>
                    <a:lnTo>
                      <a:pt x="733" y="166"/>
                    </a:lnTo>
                    <a:lnTo>
                      <a:pt x="716" y="183"/>
                    </a:lnTo>
                    <a:lnTo>
                      <a:pt x="695" y="193"/>
                    </a:lnTo>
                    <a:lnTo>
                      <a:pt x="682" y="19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8" name="Freeform 21"/>
              <p:cNvSpPr>
                <a:spLocks/>
              </p:cNvSpPr>
              <p:nvPr/>
            </p:nvSpPr>
            <p:spPr bwMode="auto">
              <a:xfrm>
                <a:off x="1983" y="660"/>
                <a:ext cx="103" cy="103"/>
              </a:xfrm>
              <a:custGeom>
                <a:avLst/>
                <a:gdLst>
                  <a:gd name="T0" fmla="*/ 154 w 308"/>
                  <a:gd name="T1" fmla="*/ 0 h 308"/>
                  <a:gd name="T2" fmla="*/ 124 w 308"/>
                  <a:gd name="T3" fmla="*/ 3 h 308"/>
                  <a:gd name="T4" fmla="*/ 67 w 308"/>
                  <a:gd name="T5" fmla="*/ 26 h 308"/>
                  <a:gd name="T6" fmla="*/ 26 w 308"/>
                  <a:gd name="T7" fmla="*/ 67 h 308"/>
                  <a:gd name="T8" fmla="*/ 3 w 308"/>
                  <a:gd name="T9" fmla="*/ 122 h 308"/>
                  <a:gd name="T10" fmla="*/ 0 w 308"/>
                  <a:gd name="T11" fmla="*/ 154 h 308"/>
                  <a:gd name="T12" fmla="*/ 3 w 308"/>
                  <a:gd name="T13" fmla="*/ 185 h 308"/>
                  <a:gd name="T14" fmla="*/ 26 w 308"/>
                  <a:gd name="T15" fmla="*/ 240 h 308"/>
                  <a:gd name="T16" fmla="*/ 67 w 308"/>
                  <a:gd name="T17" fmla="*/ 283 h 308"/>
                  <a:gd name="T18" fmla="*/ 124 w 308"/>
                  <a:gd name="T19" fmla="*/ 307 h 308"/>
                  <a:gd name="T20" fmla="*/ 154 w 308"/>
                  <a:gd name="T21" fmla="*/ 308 h 308"/>
                  <a:gd name="T22" fmla="*/ 186 w 308"/>
                  <a:gd name="T23" fmla="*/ 307 h 308"/>
                  <a:gd name="T24" fmla="*/ 242 w 308"/>
                  <a:gd name="T25" fmla="*/ 283 h 308"/>
                  <a:gd name="T26" fmla="*/ 284 w 308"/>
                  <a:gd name="T27" fmla="*/ 240 h 308"/>
                  <a:gd name="T28" fmla="*/ 307 w 308"/>
                  <a:gd name="T29" fmla="*/ 185 h 308"/>
                  <a:gd name="T30" fmla="*/ 308 w 308"/>
                  <a:gd name="T31" fmla="*/ 154 h 308"/>
                  <a:gd name="T32" fmla="*/ 307 w 308"/>
                  <a:gd name="T33" fmla="*/ 122 h 308"/>
                  <a:gd name="T34" fmla="*/ 284 w 308"/>
                  <a:gd name="T35" fmla="*/ 67 h 308"/>
                  <a:gd name="T36" fmla="*/ 242 w 308"/>
                  <a:gd name="T37" fmla="*/ 26 h 308"/>
                  <a:gd name="T38" fmla="*/ 186 w 308"/>
                  <a:gd name="T39" fmla="*/ 3 h 308"/>
                  <a:gd name="T40" fmla="*/ 154 w 308"/>
                  <a:gd name="T41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8" h="308">
                    <a:moveTo>
                      <a:pt x="154" y="0"/>
                    </a:moveTo>
                    <a:lnTo>
                      <a:pt x="124" y="3"/>
                    </a:lnTo>
                    <a:lnTo>
                      <a:pt x="67" y="26"/>
                    </a:lnTo>
                    <a:lnTo>
                      <a:pt x="26" y="67"/>
                    </a:lnTo>
                    <a:lnTo>
                      <a:pt x="3" y="122"/>
                    </a:lnTo>
                    <a:lnTo>
                      <a:pt x="0" y="154"/>
                    </a:lnTo>
                    <a:lnTo>
                      <a:pt x="3" y="185"/>
                    </a:lnTo>
                    <a:lnTo>
                      <a:pt x="26" y="240"/>
                    </a:lnTo>
                    <a:lnTo>
                      <a:pt x="67" y="283"/>
                    </a:lnTo>
                    <a:lnTo>
                      <a:pt x="124" y="307"/>
                    </a:lnTo>
                    <a:lnTo>
                      <a:pt x="154" y="308"/>
                    </a:lnTo>
                    <a:lnTo>
                      <a:pt x="186" y="307"/>
                    </a:lnTo>
                    <a:lnTo>
                      <a:pt x="242" y="283"/>
                    </a:lnTo>
                    <a:lnTo>
                      <a:pt x="284" y="240"/>
                    </a:lnTo>
                    <a:lnTo>
                      <a:pt x="307" y="185"/>
                    </a:lnTo>
                    <a:lnTo>
                      <a:pt x="308" y="154"/>
                    </a:lnTo>
                    <a:lnTo>
                      <a:pt x="307" y="122"/>
                    </a:lnTo>
                    <a:lnTo>
                      <a:pt x="284" y="67"/>
                    </a:lnTo>
                    <a:lnTo>
                      <a:pt x="242" y="26"/>
                    </a:lnTo>
                    <a:lnTo>
                      <a:pt x="186" y="3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9" name="Freeform 22"/>
              <p:cNvSpPr>
                <a:spLocks noEditPoints="1"/>
              </p:cNvSpPr>
              <p:nvPr/>
            </p:nvSpPr>
            <p:spPr bwMode="auto">
              <a:xfrm>
                <a:off x="1747" y="423"/>
                <a:ext cx="575" cy="575"/>
              </a:xfrm>
              <a:custGeom>
                <a:avLst/>
                <a:gdLst>
                  <a:gd name="T0" fmla="*/ 819 w 1725"/>
                  <a:gd name="T1" fmla="*/ 2 h 1725"/>
                  <a:gd name="T2" fmla="*/ 647 w 1725"/>
                  <a:gd name="T3" fmla="*/ 28 h 1725"/>
                  <a:gd name="T4" fmla="*/ 489 w 1725"/>
                  <a:gd name="T5" fmla="*/ 85 h 1725"/>
                  <a:gd name="T6" fmla="*/ 346 w 1725"/>
                  <a:gd name="T7" fmla="*/ 172 h 1725"/>
                  <a:gd name="T8" fmla="*/ 223 w 1725"/>
                  <a:gd name="T9" fmla="*/ 283 h 1725"/>
                  <a:gd name="T10" fmla="*/ 124 w 1725"/>
                  <a:gd name="T11" fmla="*/ 415 h 1725"/>
                  <a:gd name="T12" fmla="*/ 52 w 1725"/>
                  <a:gd name="T13" fmla="*/ 567 h 1725"/>
                  <a:gd name="T14" fmla="*/ 10 w 1725"/>
                  <a:gd name="T15" fmla="*/ 731 h 1725"/>
                  <a:gd name="T16" fmla="*/ 0 w 1725"/>
                  <a:gd name="T17" fmla="*/ 863 h 1725"/>
                  <a:gd name="T18" fmla="*/ 10 w 1725"/>
                  <a:gd name="T19" fmla="*/ 994 h 1725"/>
                  <a:gd name="T20" fmla="*/ 52 w 1725"/>
                  <a:gd name="T21" fmla="*/ 1159 h 1725"/>
                  <a:gd name="T22" fmla="*/ 124 w 1725"/>
                  <a:gd name="T23" fmla="*/ 1310 h 1725"/>
                  <a:gd name="T24" fmla="*/ 223 w 1725"/>
                  <a:gd name="T25" fmla="*/ 1443 h 1725"/>
                  <a:gd name="T26" fmla="*/ 346 w 1725"/>
                  <a:gd name="T27" fmla="*/ 1553 h 1725"/>
                  <a:gd name="T28" fmla="*/ 489 w 1725"/>
                  <a:gd name="T29" fmla="*/ 1640 h 1725"/>
                  <a:gd name="T30" fmla="*/ 647 w 1725"/>
                  <a:gd name="T31" fmla="*/ 1698 h 1725"/>
                  <a:gd name="T32" fmla="*/ 819 w 1725"/>
                  <a:gd name="T33" fmla="*/ 1724 h 1725"/>
                  <a:gd name="T34" fmla="*/ 907 w 1725"/>
                  <a:gd name="T35" fmla="*/ 1724 h 1725"/>
                  <a:gd name="T36" fmla="*/ 1078 w 1725"/>
                  <a:gd name="T37" fmla="*/ 1698 h 1725"/>
                  <a:gd name="T38" fmla="*/ 1237 w 1725"/>
                  <a:gd name="T39" fmla="*/ 1640 h 1725"/>
                  <a:gd name="T40" fmla="*/ 1379 w 1725"/>
                  <a:gd name="T41" fmla="*/ 1553 h 1725"/>
                  <a:gd name="T42" fmla="*/ 1500 w 1725"/>
                  <a:gd name="T43" fmla="*/ 1443 h 1725"/>
                  <a:gd name="T44" fmla="*/ 1600 w 1725"/>
                  <a:gd name="T45" fmla="*/ 1310 h 1725"/>
                  <a:gd name="T46" fmla="*/ 1673 w 1725"/>
                  <a:gd name="T47" fmla="*/ 1159 h 1725"/>
                  <a:gd name="T48" fmla="*/ 1715 w 1725"/>
                  <a:gd name="T49" fmla="*/ 994 h 1725"/>
                  <a:gd name="T50" fmla="*/ 1725 w 1725"/>
                  <a:gd name="T51" fmla="*/ 863 h 1725"/>
                  <a:gd name="T52" fmla="*/ 1715 w 1725"/>
                  <a:gd name="T53" fmla="*/ 731 h 1725"/>
                  <a:gd name="T54" fmla="*/ 1673 w 1725"/>
                  <a:gd name="T55" fmla="*/ 567 h 1725"/>
                  <a:gd name="T56" fmla="*/ 1600 w 1725"/>
                  <a:gd name="T57" fmla="*/ 415 h 1725"/>
                  <a:gd name="T58" fmla="*/ 1500 w 1725"/>
                  <a:gd name="T59" fmla="*/ 283 h 1725"/>
                  <a:gd name="T60" fmla="*/ 1379 w 1725"/>
                  <a:gd name="T61" fmla="*/ 172 h 1725"/>
                  <a:gd name="T62" fmla="*/ 1237 w 1725"/>
                  <a:gd name="T63" fmla="*/ 85 h 1725"/>
                  <a:gd name="T64" fmla="*/ 1078 w 1725"/>
                  <a:gd name="T65" fmla="*/ 28 h 1725"/>
                  <a:gd name="T66" fmla="*/ 907 w 1725"/>
                  <a:gd name="T67" fmla="*/ 2 h 1725"/>
                  <a:gd name="T68" fmla="*/ 1381 w 1725"/>
                  <a:gd name="T69" fmla="*/ 1123 h 1725"/>
                  <a:gd name="T70" fmla="*/ 1369 w 1725"/>
                  <a:gd name="T71" fmla="*/ 1201 h 1725"/>
                  <a:gd name="T72" fmla="*/ 1322 w 1725"/>
                  <a:gd name="T73" fmla="*/ 1288 h 1725"/>
                  <a:gd name="T74" fmla="*/ 1244 w 1725"/>
                  <a:gd name="T75" fmla="*/ 1352 h 1725"/>
                  <a:gd name="T76" fmla="*/ 1146 w 1725"/>
                  <a:gd name="T77" fmla="*/ 1383 h 1725"/>
                  <a:gd name="T78" fmla="*/ 605 w 1725"/>
                  <a:gd name="T79" fmla="*/ 1383 h 1725"/>
                  <a:gd name="T80" fmla="*/ 527 w 1725"/>
                  <a:gd name="T81" fmla="*/ 1372 h 1725"/>
                  <a:gd name="T82" fmla="*/ 438 w 1725"/>
                  <a:gd name="T83" fmla="*/ 1324 h 1725"/>
                  <a:gd name="T84" fmla="*/ 375 w 1725"/>
                  <a:gd name="T85" fmla="*/ 1247 h 1725"/>
                  <a:gd name="T86" fmla="*/ 344 w 1725"/>
                  <a:gd name="T87" fmla="*/ 1149 h 1725"/>
                  <a:gd name="T88" fmla="*/ 343 w 1725"/>
                  <a:gd name="T89" fmla="*/ 608 h 1725"/>
                  <a:gd name="T90" fmla="*/ 355 w 1725"/>
                  <a:gd name="T91" fmla="*/ 531 h 1725"/>
                  <a:gd name="T92" fmla="*/ 404 w 1725"/>
                  <a:gd name="T93" fmla="*/ 441 h 1725"/>
                  <a:gd name="T94" fmla="*/ 480 w 1725"/>
                  <a:gd name="T95" fmla="*/ 378 h 1725"/>
                  <a:gd name="T96" fmla="*/ 578 w 1725"/>
                  <a:gd name="T97" fmla="*/ 348 h 1725"/>
                  <a:gd name="T98" fmla="*/ 1120 w 1725"/>
                  <a:gd name="T99" fmla="*/ 346 h 1725"/>
                  <a:gd name="T100" fmla="*/ 1198 w 1725"/>
                  <a:gd name="T101" fmla="*/ 358 h 1725"/>
                  <a:gd name="T102" fmla="*/ 1286 w 1725"/>
                  <a:gd name="T103" fmla="*/ 407 h 1725"/>
                  <a:gd name="T104" fmla="*/ 1350 w 1725"/>
                  <a:gd name="T105" fmla="*/ 483 h 1725"/>
                  <a:gd name="T106" fmla="*/ 1381 w 1725"/>
                  <a:gd name="T107" fmla="*/ 581 h 1725"/>
                  <a:gd name="T108" fmla="*/ 1381 w 1725"/>
                  <a:gd name="T109" fmla="*/ 1123 h 17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5" h="1725">
                    <a:moveTo>
                      <a:pt x="862" y="0"/>
                    </a:moveTo>
                    <a:lnTo>
                      <a:pt x="819" y="2"/>
                    </a:lnTo>
                    <a:lnTo>
                      <a:pt x="731" y="10"/>
                    </a:lnTo>
                    <a:lnTo>
                      <a:pt x="647" y="28"/>
                    </a:lnTo>
                    <a:lnTo>
                      <a:pt x="566" y="52"/>
                    </a:lnTo>
                    <a:lnTo>
                      <a:pt x="489" y="85"/>
                    </a:lnTo>
                    <a:lnTo>
                      <a:pt x="415" y="126"/>
                    </a:lnTo>
                    <a:lnTo>
                      <a:pt x="346" y="172"/>
                    </a:lnTo>
                    <a:lnTo>
                      <a:pt x="282" y="225"/>
                    </a:lnTo>
                    <a:lnTo>
                      <a:pt x="223" y="283"/>
                    </a:lnTo>
                    <a:lnTo>
                      <a:pt x="172" y="346"/>
                    </a:lnTo>
                    <a:lnTo>
                      <a:pt x="124" y="415"/>
                    </a:lnTo>
                    <a:lnTo>
                      <a:pt x="85" y="489"/>
                    </a:lnTo>
                    <a:lnTo>
                      <a:pt x="52" y="567"/>
                    </a:lnTo>
                    <a:lnTo>
                      <a:pt x="27" y="647"/>
                    </a:lnTo>
                    <a:lnTo>
                      <a:pt x="10" y="731"/>
                    </a:lnTo>
                    <a:lnTo>
                      <a:pt x="1" y="819"/>
                    </a:lnTo>
                    <a:lnTo>
                      <a:pt x="0" y="863"/>
                    </a:lnTo>
                    <a:lnTo>
                      <a:pt x="1" y="907"/>
                    </a:lnTo>
                    <a:lnTo>
                      <a:pt x="10" y="994"/>
                    </a:lnTo>
                    <a:lnTo>
                      <a:pt x="27" y="1078"/>
                    </a:lnTo>
                    <a:lnTo>
                      <a:pt x="52" y="1159"/>
                    </a:lnTo>
                    <a:lnTo>
                      <a:pt x="85" y="1237"/>
                    </a:lnTo>
                    <a:lnTo>
                      <a:pt x="124" y="1310"/>
                    </a:lnTo>
                    <a:lnTo>
                      <a:pt x="172" y="1379"/>
                    </a:lnTo>
                    <a:lnTo>
                      <a:pt x="223" y="1443"/>
                    </a:lnTo>
                    <a:lnTo>
                      <a:pt x="282" y="1502"/>
                    </a:lnTo>
                    <a:lnTo>
                      <a:pt x="346" y="1553"/>
                    </a:lnTo>
                    <a:lnTo>
                      <a:pt x="415" y="1601"/>
                    </a:lnTo>
                    <a:lnTo>
                      <a:pt x="489" y="1640"/>
                    </a:lnTo>
                    <a:lnTo>
                      <a:pt x="566" y="1673"/>
                    </a:lnTo>
                    <a:lnTo>
                      <a:pt x="647" y="1698"/>
                    </a:lnTo>
                    <a:lnTo>
                      <a:pt x="731" y="1715"/>
                    </a:lnTo>
                    <a:lnTo>
                      <a:pt x="819" y="1724"/>
                    </a:lnTo>
                    <a:lnTo>
                      <a:pt x="862" y="1725"/>
                    </a:lnTo>
                    <a:lnTo>
                      <a:pt x="907" y="1724"/>
                    </a:lnTo>
                    <a:lnTo>
                      <a:pt x="994" y="1715"/>
                    </a:lnTo>
                    <a:lnTo>
                      <a:pt x="1078" y="1698"/>
                    </a:lnTo>
                    <a:lnTo>
                      <a:pt x="1159" y="1673"/>
                    </a:lnTo>
                    <a:lnTo>
                      <a:pt x="1237" y="1640"/>
                    </a:lnTo>
                    <a:lnTo>
                      <a:pt x="1310" y="1601"/>
                    </a:lnTo>
                    <a:lnTo>
                      <a:pt x="1379" y="1553"/>
                    </a:lnTo>
                    <a:lnTo>
                      <a:pt x="1443" y="1502"/>
                    </a:lnTo>
                    <a:lnTo>
                      <a:pt x="1500" y="1443"/>
                    </a:lnTo>
                    <a:lnTo>
                      <a:pt x="1554" y="1379"/>
                    </a:lnTo>
                    <a:lnTo>
                      <a:pt x="1600" y="1310"/>
                    </a:lnTo>
                    <a:lnTo>
                      <a:pt x="1640" y="1237"/>
                    </a:lnTo>
                    <a:lnTo>
                      <a:pt x="1673" y="1159"/>
                    </a:lnTo>
                    <a:lnTo>
                      <a:pt x="1698" y="1078"/>
                    </a:lnTo>
                    <a:lnTo>
                      <a:pt x="1715" y="994"/>
                    </a:lnTo>
                    <a:lnTo>
                      <a:pt x="1724" y="907"/>
                    </a:lnTo>
                    <a:lnTo>
                      <a:pt x="1725" y="863"/>
                    </a:lnTo>
                    <a:lnTo>
                      <a:pt x="1724" y="819"/>
                    </a:lnTo>
                    <a:lnTo>
                      <a:pt x="1715" y="731"/>
                    </a:lnTo>
                    <a:lnTo>
                      <a:pt x="1698" y="647"/>
                    </a:lnTo>
                    <a:lnTo>
                      <a:pt x="1673" y="567"/>
                    </a:lnTo>
                    <a:lnTo>
                      <a:pt x="1640" y="489"/>
                    </a:lnTo>
                    <a:lnTo>
                      <a:pt x="1600" y="415"/>
                    </a:lnTo>
                    <a:lnTo>
                      <a:pt x="1554" y="346"/>
                    </a:lnTo>
                    <a:lnTo>
                      <a:pt x="1500" y="283"/>
                    </a:lnTo>
                    <a:lnTo>
                      <a:pt x="1443" y="225"/>
                    </a:lnTo>
                    <a:lnTo>
                      <a:pt x="1379" y="172"/>
                    </a:lnTo>
                    <a:lnTo>
                      <a:pt x="1310" y="126"/>
                    </a:lnTo>
                    <a:lnTo>
                      <a:pt x="1237" y="85"/>
                    </a:lnTo>
                    <a:lnTo>
                      <a:pt x="1159" y="52"/>
                    </a:lnTo>
                    <a:lnTo>
                      <a:pt x="1078" y="28"/>
                    </a:lnTo>
                    <a:lnTo>
                      <a:pt x="994" y="10"/>
                    </a:lnTo>
                    <a:lnTo>
                      <a:pt x="907" y="2"/>
                    </a:lnTo>
                    <a:lnTo>
                      <a:pt x="862" y="0"/>
                    </a:lnTo>
                    <a:close/>
                    <a:moveTo>
                      <a:pt x="1381" y="1123"/>
                    </a:moveTo>
                    <a:lnTo>
                      <a:pt x="1381" y="1149"/>
                    </a:lnTo>
                    <a:lnTo>
                      <a:pt x="1369" y="1201"/>
                    </a:lnTo>
                    <a:lnTo>
                      <a:pt x="1350" y="1247"/>
                    </a:lnTo>
                    <a:lnTo>
                      <a:pt x="1322" y="1288"/>
                    </a:lnTo>
                    <a:lnTo>
                      <a:pt x="1286" y="1324"/>
                    </a:lnTo>
                    <a:lnTo>
                      <a:pt x="1244" y="1352"/>
                    </a:lnTo>
                    <a:lnTo>
                      <a:pt x="1198" y="1372"/>
                    </a:lnTo>
                    <a:lnTo>
                      <a:pt x="1146" y="1383"/>
                    </a:lnTo>
                    <a:lnTo>
                      <a:pt x="1120" y="1383"/>
                    </a:lnTo>
                    <a:lnTo>
                      <a:pt x="605" y="1383"/>
                    </a:lnTo>
                    <a:lnTo>
                      <a:pt x="578" y="1383"/>
                    </a:lnTo>
                    <a:lnTo>
                      <a:pt x="527" y="1372"/>
                    </a:lnTo>
                    <a:lnTo>
                      <a:pt x="480" y="1352"/>
                    </a:lnTo>
                    <a:lnTo>
                      <a:pt x="438" y="1324"/>
                    </a:lnTo>
                    <a:lnTo>
                      <a:pt x="404" y="1288"/>
                    </a:lnTo>
                    <a:lnTo>
                      <a:pt x="375" y="1247"/>
                    </a:lnTo>
                    <a:lnTo>
                      <a:pt x="355" y="1201"/>
                    </a:lnTo>
                    <a:lnTo>
                      <a:pt x="344" y="1149"/>
                    </a:lnTo>
                    <a:lnTo>
                      <a:pt x="343" y="1123"/>
                    </a:lnTo>
                    <a:lnTo>
                      <a:pt x="343" y="608"/>
                    </a:lnTo>
                    <a:lnTo>
                      <a:pt x="344" y="581"/>
                    </a:lnTo>
                    <a:lnTo>
                      <a:pt x="355" y="531"/>
                    </a:lnTo>
                    <a:lnTo>
                      <a:pt x="375" y="483"/>
                    </a:lnTo>
                    <a:lnTo>
                      <a:pt x="404" y="441"/>
                    </a:lnTo>
                    <a:lnTo>
                      <a:pt x="438" y="407"/>
                    </a:lnTo>
                    <a:lnTo>
                      <a:pt x="480" y="378"/>
                    </a:lnTo>
                    <a:lnTo>
                      <a:pt x="527" y="358"/>
                    </a:lnTo>
                    <a:lnTo>
                      <a:pt x="578" y="348"/>
                    </a:lnTo>
                    <a:lnTo>
                      <a:pt x="605" y="346"/>
                    </a:lnTo>
                    <a:lnTo>
                      <a:pt x="1120" y="346"/>
                    </a:lnTo>
                    <a:lnTo>
                      <a:pt x="1146" y="348"/>
                    </a:lnTo>
                    <a:lnTo>
                      <a:pt x="1198" y="358"/>
                    </a:lnTo>
                    <a:lnTo>
                      <a:pt x="1244" y="378"/>
                    </a:lnTo>
                    <a:lnTo>
                      <a:pt x="1286" y="407"/>
                    </a:lnTo>
                    <a:lnTo>
                      <a:pt x="1322" y="441"/>
                    </a:lnTo>
                    <a:lnTo>
                      <a:pt x="1350" y="483"/>
                    </a:lnTo>
                    <a:lnTo>
                      <a:pt x="1369" y="531"/>
                    </a:lnTo>
                    <a:lnTo>
                      <a:pt x="1381" y="581"/>
                    </a:lnTo>
                    <a:lnTo>
                      <a:pt x="1381" y="608"/>
                    </a:lnTo>
                    <a:lnTo>
                      <a:pt x="1381" y="11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37" name="Freeform 30"/>
            <p:cNvSpPr>
              <a:spLocks noEditPoints="1"/>
            </p:cNvSpPr>
            <p:nvPr/>
          </p:nvSpPr>
          <p:spPr bwMode="auto">
            <a:xfrm rot="5400000">
              <a:off x="10950162" y="470161"/>
              <a:ext cx="140525" cy="266701"/>
            </a:xfrm>
            <a:custGeom>
              <a:avLst/>
              <a:gdLst>
                <a:gd name="T0" fmla="*/ 586 w 851"/>
                <a:gd name="T1" fmla="*/ 92 h 1617"/>
                <a:gd name="T2" fmla="*/ 258 w 851"/>
                <a:gd name="T3" fmla="*/ 0 h 1617"/>
                <a:gd name="T4" fmla="*/ 140 w 851"/>
                <a:gd name="T5" fmla="*/ 92 h 1617"/>
                <a:gd name="T6" fmla="*/ 61 w 851"/>
                <a:gd name="T7" fmla="*/ 117 h 1617"/>
                <a:gd name="T8" fmla="*/ 1 w 851"/>
                <a:gd name="T9" fmla="*/ 205 h 1617"/>
                <a:gd name="T10" fmla="*/ 0 w 851"/>
                <a:gd name="T11" fmla="*/ 1477 h 1617"/>
                <a:gd name="T12" fmla="*/ 23 w 851"/>
                <a:gd name="T13" fmla="*/ 1556 h 1617"/>
                <a:gd name="T14" fmla="*/ 111 w 851"/>
                <a:gd name="T15" fmla="*/ 1615 h 1617"/>
                <a:gd name="T16" fmla="*/ 711 w 851"/>
                <a:gd name="T17" fmla="*/ 1617 h 1617"/>
                <a:gd name="T18" fmla="*/ 790 w 851"/>
                <a:gd name="T19" fmla="*/ 1594 h 1617"/>
                <a:gd name="T20" fmla="*/ 850 w 851"/>
                <a:gd name="T21" fmla="*/ 1506 h 1617"/>
                <a:gd name="T22" fmla="*/ 851 w 851"/>
                <a:gd name="T23" fmla="*/ 233 h 1617"/>
                <a:gd name="T24" fmla="*/ 828 w 851"/>
                <a:gd name="T25" fmla="*/ 154 h 1617"/>
                <a:gd name="T26" fmla="*/ 740 w 851"/>
                <a:gd name="T27" fmla="*/ 95 h 1617"/>
                <a:gd name="T28" fmla="*/ 757 w 851"/>
                <a:gd name="T29" fmla="*/ 1477 h 1617"/>
                <a:gd name="T30" fmla="*/ 750 w 851"/>
                <a:gd name="T31" fmla="*/ 1503 h 1617"/>
                <a:gd name="T32" fmla="*/ 721 w 851"/>
                <a:gd name="T33" fmla="*/ 1523 h 1617"/>
                <a:gd name="T34" fmla="*/ 140 w 851"/>
                <a:gd name="T35" fmla="*/ 1525 h 1617"/>
                <a:gd name="T36" fmla="*/ 114 w 851"/>
                <a:gd name="T37" fmla="*/ 1516 h 1617"/>
                <a:gd name="T38" fmla="*/ 94 w 851"/>
                <a:gd name="T39" fmla="*/ 1487 h 1617"/>
                <a:gd name="T40" fmla="*/ 94 w 851"/>
                <a:gd name="T41" fmla="*/ 233 h 1617"/>
                <a:gd name="T42" fmla="*/ 101 w 851"/>
                <a:gd name="T43" fmla="*/ 206 h 1617"/>
                <a:gd name="T44" fmla="*/ 131 w 851"/>
                <a:gd name="T45" fmla="*/ 187 h 1617"/>
                <a:gd name="T46" fmla="*/ 711 w 851"/>
                <a:gd name="T47" fmla="*/ 186 h 1617"/>
                <a:gd name="T48" fmla="*/ 737 w 851"/>
                <a:gd name="T49" fmla="*/ 194 h 1617"/>
                <a:gd name="T50" fmla="*/ 757 w 851"/>
                <a:gd name="T51" fmla="*/ 223 h 1617"/>
                <a:gd name="T52" fmla="*/ 757 w 851"/>
                <a:gd name="T53" fmla="*/ 1477 h 1617"/>
                <a:gd name="T54" fmla="*/ 144 w 851"/>
                <a:gd name="T55" fmla="*/ 1468 h 1617"/>
                <a:gd name="T56" fmla="*/ 707 w 851"/>
                <a:gd name="T57" fmla="*/ 1264 h 1617"/>
                <a:gd name="T58" fmla="*/ 707 w 851"/>
                <a:gd name="T59" fmla="*/ 1213 h 1617"/>
                <a:gd name="T60" fmla="*/ 144 w 851"/>
                <a:gd name="T61" fmla="*/ 1009 h 1617"/>
                <a:gd name="T62" fmla="*/ 707 w 851"/>
                <a:gd name="T63" fmla="*/ 1213 h 1617"/>
                <a:gd name="T64" fmla="*/ 144 w 851"/>
                <a:gd name="T65" fmla="*/ 958 h 1617"/>
                <a:gd name="T66" fmla="*/ 707 w 851"/>
                <a:gd name="T67" fmla="*/ 754 h 1617"/>
                <a:gd name="T68" fmla="*/ 707 w 851"/>
                <a:gd name="T69" fmla="*/ 703 h 1617"/>
                <a:gd name="T70" fmla="*/ 144 w 851"/>
                <a:gd name="T71" fmla="*/ 499 h 1617"/>
                <a:gd name="T72" fmla="*/ 707 w 851"/>
                <a:gd name="T73" fmla="*/ 703 h 1617"/>
                <a:gd name="T74" fmla="*/ 144 w 851"/>
                <a:gd name="T75" fmla="*/ 448 h 1617"/>
                <a:gd name="T76" fmla="*/ 707 w 851"/>
                <a:gd name="T77" fmla="*/ 243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1" h="1617">
                  <a:moveTo>
                    <a:pt x="711" y="92"/>
                  </a:moveTo>
                  <a:lnTo>
                    <a:pt x="586" y="92"/>
                  </a:lnTo>
                  <a:lnTo>
                    <a:pt x="586" y="0"/>
                  </a:lnTo>
                  <a:lnTo>
                    <a:pt x="258" y="0"/>
                  </a:lnTo>
                  <a:lnTo>
                    <a:pt x="258" y="92"/>
                  </a:lnTo>
                  <a:lnTo>
                    <a:pt x="140" y="92"/>
                  </a:lnTo>
                  <a:lnTo>
                    <a:pt x="111" y="95"/>
                  </a:lnTo>
                  <a:lnTo>
                    <a:pt x="61" y="117"/>
                  </a:lnTo>
                  <a:lnTo>
                    <a:pt x="23" y="154"/>
                  </a:lnTo>
                  <a:lnTo>
                    <a:pt x="1" y="205"/>
                  </a:lnTo>
                  <a:lnTo>
                    <a:pt x="0" y="233"/>
                  </a:lnTo>
                  <a:lnTo>
                    <a:pt x="0" y="1477"/>
                  </a:lnTo>
                  <a:lnTo>
                    <a:pt x="1" y="1506"/>
                  </a:lnTo>
                  <a:lnTo>
                    <a:pt x="23" y="1556"/>
                  </a:lnTo>
                  <a:lnTo>
                    <a:pt x="61" y="1594"/>
                  </a:lnTo>
                  <a:lnTo>
                    <a:pt x="111" y="1615"/>
                  </a:lnTo>
                  <a:lnTo>
                    <a:pt x="140" y="1617"/>
                  </a:lnTo>
                  <a:lnTo>
                    <a:pt x="711" y="1617"/>
                  </a:lnTo>
                  <a:lnTo>
                    <a:pt x="740" y="1615"/>
                  </a:lnTo>
                  <a:lnTo>
                    <a:pt x="790" y="1594"/>
                  </a:lnTo>
                  <a:lnTo>
                    <a:pt x="828" y="1556"/>
                  </a:lnTo>
                  <a:lnTo>
                    <a:pt x="850" y="1506"/>
                  </a:lnTo>
                  <a:lnTo>
                    <a:pt x="851" y="1477"/>
                  </a:lnTo>
                  <a:lnTo>
                    <a:pt x="851" y="233"/>
                  </a:lnTo>
                  <a:lnTo>
                    <a:pt x="850" y="205"/>
                  </a:lnTo>
                  <a:lnTo>
                    <a:pt x="828" y="154"/>
                  </a:lnTo>
                  <a:lnTo>
                    <a:pt x="790" y="117"/>
                  </a:lnTo>
                  <a:lnTo>
                    <a:pt x="740" y="95"/>
                  </a:lnTo>
                  <a:lnTo>
                    <a:pt x="711" y="92"/>
                  </a:lnTo>
                  <a:close/>
                  <a:moveTo>
                    <a:pt x="757" y="1477"/>
                  </a:moveTo>
                  <a:lnTo>
                    <a:pt x="757" y="1487"/>
                  </a:lnTo>
                  <a:lnTo>
                    <a:pt x="750" y="1503"/>
                  </a:lnTo>
                  <a:lnTo>
                    <a:pt x="737" y="1516"/>
                  </a:lnTo>
                  <a:lnTo>
                    <a:pt x="721" y="1523"/>
                  </a:lnTo>
                  <a:lnTo>
                    <a:pt x="711" y="1525"/>
                  </a:lnTo>
                  <a:lnTo>
                    <a:pt x="140" y="1525"/>
                  </a:lnTo>
                  <a:lnTo>
                    <a:pt x="131" y="1523"/>
                  </a:lnTo>
                  <a:lnTo>
                    <a:pt x="114" y="1516"/>
                  </a:lnTo>
                  <a:lnTo>
                    <a:pt x="101" y="1503"/>
                  </a:lnTo>
                  <a:lnTo>
                    <a:pt x="94" y="1487"/>
                  </a:lnTo>
                  <a:lnTo>
                    <a:pt x="94" y="1477"/>
                  </a:lnTo>
                  <a:lnTo>
                    <a:pt x="94" y="233"/>
                  </a:lnTo>
                  <a:lnTo>
                    <a:pt x="94" y="223"/>
                  </a:lnTo>
                  <a:lnTo>
                    <a:pt x="101" y="206"/>
                  </a:lnTo>
                  <a:lnTo>
                    <a:pt x="114" y="194"/>
                  </a:lnTo>
                  <a:lnTo>
                    <a:pt x="131" y="187"/>
                  </a:lnTo>
                  <a:lnTo>
                    <a:pt x="140" y="186"/>
                  </a:lnTo>
                  <a:lnTo>
                    <a:pt x="711" y="186"/>
                  </a:lnTo>
                  <a:lnTo>
                    <a:pt x="721" y="187"/>
                  </a:lnTo>
                  <a:lnTo>
                    <a:pt x="737" y="194"/>
                  </a:lnTo>
                  <a:lnTo>
                    <a:pt x="750" y="206"/>
                  </a:lnTo>
                  <a:lnTo>
                    <a:pt x="757" y="223"/>
                  </a:lnTo>
                  <a:lnTo>
                    <a:pt x="757" y="233"/>
                  </a:lnTo>
                  <a:lnTo>
                    <a:pt x="757" y="1477"/>
                  </a:lnTo>
                  <a:close/>
                  <a:moveTo>
                    <a:pt x="707" y="1468"/>
                  </a:moveTo>
                  <a:lnTo>
                    <a:pt x="144" y="1468"/>
                  </a:lnTo>
                  <a:lnTo>
                    <a:pt x="144" y="1264"/>
                  </a:lnTo>
                  <a:lnTo>
                    <a:pt x="707" y="1264"/>
                  </a:lnTo>
                  <a:lnTo>
                    <a:pt x="707" y="1468"/>
                  </a:lnTo>
                  <a:close/>
                  <a:moveTo>
                    <a:pt x="707" y="1213"/>
                  </a:moveTo>
                  <a:lnTo>
                    <a:pt x="144" y="1213"/>
                  </a:lnTo>
                  <a:lnTo>
                    <a:pt x="144" y="1009"/>
                  </a:lnTo>
                  <a:lnTo>
                    <a:pt x="707" y="1009"/>
                  </a:lnTo>
                  <a:lnTo>
                    <a:pt x="707" y="1213"/>
                  </a:lnTo>
                  <a:close/>
                  <a:moveTo>
                    <a:pt x="707" y="958"/>
                  </a:moveTo>
                  <a:lnTo>
                    <a:pt x="144" y="958"/>
                  </a:lnTo>
                  <a:lnTo>
                    <a:pt x="144" y="754"/>
                  </a:lnTo>
                  <a:lnTo>
                    <a:pt x="707" y="754"/>
                  </a:lnTo>
                  <a:lnTo>
                    <a:pt x="707" y="958"/>
                  </a:lnTo>
                  <a:close/>
                  <a:moveTo>
                    <a:pt x="707" y="703"/>
                  </a:moveTo>
                  <a:lnTo>
                    <a:pt x="144" y="703"/>
                  </a:lnTo>
                  <a:lnTo>
                    <a:pt x="144" y="499"/>
                  </a:lnTo>
                  <a:lnTo>
                    <a:pt x="707" y="499"/>
                  </a:lnTo>
                  <a:lnTo>
                    <a:pt x="707" y="703"/>
                  </a:lnTo>
                  <a:close/>
                  <a:moveTo>
                    <a:pt x="707" y="448"/>
                  </a:moveTo>
                  <a:lnTo>
                    <a:pt x="144" y="448"/>
                  </a:lnTo>
                  <a:lnTo>
                    <a:pt x="144" y="243"/>
                  </a:lnTo>
                  <a:lnTo>
                    <a:pt x="707" y="243"/>
                  </a:lnTo>
                  <a:lnTo>
                    <a:pt x="707" y="44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10474324" y="495789"/>
              <a:ext cx="43954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100%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5822434" y="495789"/>
              <a:ext cx="566181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2:00 PM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0" name="Freeform 26"/>
            <p:cNvSpPr>
              <a:spLocks noEditPoints="1"/>
            </p:cNvSpPr>
            <p:nvPr/>
          </p:nvSpPr>
          <p:spPr bwMode="auto">
            <a:xfrm>
              <a:off x="1636522" y="533249"/>
              <a:ext cx="179805" cy="140525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937083" y="495789"/>
              <a:ext cx="731290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PPTBIZCAM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45" name="직선 연결선 44"/>
            <p:cNvCxnSpPr/>
            <p:nvPr/>
          </p:nvCxnSpPr>
          <p:spPr>
            <a:xfrm>
              <a:off x="376237" y="862012"/>
              <a:ext cx="1143952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0EBBDC2-2896-4E93-B133-BBC1A3250CCF}"/>
              </a:ext>
            </a:extLst>
          </p:cNvPr>
          <p:cNvSpPr/>
          <p:nvPr/>
        </p:nvSpPr>
        <p:spPr>
          <a:xfrm>
            <a:off x="3039099" y="840710"/>
            <a:ext cx="6305452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17. Packet Metadata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882DB62-17ED-438A-9574-D8ED380E8315}"/>
              </a:ext>
            </a:extLst>
          </p:cNvPr>
          <p:cNvSpPr txBox="1"/>
          <p:nvPr/>
        </p:nvSpPr>
        <p:spPr>
          <a:xfrm>
            <a:off x="891690" y="1967986"/>
            <a:ext cx="25671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17. 1 UL Packet Metadata</a:t>
            </a:r>
            <a:endParaRPr lang="ko-KR" altLang="en-US" sz="1600" dirty="0"/>
          </a:p>
        </p:txBody>
      </p:sp>
      <p:pic>
        <p:nvPicPr>
          <p:cNvPr id="30" name="그림 29" descr="테이블이(가) 표시된 사진&#10;&#10;자동 생성된 설명">
            <a:extLst>
              <a:ext uri="{FF2B5EF4-FFF2-40B4-BE49-F238E27FC236}">
                <a16:creationId xmlns:a16="http://schemas.microsoft.com/office/drawing/2014/main" id="{F616050D-3050-46C8-AC69-3A2553215A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7627" y="1823489"/>
            <a:ext cx="3615793" cy="4021280"/>
          </a:xfrm>
          <a:prstGeom prst="rect">
            <a:avLst/>
          </a:prstGeom>
        </p:spPr>
      </p:pic>
      <p:pic>
        <p:nvPicPr>
          <p:cNvPr id="31" name="그림 30" descr="테이블이(가) 표시된 사진&#10;&#10;자동 생성된 설명">
            <a:extLst>
              <a:ext uri="{FF2B5EF4-FFF2-40B4-BE49-F238E27FC236}">
                <a16:creationId xmlns:a16="http://schemas.microsoft.com/office/drawing/2014/main" id="{53874553-7C84-4F71-AD37-36386EFFA2FC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7959254" y="2656964"/>
            <a:ext cx="3600000" cy="2571588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6497BBC1-87C5-4CFA-B9CB-3746E23514C1}"/>
              </a:ext>
            </a:extLst>
          </p:cNvPr>
          <p:cNvSpPr txBox="1"/>
          <p:nvPr/>
        </p:nvSpPr>
        <p:spPr>
          <a:xfrm>
            <a:off x="558448" y="2699336"/>
            <a:ext cx="3556968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Lora </a:t>
            </a:r>
            <a:r>
              <a:rPr lang="ko-KR" altLang="ko-KR" sz="16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시스템에 의해 전달받는 각각의 </a:t>
            </a:r>
            <a:r>
              <a:rPr lang="en-US" altLang="ko-KR" sz="16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uplink packet</a:t>
            </a:r>
            <a:r>
              <a:rPr lang="ko-KR" altLang="ko-KR" sz="16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들은 무선 수신기에서 얻어진 </a:t>
            </a:r>
            <a:r>
              <a:rPr lang="en-US" altLang="ko-KR" sz="16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parameter</a:t>
            </a:r>
            <a:r>
              <a:rPr lang="ko-KR" altLang="en-US" sz="16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들</a:t>
            </a:r>
            <a:r>
              <a:rPr lang="ko-KR" altLang="ko-KR" sz="16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의 집합과</a:t>
            </a:r>
            <a:r>
              <a:rPr lang="en-US" altLang="ko-KR" sz="16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end </a:t>
            </a:r>
            <a:r>
              <a:rPr lang="ko-KR" altLang="ko-KR" sz="16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디바이스의 </a:t>
            </a:r>
            <a:r>
              <a:rPr lang="en-US" altLang="ko-KR" sz="16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Lora </a:t>
            </a:r>
            <a:r>
              <a:rPr lang="ko-KR" altLang="ko-KR" sz="16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세션의 </a:t>
            </a:r>
            <a:r>
              <a:rPr lang="en-US" altLang="ko-KR" sz="1600" dirty="0">
                <a:ea typeface="맑은 고딕" panose="020B0503020000020004" pitchFamily="50" charset="-127"/>
                <a:cs typeface="Times New Roman" panose="02020603050405020304" pitchFamily="18" charset="0"/>
              </a:rPr>
              <a:t>local</a:t>
            </a:r>
            <a:r>
              <a:rPr lang="ko-KR" altLang="ko-KR" sz="16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6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context</a:t>
            </a:r>
            <a:r>
              <a:rPr lang="ko-KR" altLang="ko-KR" sz="16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과 연관된다</a:t>
            </a:r>
            <a:endParaRPr lang="en-US" altLang="ko-KR" sz="1600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endParaRPr lang="en-US" altLang="ko-KR" sz="1600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r>
              <a:rPr lang="ko-KR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그러한 파라미터들은 </a:t>
            </a:r>
            <a:r>
              <a:rPr lang="en-US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uplink </a:t>
            </a:r>
            <a:r>
              <a:rPr lang="ko-KR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전송을 지원하기 위해 </a:t>
            </a:r>
            <a:r>
              <a:rPr lang="en-US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packet payload</a:t>
            </a:r>
            <a:r>
              <a:rPr lang="ko-KR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와 함께</a:t>
            </a:r>
            <a:r>
              <a:rPr lang="en-US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metadata</a:t>
            </a:r>
            <a:r>
              <a:rPr lang="ko-KR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의 형태로 통신 </a:t>
            </a:r>
            <a:r>
              <a:rPr lang="en-US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network </a:t>
            </a:r>
            <a:r>
              <a:rPr lang="ko-KR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요소들 사이에 공유된다</a:t>
            </a:r>
            <a:r>
              <a:rPr lang="en-US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6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78821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F2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>
            <a:off x="376237" y="352425"/>
            <a:ext cx="11439525" cy="6505575"/>
          </a:xfrm>
          <a:prstGeom prst="round2SameRect">
            <a:avLst>
              <a:gd name="adj1" fmla="val 5832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317500" dist="609600" sx="95000" sy="95000" algn="l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376237" y="495789"/>
            <a:ext cx="11439525" cy="366223"/>
            <a:chOff x="376237" y="495789"/>
            <a:chExt cx="11439525" cy="366223"/>
          </a:xfrm>
        </p:grpSpPr>
        <p:grpSp>
          <p:nvGrpSpPr>
            <p:cNvPr id="13" name="Group 8"/>
            <p:cNvGrpSpPr>
              <a:grpSpLocks noChangeAspect="1"/>
            </p:cNvGrpSpPr>
            <p:nvPr/>
          </p:nvGrpSpPr>
          <p:grpSpPr bwMode="auto">
            <a:xfrm>
              <a:off x="2175290" y="533249"/>
              <a:ext cx="132372" cy="140525"/>
              <a:chOff x="4594" y="900"/>
              <a:chExt cx="276" cy="293"/>
            </a:xfrm>
            <a:solidFill>
              <a:schemeClr val="tx1"/>
            </a:solidFill>
          </p:grpSpPr>
          <p:sp>
            <p:nvSpPr>
              <p:cNvPr id="15" name="Freeform 9"/>
              <p:cNvSpPr>
                <a:spLocks/>
              </p:cNvSpPr>
              <p:nvPr/>
            </p:nvSpPr>
            <p:spPr bwMode="auto"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6" name="Freeform 10"/>
              <p:cNvSpPr>
                <a:spLocks/>
              </p:cNvSpPr>
              <p:nvPr/>
            </p:nvSpPr>
            <p:spPr bwMode="auto"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7" name="Freeform 11"/>
              <p:cNvSpPr>
                <a:spLocks noEditPoints="1"/>
              </p:cNvSpPr>
              <p:nvPr/>
            </p:nvSpPr>
            <p:spPr bwMode="auto"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8" name="Freeform 12"/>
              <p:cNvSpPr>
                <a:spLocks/>
              </p:cNvSpPr>
              <p:nvPr/>
            </p:nvSpPr>
            <p:spPr bwMode="auto"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grpSp>
          <p:nvGrpSpPr>
            <p:cNvPr id="25" name="Group 19"/>
            <p:cNvGrpSpPr>
              <a:grpSpLocks noChangeAspect="1"/>
            </p:cNvGrpSpPr>
            <p:nvPr/>
          </p:nvGrpSpPr>
          <p:grpSpPr bwMode="auto">
            <a:xfrm>
              <a:off x="1930628" y="533249"/>
              <a:ext cx="140525" cy="140525"/>
              <a:chOff x="1747" y="423"/>
              <a:chExt cx="575" cy="575"/>
            </a:xfrm>
            <a:solidFill>
              <a:schemeClr val="tx1"/>
            </a:solidFill>
          </p:grpSpPr>
          <p:sp>
            <p:nvSpPr>
              <p:cNvPr id="27" name="Freeform 20"/>
              <p:cNvSpPr>
                <a:spLocks noEditPoints="1"/>
              </p:cNvSpPr>
              <p:nvPr/>
            </p:nvSpPr>
            <p:spPr bwMode="auto">
              <a:xfrm>
                <a:off x="1899" y="577"/>
                <a:ext cx="271" cy="270"/>
              </a:xfrm>
              <a:custGeom>
                <a:avLst/>
                <a:gdLst>
                  <a:gd name="T0" fmla="*/ 148 w 811"/>
                  <a:gd name="T1" fmla="*/ 0 h 811"/>
                  <a:gd name="T2" fmla="*/ 65 w 811"/>
                  <a:gd name="T3" fmla="*/ 24 h 811"/>
                  <a:gd name="T4" fmla="*/ 1 w 811"/>
                  <a:gd name="T5" fmla="*/ 118 h 811"/>
                  <a:gd name="T6" fmla="*/ 0 w 811"/>
                  <a:gd name="T7" fmla="*/ 663 h 811"/>
                  <a:gd name="T8" fmla="*/ 24 w 811"/>
                  <a:gd name="T9" fmla="*/ 746 h 811"/>
                  <a:gd name="T10" fmla="*/ 118 w 811"/>
                  <a:gd name="T11" fmla="*/ 808 h 811"/>
                  <a:gd name="T12" fmla="*/ 663 w 811"/>
                  <a:gd name="T13" fmla="*/ 811 h 811"/>
                  <a:gd name="T14" fmla="*/ 746 w 811"/>
                  <a:gd name="T15" fmla="*/ 787 h 811"/>
                  <a:gd name="T16" fmla="*/ 810 w 811"/>
                  <a:gd name="T17" fmla="*/ 693 h 811"/>
                  <a:gd name="T18" fmla="*/ 811 w 811"/>
                  <a:gd name="T19" fmla="*/ 148 h 811"/>
                  <a:gd name="T20" fmla="*/ 787 w 811"/>
                  <a:gd name="T21" fmla="*/ 65 h 811"/>
                  <a:gd name="T22" fmla="*/ 693 w 811"/>
                  <a:gd name="T23" fmla="*/ 1 h 811"/>
                  <a:gd name="T24" fmla="*/ 405 w 811"/>
                  <a:gd name="T25" fmla="*/ 673 h 811"/>
                  <a:gd name="T26" fmla="*/ 326 w 811"/>
                  <a:gd name="T27" fmla="*/ 661 h 811"/>
                  <a:gd name="T28" fmla="*/ 235 w 811"/>
                  <a:gd name="T29" fmla="*/ 611 h 811"/>
                  <a:gd name="T30" fmla="*/ 170 w 811"/>
                  <a:gd name="T31" fmla="*/ 533 h 811"/>
                  <a:gd name="T32" fmla="*/ 140 w 811"/>
                  <a:gd name="T33" fmla="*/ 432 h 811"/>
                  <a:gd name="T34" fmla="*/ 140 w 811"/>
                  <a:gd name="T35" fmla="*/ 377 h 811"/>
                  <a:gd name="T36" fmla="*/ 170 w 811"/>
                  <a:gd name="T37" fmla="*/ 278 h 811"/>
                  <a:gd name="T38" fmla="*/ 235 w 811"/>
                  <a:gd name="T39" fmla="*/ 199 h 811"/>
                  <a:gd name="T40" fmla="*/ 326 w 811"/>
                  <a:gd name="T41" fmla="*/ 150 h 811"/>
                  <a:gd name="T42" fmla="*/ 405 w 811"/>
                  <a:gd name="T43" fmla="*/ 138 h 811"/>
                  <a:gd name="T44" fmla="*/ 486 w 811"/>
                  <a:gd name="T45" fmla="*/ 150 h 811"/>
                  <a:gd name="T46" fmla="*/ 575 w 811"/>
                  <a:gd name="T47" fmla="*/ 199 h 811"/>
                  <a:gd name="T48" fmla="*/ 641 w 811"/>
                  <a:gd name="T49" fmla="*/ 278 h 811"/>
                  <a:gd name="T50" fmla="*/ 671 w 811"/>
                  <a:gd name="T51" fmla="*/ 377 h 811"/>
                  <a:gd name="T52" fmla="*/ 671 w 811"/>
                  <a:gd name="T53" fmla="*/ 432 h 811"/>
                  <a:gd name="T54" fmla="*/ 641 w 811"/>
                  <a:gd name="T55" fmla="*/ 533 h 811"/>
                  <a:gd name="T56" fmla="*/ 575 w 811"/>
                  <a:gd name="T57" fmla="*/ 611 h 811"/>
                  <a:gd name="T58" fmla="*/ 486 w 811"/>
                  <a:gd name="T59" fmla="*/ 661 h 811"/>
                  <a:gd name="T60" fmla="*/ 405 w 811"/>
                  <a:gd name="T61" fmla="*/ 673 h 811"/>
                  <a:gd name="T62" fmla="*/ 669 w 811"/>
                  <a:gd name="T63" fmla="*/ 193 h 811"/>
                  <a:gd name="T64" fmla="*/ 628 w 811"/>
                  <a:gd name="T65" fmla="*/ 166 h 811"/>
                  <a:gd name="T66" fmla="*/ 618 w 811"/>
                  <a:gd name="T67" fmla="*/ 130 h 811"/>
                  <a:gd name="T68" fmla="*/ 628 w 811"/>
                  <a:gd name="T69" fmla="*/ 95 h 811"/>
                  <a:gd name="T70" fmla="*/ 669 w 811"/>
                  <a:gd name="T71" fmla="*/ 68 h 811"/>
                  <a:gd name="T72" fmla="*/ 695 w 811"/>
                  <a:gd name="T73" fmla="*/ 68 h 811"/>
                  <a:gd name="T74" fmla="*/ 733 w 811"/>
                  <a:gd name="T75" fmla="*/ 95 h 811"/>
                  <a:gd name="T76" fmla="*/ 745 w 811"/>
                  <a:gd name="T77" fmla="*/ 130 h 811"/>
                  <a:gd name="T78" fmla="*/ 733 w 811"/>
                  <a:gd name="T79" fmla="*/ 166 h 811"/>
                  <a:gd name="T80" fmla="*/ 695 w 811"/>
                  <a:gd name="T81" fmla="*/ 193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11" h="811">
                    <a:moveTo>
                      <a:pt x="663" y="0"/>
                    </a:moveTo>
                    <a:lnTo>
                      <a:pt x="148" y="0"/>
                    </a:lnTo>
                    <a:lnTo>
                      <a:pt x="118" y="1"/>
                    </a:lnTo>
                    <a:lnTo>
                      <a:pt x="65" y="24"/>
                    </a:lnTo>
                    <a:lnTo>
                      <a:pt x="24" y="65"/>
                    </a:lnTo>
                    <a:lnTo>
                      <a:pt x="1" y="118"/>
                    </a:lnTo>
                    <a:lnTo>
                      <a:pt x="0" y="148"/>
                    </a:lnTo>
                    <a:lnTo>
                      <a:pt x="0" y="663"/>
                    </a:lnTo>
                    <a:lnTo>
                      <a:pt x="1" y="693"/>
                    </a:lnTo>
                    <a:lnTo>
                      <a:pt x="24" y="746"/>
                    </a:lnTo>
                    <a:lnTo>
                      <a:pt x="65" y="787"/>
                    </a:lnTo>
                    <a:lnTo>
                      <a:pt x="118" y="808"/>
                    </a:lnTo>
                    <a:lnTo>
                      <a:pt x="148" y="811"/>
                    </a:lnTo>
                    <a:lnTo>
                      <a:pt x="663" y="811"/>
                    </a:lnTo>
                    <a:lnTo>
                      <a:pt x="693" y="808"/>
                    </a:lnTo>
                    <a:lnTo>
                      <a:pt x="746" y="787"/>
                    </a:lnTo>
                    <a:lnTo>
                      <a:pt x="787" y="746"/>
                    </a:lnTo>
                    <a:lnTo>
                      <a:pt x="810" y="693"/>
                    </a:lnTo>
                    <a:lnTo>
                      <a:pt x="811" y="663"/>
                    </a:lnTo>
                    <a:lnTo>
                      <a:pt x="811" y="148"/>
                    </a:lnTo>
                    <a:lnTo>
                      <a:pt x="810" y="118"/>
                    </a:lnTo>
                    <a:lnTo>
                      <a:pt x="787" y="65"/>
                    </a:lnTo>
                    <a:lnTo>
                      <a:pt x="746" y="24"/>
                    </a:lnTo>
                    <a:lnTo>
                      <a:pt x="693" y="1"/>
                    </a:lnTo>
                    <a:lnTo>
                      <a:pt x="663" y="0"/>
                    </a:lnTo>
                    <a:close/>
                    <a:moveTo>
                      <a:pt x="405" y="673"/>
                    </a:moveTo>
                    <a:lnTo>
                      <a:pt x="377" y="671"/>
                    </a:lnTo>
                    <a:lnTo>
                      <a:pt x="326" y="661"/>
                    </a:lnTo>
                    <a:lnTo>
                      <a:pt x="278" y="640"/>
                    </a:lnTo>
                    <a:lnTo>
                      <a:pt x="235" y="611"/>
                    </a:lnTo>
                    <a:lnTo>
                      <a:pt x="199" y="575"/>
                    </a:lnTo>
                    <a:lnTo>
                      <a:pt x="170" y="533"/>
                    </a:lnTo>
                    <a:lnTo>
                      <a:pt x="150" y="484"/>
                    </a:lnTo>
                    <a:lnTo>
                      <a:pt x="140" y="432"/>
                    </a:lnTo>
                    <a:lnTo>
                      <a:pt x="138" y="405"/>
                    </a:lnTo>
                    <a:lnTo>
                      <a:pt x="140" y="377"/>
                    </a:lnTo>
                    <a:lnTo>
                      <a:pt x="150" y="326"/>
                    </a:lnTo>
                    <a:lnTo>
                      <a:pt x="170" y="278"/>
                    </a:lnTo>
                    <a:lnTo>
                      <a:pt x="199" y="235"/>
                    </a:lnTo>
                    <a:lnTo>
                      <a:pt x="235" y="199"/>
                    </a:lnTo>
                    <a:lnTo>
                      <a:pt x="278" y="170"/>
                    </a:lnTo>
                    <a:lnTo>
                      <a:pt x="326" y="150"/>
                    </a:lnTo>
                    <a:lnTo>
                      <a:pt x="377" y="138"/>
                    </a:lnTo>
                    <a:lnTo>
                      <a:pt x="405" y="138"/>
                    </a:lnTo>
                    <a:lnTo>
                      <a:pt x="432" y="138"/>
                    </a:lnTo>
                    <a:lnTo>
                      <a:pt x="486" y="150"/>
                    </a:lnTo>
                    <a:lnTo>
                      <a:pt x="533" y="170"/>
                    </a:lnTo>
                    <a:lnTo>
                      <a:pt x="575" y="199"/>
                    </a:lnTo>
                    <a:lnTo>
                      <a:pt x="612" y="235"/>
                    </a:lnTo>
                    <a:lnTo>
                      <a:pt x="641" y="278"/>
                    </a:lnTo>
                    <a:lnTo>
                      <a:pt x="661" y="326"/>
                    </a:lnTo>
                    <a:lnTo>
                      <a:pt x="671" y="377"/>
                    </a:lnTo>
                    <a:lnTo>
                      <a:pt x="673" y="405"/>
                    </a:lnTo>
                    <a:lnTo>
                      <a:pt x="671" y="432"/>
                    </a:lnTo>
                    <a:lnTo>
                      <a:pt x="661" y="484"/>
                    </a:lnTo>
                    <a:lnTo>
                      <a:pt x="641" y="533"/>
                    </a:lnTo>
                    <a:lnTo>
                      <a:pt x="612" y="575"/>
                    </a:lnTo>
                    <a:lnTo>
                      <a:pt x="575" y="611"/>
                    </a:lnTo>
                    <a:lnTo>
                      <a:pt x="533" y="640"/>
                    </a:lnTo>
                    <a:lnTo>
                      <a:pt x="486" y="661"/>
                    </a:lnTo>
                    <a:lnTo>
                      <a:pt x="432" y="671"/>
                    </a:lnTo>
                    <a:lnTo>
                      <a:pt x="405" y="673"/>
                    </a:lnTo>
                    <a:close/>
                    <a:moveTo>
                      <a:pt x="682" y="193"/>
                    </a:moveTo>
                    <a:lnTo>
                      <a:pt x="669" y="193"/>
                    </a:lnTo>
                    <a:lnTo>
                      <a:pt x="646" y="183"/>
                    </a:lnTo>
                    <a:lnTo>
                      <a:pt x="628" y="166"/>
                    </a:lnTo>
                    <a:lnTo>
                      <a:pt x="620" y="143"/>
                    </a:lnTo>
                    <a:lnTo>
                      <a:pt x="618" y="130"/>
                    </a:lnTo>
                    <a:lnTo>
                      <a:pt x="620" y="117"/>
                    </a:lnTo>
                    <a:lnTo>
                      <a:pt x="628" y="95"/>
                    </a:lnTo>
                    <a:lnTo>
                      <a:pt x="646" y="78"/>
                    </a:lnTo>
                    <a:lnTo>
                      <a:pt x="669" y="68"/>
                    </a:lnTo>
                    <a:lnTo>
                      <a:pt x="682" y="66"/>
                    </a:lnTo>
                    <a:lnTo>
                      <a:pt x="695" y="68"/>
                    </a:lnTo>
                    <a:lnTo>
                      <a:pt x="716" y="78"/>
                    </a:lnTo>
                    <a:lnTo>
                      <a:pt x="733" y="95"/>
                    </a:lnTo>
                    <a:lnTo>
                      <a:pt x="744" y="117"/>
                    </a:lnTo>
                    <a:lnTo>
                      <a:pt x="745" y="130"/>
                    </a:lnTo>
                    <a:lnTo>
                      <a:pt x="744" y="143"/>
                    </a:lnTo>
                    <a:lnTo>
                      <a:pt x="733" y="166"/>
                    </a:lnTo>
                    <a:lnTo>
                      <a:pt x="716" y="183"/>
                    </a:lnTo>
                    <a:lnTo>
                      <a:pt x="695" y="193"/>
                    </a:lnTo>
                    <a:lnTo>
                      <a:pt x="682" y="19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8" name="Freeform 21"/>
              <p:cNvSpPr>
                <a:spLocks/>
              </p:cNvSpPr>
              <p:nvPr/>
            </p:nvSpPr>
            <p:spPr bwMode="auto">
              <a:xfrm>
                <a:off x="1983" y="660"/>
                <a:ext cx="103" cy="103"/>
              </a:xfrm>
              <a:custGeom>
                <a:avLst/>
                <a:gdLst>
                  <a:gd name="T0" fmla="*/ 154 w 308"/>
                  <a:gd name="T1" fmla="*/ 0 h 308"/>
                  <a:gd name="T2" fmla="*/ 124 w 308"/>
                  <a:gd name="T3" fmla="*/ 3 h 308"/>
                  <a:gd name="T4" fmla="*/ 67 w 308"/>
                  <a:gd name="T5" fmla="*/ 26 h 308"/>
                  <a:gd name="T6" fmla="*/ 26 w 308"/>
                  <a:gd name="T7" fmla="*/ 67 h 308"/>
                  <a:gd name="T8" fmla="*/ 3 w 308"/>
                  <a:gd name="T9" fmla="*/ 122 h 308"/>
                  <a:gd name="T10" fmla="*/ 0 w 308"/>
                  <a:gd name="T11" fmla="*/ 154 h 308"/>
                  <a:gd name="T12" fmla="*/ 3 w 308"/>
                  <a:gd name="T13" fmla="*/ 185 h 308"/>
                  <a:gd name="T14" fmla="*/ 26 w 308"/>
                  <a:gd name="T15" fmla="*/ 240 h 308"/>
                  <a:gd name="T16" fmla="*/ 67 w 308"/>
                  <a:gd name="T17" fmla="*/ 283 h 308"/>
                  <a:gd name="T18" fmla="*/ 124 w 308"/>
                  <a:gd name="T19" fmla="*/ 307 h 308"/>
                  <a:gd name="T20" fmla="*/ 154 w 308"/>
                  <a:gd name="T21" fmla="*/ 308 h 308"/>
                  <a:gd name="T22" fmla="*/ 186 w 308"/>
                  <a:gd name="T23" fmla="*/ 307 h 308"/>
                  <a:gd name="T24" fmla="*/ 242 w 308"/>
                  <a:gd name="T25" fmla="*/ 283 h 308"/>
                  <a:gd name="T26" fmla="*/ 284 w 308"/>
                  <a:gd name="T27" fmla="*/ 240 h 308"/>
                  <a:gd name="T28" fmla="*/ 307 w 308"/>
                  <a:gd name="T29" fmla="*/ 185 h 308"/>
                  <a:gd name="T30" fmla="*/ 308 w 308"/>
                  <a:gd name="T31" fmla="*/ 154 h 308"/>
                  <a:gd name="T32" fmla="*/ 307 w 308"/>
                  <a:gd name="T33" fmla="*/ 122 h 308"/>
                  <a:gd name="T34" fmla="*/ 284 w 308"/>
                  <a:gd name="T35" fmla="*/ 67 h 308"/>
                  <a:gd name="T36" fmla="*/ 242 w 308"/>
                  <a:gd name="T37" fmla="*/ 26 h 308"/>
                  <a:gd name="T38" fmla="*/ 186 w 308"/>
                  <a:gd name="T39" fmla="*/ 3 h 308"/>
                  <a:gd name="T40" fmla="*/ 154 w 308"/>
                  <a:gd name="T41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8" h="308">
                    <a:moveTo>
                      <a:pt x="154" y="0"/>
                    </a:moveTo>
                    <a:lnTo>
                      <a:pt x="124" y="3"/>
                    </a:lnTo>
                    <a:lnTo>
                      <a:pt x="67" y="26"/>
                    </a:lnTo>
                    <a:lnTo>
                      <a:pt x="26" y="67"/>
                    </a:lnTo>
                    <a:lnTo>
                      <a:pt x="3" y="122"/>
                    </a:lnTo>
                    <a:lnTo>
                      <a:pt x="0" y="154"/>
                    </a:lnTo>
                    <a:lnTo>
                      <a:pt x="3" y="185"/>
                    </a:lnTo>
                    <a:lnTo>
                      <a:pt x="26" y="240"/>
                    </a:lnTo>
                    <a:lnTo>
                      <a:pt x="67" y="283"/>
                    </a:lnTo>
                    <a:lnTo>
                      <a:pt x="124" y="307"/>
                    </a:lnTo>
                    <a:lnTo>
                      <a:pt x="154" y="308"/>
                    </a:lnTo>
                    <a:lnTo>
                      <a:pt x="186" y="307"/>
                    </a:lnTo>
                    <a:lnTo>
                      <a:pt x="242" y="283"/>
                    </a:lnTo>
                    <a:lnTo>
                      <a:pt x="284" y="240"/>
                    </a:lnTo>
                    <a:lnTo>
                      <a:pt x="307" y="185"/>
                    </a:lnTo>
                    <a:lnTo>
                      <a:pt x="308" y="154"/>
                    </a:lnTo>
                    <a:lnTo>
                      <a:pt x="307" y="122"/>
                    </a:lnTo>
                    <a:lnTo>
                      <a:pt x="284" y="67"/>
                    </a:lnTo>
                    <a:lnTo>
                      <a:pt x="242" y="26"/>
                    </a:lnTo>
                    <a:lnTo>
                      <a:pt x="186" y="3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9" name="Freeform 22"/>
              <p:cNvSpPr>
                <a:spLocks noEditPoints="1"/>
              </p:cNvSpPr>
              <p:nvPr/>
            </p:nvSpPr>
            <p:spPr bwMode="auto">
              <a:xfrm>
                <a:off x="1747" y="423"/>
                <a:ext cx="575" cy="575"/>
              </a:xfrm>
              <a:custGeom>
                <a:avLst/>
                <a:gdLst>
                  <a:gd name="T0" fmla="*/ 819 w 1725"/>
                  <a:gd name="T1" fmla="*/ 2 h 1725"/>
                  <a:gd name="T2" fmla="*/ 647 w 1725"/>
                  <a:gd name="T3" fmla="*/ 28 h 1725"/>
                  <a:gd name="T4" fmla="*/ 489 w 1725"/>
                  <a:gd name="T5" fmla="*/ 85 h 1725"/>
                  <a:gd name="T6" fmla="*/ 346 w 1725"/>
                  <a:gd name="T7" fmla="*/ 172 h 1725"/>
                  <a:gd name="T8" fmla="*/ 223 w 1725"/>
                  <a:gd name="T9" fmla="*/ 283 h 1725"/>
                  <a:gd name="T10" fmla="*/ 124 w 1725"/>
                  <a:gd name="T11" fmla="*/ 415 h 1725"/>
                  <a:gd name="T12" fmla="*/ 52 w 1725"/>
                  <a:gd name="T13" fmla="*/ 567 h 1725"/>
                  <a:gd name="T14" fmla="*/ 10 w 1725"/>
                  <a:gd name="T15" fmla="*/ 731 h 1725"/>
                  <a:gd name="T16" fmla="*/ 0 w 1725"/>
                  <a:gd name="T17" fmla="*/ 863 h 1725"/>
                  <a:gd name="T18" fmla="*/ 10 w 1725"/>
                  <a:gd name="T19" fmla="*/ 994 h 1725"/>
                  <a:gd name="T20" fmla="*/ 52 w 1725"/>
                  <a:gd name="T21" fmla="*/ 1159 h 1725"/>
                  <a:gd name="T22" fmla="*/ 124 w 1725"/>
                  <a:gd name="T23" fmla="*/ 1310 h 1725"/>
                  <a:gd name="T24" fmla="*/ 223 w 1725"/>
                  <a:gd name="T25" fmla="*/ 1443 h 1725"/>
                  <a:gd name="T26" fmla="*/ 346 w 1725"/>
                  <a:gd name="T27" fmla="*/ 1553 h 1725"/>
                  <a:gd name="T28" fmla="*/ 489 w 1725"/>
                  <a:gd name="T29" fmla="*/ 1640 h 1725"/>
                  <a:gd name="T30" fmla="*/ 647 w 1725"/>
                  <a:gd name="T31" fmla="*/ 1698 h 1725"/>
                  <a:gd name="T32" fmla="*/ 819 w 1725"/>
                  <a:gd name="T33" fmla="*/ 1724 h 1725"/>
                  <a:gd name="T34" fmla="*/ 907 w 1725"/>
                  <a:gd name="T35" fmla="*/ 1724 h 1725"/>
                  <a:gd name="T36" fmla="*/ 1078 w 1725"/>
                  <a:gd name="T37" fmla="*/ 1698 h 1725"/>
                  <a:gd name="T38" fmla="*/ 1237 w 1725"/>
                  <a:gd name="T39" fmla="*/ 1640 h 1725"/>
                  <a:gd name="T40" fmla="*/ 1379 w 1725"/>
                  <a:gd name="T41" fmla="*/ 1553 h 1725"/>
                  <a:gd name="T42" fmla="*/ 1500 w 1725"/>
                  <a:gd name="T43" fmla="*/ 1443 h 1725"/>
                  <a:gd name="T44" fmla="*/ 1600 w 1725"/>
                  <a:gd name="T45" fmla="*/ 1310 h 1725"/>
                  <a:gd name="T46" fmla="*/ 1673 w 1725"/>
                  <a:gd name="T47" fmla="*/ 1159 h 1725"/>
                  <a:gd name="T48" fmla="*/ 1715 w 1725"/>
                  <a:gd name="T49" fmla="*/ 994 h 1725"/>
                  <a:gd name="T50" fmla="*/ 1725 w 1725"/>
                  <a:gd name="T51" fmla="*/ 863 h 1725"/>
                  <a:gd name="T52" fmla="*/ 1715 w 1725"/>
                  <a:gd name="T53" fmla="*/ 731 h 1725"/>
                  <a:gd name="T54" fmla="*/ 1673 w 1725"/>
                  <a:gd name="T55" fmla="*/ 567 h 1725"/>
                  <a:gd name="T56" fmla="*/ 1600 w 1725"/>
                  <a:gd name="T57" fmla="*/ 415 h 1725"/>
                  <a:gd name="T58" fmla="*/ 1500 w 1725"/>
                  <a:gd name="T59" fmla="*/ 283 h 1725"/>
                  <a:gd name="T60" fmla="*/ 1379 w 1725"/>
                  <a:gd name="T61" fmla="*/ 172 h 1725"/>
                  <a:gd name="T62" fmla="*/ 1237 w 1725"/>
                  <a:gd name="T63" fmla="*/ 85 h 1725"/>
                  <a:gd name="T64" fmla="*/ 1078 w 1725"/>
                  <a:gd name="T65" fmla="*/ 28 h 1725"/>
                  <a:gd name="T66" fmla="*/ 907 w 1725"/>
                  <a:gd name="T67" fmla="*/ 2 h 1725"/>
                  <a:gd name="T68" fmla="*/ 1381 w 1725"/>
                  <a:gd name="T69" fmla="*/ 1123 h 1725"/>
                  <a:gd name="T70" fmla="*/ 1369 w 1725"/>
                  <a:gd name="T71" fmla="*/ 1201 h 1725"/>
                  <a:gd name="T72" fmla="*/ 1322 w 1725"/>
                  <a:gd name="T73" fmla="*/ 1288 h 1725"/>
                  <a:gd name="T74" fmla="*/ 1244 w 1725"/>
                  <a:gd name="T75" fmla="*/ 1352 h 1725"/>
                  <a:gd name="T76" fmla="*/ 1146 w 1725"/>
                  <a:gd name="T77" fmla="*/ 1383 h 1725"/>
                  <a:gd name="T78" fmla="*/ 605 w 1725"/>
                  <a:gd name="T79" fmla="*/ 1383 h 1725"/>
                  <a:gd name="T80" fmla="*/ 527 w 1725"/>
                  <a:gd name="T81" fmla="*/ 1372 h 1725"/>
                  <a:gd name="T82" fmla="*/ 438 w 1725"/>
                  <a:gd name="T83" fmla="*/ 1324 h 1725"/>
                  <a:gd name="T84" fmla="*/ 375 w 1725"/>
                  <a:gd name="T85" fmla="*/ 1247 h 1725"/>
                  <a:gd name="T86" fmla="*/ 344 w 1725"/>
                  <a:gd name="T87" fmla="*/ 1149 h 1725"/>
                  <a:gd name="T88" fmla="*/ 343 w 1725"/>
                  <a:gd name="T89" fmla="*/ 608 h 1725"/>
                  <a:gd name="T90" fmla="*/ 355 w 1725"/>
                  <a:gd name="T91" fmla="*/ 531 h 1725"/>
                  <a:gd name="T92" fmla="*/ 404 w 1725"/>
                  <a:gd name="T93" fmla="*/ 441 h 1725"/>
                  <a:gd name="T94" fmla="*/ 480 w 1725"/>
                  <a:gd name="T95" fmla="*/ 378 h 1725"/>
                  <a:gd name="T96" fmla="*/ 578 w 1725"/>
                  <a:gd name="T97" fmla="*/ 348 h 1725"/>
                  <a:gd name="T98" fmla="*/ 1120 w 1725"/>
                  <a:gd name="T99" fmla="*/ 346 h 1725"/>
                  <a:gd name="T100" fmla="*/ 1198 w 1725"/>
                  <a:gd name="T101" fmla="*/ 358 h 1725"/>
                  <a:gd name="T102" fmla="*/ 1286 w 1725"/>
                  <a:gd name="T103" fmla="*/ 407 h 1725"/>
                  <a:gd name="T104" fmla="*/ 1350 w 1725"/>
                  <a:gd name="T105" fmla="*/ 483 h 1725"/>
                  <a:gd name="T106" fmla="*/ 1381 w 1725"/>
                  <a:gd name="T107" fmla="*/ 581 h 1725"/>
                  <a:gd name="T108" fmla="*/ 1381 w 1725"/>
                  <a:gd name="T109" fmla="*/ 1123 h 17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5" h="1725">
                    <a:moveTo>
                      <a:pt x="862" y="0"/>
                    </a:moveTo>
                    <a:lnTo>
                      <a:pt x="819" y="2"/>
                    </a:lnTo>
                    <a:lnTo>
                      <a:pt x="731" y="10"/>
                    </a:lnTo>
                    <a:lnTo>
                      <a:pt x="647" y="28"/>
                    </a:lnTo>
                    <a:lnTo>
                      <a:pt x="566" y="52"/>
                    </a:lnTo>
                    <a:lnTo>
                      <a:pt x="489" y="85"/>
                    </a:lnTo>
                    <a:lnTo>
                      <a:pt x="415" y="126"/>
                    </a:lnTo>
                    <a:lnTo>
                      <a:pt x="346" y="172"/>
                    </a:lnTo>
                    <a:lnTo>
                      <a:pt x="282" y="225"/>
                    </a:lnTo>
                    <a:lnTo>
                      <a:pt x="223" y="283"/>
                    </a:lnTo>
                    <a:lnTo>
                      <a:pt x="172" y="346"/>
                    </a:lnTo>
                    <a:lnTo>
                      <a:pt x="124" y="415"/>
                    </a:lnTo>
                    <a:lnTo>
                      <a:pt x="85" y="489"/>
                    </a:lnTo>
                    <a:lnTo>
                      <a:pt x="52" y="567"/>
                    </a:lnTo>
                    <a:lnTo>
                      <a:pt x="27" y="647"/>
                    </a:lnTo>
                    <a:lnTo>
                      <a:pt x="10" y="731"/>
                    </a:lnTo>
                    <a:lnTo>
                      <a:pt x="1" y="819"/>
                    </a:lnTo>
                    <a:lnTo>
                      <a:pt x="0" y="863"/>
                    </a:lnTo>
                    <a:lnTo>
                      <a:pt x="1" y="907"/>
                    </a:lnTo>
                    <a:lnTo>
                      <a:pt x="10" y="994"/>
                    </a:lnTo>
                    <a:lnTo>
                      <a:pt x="27" y="1078"/>
                    </a:lnTo>
                    <a:lnTo>
                      <a:pt x="52" y="1159"/>
                    </a:lnTo>
                    <a:lnTo>
                      <a:pt x="85" y="1237"/>
                    </a:lnTo>
                    <a:lnTo>
                      <a:pt x="124" y="1310"/>
                    </a:lnTo>
                    <a:lnTo>
                      <a:pt x="172" y="1379"/>
                    </a:lnTo>
                    <a:lnTo>
                      <a:pt x="223" y="1443"/>
                    </a:lnTo>
                    <a:lnTo>
                      <a:pt x="282" y="1502"/>
                    </a:lnTo>
                    <a:lnTo>
                      <a:pt x="346" y="1553"/>
                    </a:lnTo>
                    <a:lnTo>
                      <a:pt x="415" y="1601"/>
                    </a:lnTo>
                    <a:lnTo>
                      <a:pt x="489" y="1640"/>
                    </a:lnTo>
                    <a:lnTo>
                      <a:pt x="566" y="1673"/>
                    </a:lnTo>
                    <a:lnTo>
                      <a:pt x="647" y="1698"/>
                    </a:lnTo>
                    <a:lnTo>
                      <a:pt x="731" y="1715"/>
                    </a:lnTo>
                    <a:lnTo>
                      <a:pt x="819" y="1724"/>
                    </a:lnTo>
                    <a:lnTo>
                      <a:pt x="862" y="1725"/>
                    </a:lnTo>
                    <a:lnTo>
                      <a:pt x="907" y="1724"/>
                    </a:lnTo>
                    <a:lnTo>
                      <a:pt x="994" y="1715"/>
                    </a:lnTo>
                    <a:lnTo>
                      <a:pt x="1078" y="1698"/>
                    </a:lnTo>
                    <a:lnTo>
                      <a:pt x="1159" y="1673"/>
                    </a:lnTo>
                    <a:lnTo>
                      <a:pt x="1237" y="1640"/>
                    </a:lnTo>
                    <a:lnTo>
                      <a:pt x="1310" y="1601"/>
                    </a:lnTo>
                    <a:lnTo>
                      <a:pt x="1379" y="1553"/>
                    </a:lnTo>
                    <a:lnTo>
                      <a:pt x="1443" y="1502"/>
                    </a:lnTo>
                    <a:lnTo>
                      <a:pt x="1500" y="1443"/>
                    </a:lnTo>
                    <a:lnTo>
                      <a:pt x="1554" y="1379"/>
                    </a:lnTo>
                    <a:lnTo>
                      <a:pt x="1600" y="1310"/>
                    </a:lnTo>
                    <a:lnTo>
                      <a:pt x="1640" y="1237"/>
                    </a:lnTo>
                    <a:lnTo>
                      <a:pt x="1673" y="1159"/>
                    </a:lnTo>
                    <a:lnTo>
                      <a:pt x="1698" y="1078"/>
                    </a:lnTo>
                    <a:lnTo>
                      <a:pt x="1715" y="994"/>
                    </a:lnTo>
                    <a:lnTo>
                      <a:pt x="1724" y="907"/>
                    </a:lnTo>
                    <a:lnTo>
                      <a:pt x="1725" y="863"/>
                    </a:lnTo>
                    <a:lnTo>
                      <a:pt x="1724" y="819"/>
                    </a:lnTo>
                    <a:lnTo>
                      <a:pt x="1715" y="731"/>
                    </a:lnTo>
                    <a:lnTo>
                      <a:pt x="1698" y="647"/>
                    </a:lnTo>
                    <a:lnTo>
                      <a:pt x="1673" y="567"/>
                    </a:lnTo>
                    <a:lnTo>
                      <a:pt x="1640" y="489"/>
                    </a:lnTo>
                    <a:lnTo>
                      <a:pt x="1600" y="415"/>
                    </a:lnTo>
                    <a:lnTo>
                      <a:pt x="1554" y="346"/>
                    </a:lnTo>
                    <a:lnTo>
                      <a:pt x="1500" y="283"/>
                    </a:lnTo>
                    <a:lnTo>
                      <a:pt x="1443" y="225"/>
                    </a:lnTo>
                    <a:lnTo>
                      <a:pt x="1379" y="172"/>
                    </a:lnTo>
                    <a:lnTo>
                      <a:pt x="1310" y="126"/>
                    </a:lnTo>
                    <a:lnTo>
                      <a:pt x="1237" y="85"/>
                    </a:lnTo>
                    <a:lnTo>
                      <a:pt x="1159" y="52"/>
                    </a:lnTo>
                    <a:lnTo>
                      <a:pt x="1078" y="28"/>
                    </a:lnTo>
                    <a:lnTo>
                      <a:pt x="994" y="10"/>
                    </a:lnTo>
                    <a:lnTo>
                      <a:pt x="907" y="2"/>
                    </a:lnTo>
                    <a:lnTo>
                      <a:pt x="862" y="0"/>
                    </a:lnTo>
                    <a:close/>
                    <a:moveTo>
                      <a:pt x="1381" y="1123"/>
                    </a:moveTo>
                    <a:lnTo>
                      <a:pt x="1381" y="1149"/>
                    </a:lnTo>
                    <a:lnTo>
                      <a:pt x="1369" y="1201"/>
                    </a:lnTo>
                    <a:lnTo>
                      <a:pt x="1350" y="1247"/>
                    </a:lnTo>
                    <a:lnTo>
                      <a:pt x="1322" y="1288"/>
                    </a:lnTo>
                    <a:lnTo>
                      <a:pt x="1286" y="1324"/>
                    </a:lnTo>
                    <a:lnTo>
                      <a:pt x="1244" y="1352"/>
                    </a:lnTo>
                    <a:lnTo>
                      <a:pt x="1198" y="1372"/>
                    </a:lnTo>
                    <a:lnTo>
                      <a:pt x="1146" y="1383"/>
                    </a:lnTo>
                    <a:lnTo>
                      <a:pt x="1120" y="1383"/>
                    </a:lnTo>
                    <a:lnTo>
                      <a:pt x="605" y="1383"/>
                    </a:lnTo>
                    <a:lnTo>
                      <a:pt x="578" y="1383"/>
                    </a:lnTo>
                    <a:lnTo>
                      <a:pt x="527" y="1372"/>
                    </a:lnTo>
                    <a:lnTo>
                      <a:pt x="480" y="1352"/>
                    </a:lnTo>
                    <a:lnTo>
                      <a:pt x="438" y="1324"/>
                    </a:lnTo>
                    <a:lnTo>
                      <a:pt x="404" y="1288"/>
                    </a:lnTo>
                    <a:lnTo>
                      <a:pt x="375" y="1247"/>
                    </a:lnTo>
                    <a:lnTo>
                      <a:pt x="355" y="1201"/>
                    </a:lnTo>
                    <a:lnTo>
                      <a:pt x="344" y="1149"/>
                    </a:lnTo>
                    <a:lnTo>
                      <a:pt x="343" y="1123"/>
                    </a:lnTo>
                    <a:lnTo>
                      <a:pt x="343" y="608"/>
                    </a:lnTo>
                    <a:lnTo>
                      <a:pt x="344" y="581"/>
                    </a:lnTo>
                    <a:lnTo>
                      <a:pt x="355" y="531"/>
                    </a:lnTo>
                    <a:lnTo>
                      <a:pt x="375" y="483"/>
                    </a:lnTo>
                    <a:lnTo>
                      <a:pt x="404" y="441"/>
                    </a:lnTo>
                    <a:lnTo>
                      <a:pt x="438" y="407"/>
                    </a:lnTo>
                    <a:lnTo>
                      <a:pt x="480" y="378"/>
                    </a:lnTo>
                    <a:lnTo>
                      <a:pt x="527" y="358"/>
                    </a:lnTo>
                    <a:lnTo>
                      <a:pt x="578" y="348"/>
                    </a:lnTo>
                    <a:lnTo>
                      <a:pt x="605" y="346"/>
                    </a:lnTo>
                    <a:lnTo>
                      <a:pt x="1120" y="346"/>
                    </a:lnTo>
                    <a:lnTo>
                      <a:pt x="1146" y="348"/>
                    </a:lnTo>
                    <a:lnTo>
                      <a:pt x="1198" y="358"/>
                    </a:lnTo>
                    <a:lnTo>
                      <a:pt x="1244" y="378"/>
                    </a:lnTo>
                    <a:lnTo>
                      <a:pt x="1286" y="407"/>
                    </a:lnTo>
                    <a:lnTo>
                      <a:pt x="1322" y="441"/>
                    </a:lnTo>
                    <a:lnTo>
                      <a:pt x="1350" y="483"/>
                    </a:lnTo>
                    <a:lnTo>
                      <a:pt x="1369" y="531"/>
                    </a:lnTo>
                    <a:lnTo>
                      <a:pt x="1381" y="581"/>
                    </a:lnTo>
                    <a:lnTo>
                      <a:pt x="1381" y="608"/>
                    </a:lnTo>
                    <a:lnTo>
                      <a:pt x="1381" y="11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37" name="Freeform 30"/>
            <p:cNvSpPr>
              <a:spLocks noEditPoints="1"/>
            </p:cNvSpPr>
            <p:nvPr/>
          </p:nvSpPr>
          <p:spPr bwMode="auto">
            <a:xfrm rot="5400000">
              <a:off x="10950162" y="470161"/>
              <a:ext cx="140525" cy="266701"/>
            </a:xfrm>
            <a:custGeom>
              <a:avLst/>
              <a:gdLst>
                <a:gd name="T0" fmla="*/ 586 w 851"/>
                <a:gd name="T1" fmla="*/ 92 h 1617"/>
                <a:gd name="T2" fmla="*/ 258 w 851"/>
                <a:gd name="T3" fmla="*/ 0 h 1617"/>
                <a:gd name="T4" fmla="*/ 140 w 851"/>
                <a:gd name="T5" fmla="*/ 92 h 1617"/>
                <a:gd name="T6" fmla="*/ 61 w 851"/>
                <a:gd name="T7" fmla="*/ 117 h 1617"/>
                <a:gd name="T8" fmla="*/ 1 w 851"/>
                <a:gd name="T9" fmla="*/ 205 h 1617"/>
                <a:gd name="T10" fmla="*/ 0 w 851"/>
                <a:gd name="T11" fmla="*/ 1477 h 1617"/>
                <a:gd name="T12" fmla="*/ 23 w 851"/>
                <a:gd name="T13" fmla="*/ 1556 h 1617"/>
                <a:gd name="T14" fmla="*/ 111 w 851"/>
                <a:gd name="T15" fmla="*/ 1615 h 1617"/>
                <a:gd name="T16" fmla="*/ 711 w 851"/>
                <a:gd name="T17" fmla="*/ 1617 h 1617"/>
                <a:gd name="T18" fmla="*/ 790 w 851"/>
                <a:gd name="T19" fmla="*/ 1594 h 1617"/>
                <a:gd name="T20" fmla="*/ 850 w 851"/>
                <a:gd name="T21" fmla="*/ 1506 h 1617"/>
                <a:gd name="T22" fmla="*/ 851 w 851"/>
                <a:gd name="T23" fmla="*/ 233 h 1617"/>
                <a:gd name="T24" fmla="*/ 828 w 851"/>
                <a:gd name="T25" fmla="*/ 154 h 1617"/>
                <a:gd name="T26" fmla="*/ 740 w 851"/>
                <a:gd name="T27" fmla="*/ 95 h 1617"/>
                <a:gd name="T28" fmla="*/ 757 w 851"/>
                <a:gd name="T29" fmla="*/ 1477 h 1617"/>
                <a:gd name="T30" fmla="*/ 750 w 851"/>
                <a:gd name="T31" fmla="*/ 1503 h 1617"/>
                <a:gd name="T32" fmla="*/ 721 w 851"/>
                <a:gd name="T33" fmla="*/ 1523 h 1617"/>
                <a:gd name="T34" fmla="*/ 140 w 851"/>
                <a:gd name="T35" fmla="*/ 1525 h 1617"/>
                <a:gd name="T36" fmla="*/ 114 w 851"/>
                <a:gd name="T37" fmla="*/ 1516 h 1617"/>
                <a:gd name="T38" fmla="*/ 94 w 851"/>
                <a:gd name="T39" fmla="*/ 1487 h 1617"/>
                <a:gd name="T40" fmla="*/ 94 w 851"/>
                <a:gd name="T41" fmla="*/ 233 h 1617"/>
                <a:gd name="T42" fmla="*/ 101 w 851"/>
                <a:gd name="T43" fmla="*/ 206 h 1617"/>
                <a:gd name="T44" fmla="*/ 131 w 851"/>
                <a:gd name="T45" fmla="*/ 187 h 1617"/>
                <a:gd name="T46" fmla="*/ 711 w 851"/>
                <a:gd name="T47" fmla="*/ 186 h 1617"/>
                <a:gd name="T48" fmla="*/ 737 w 851"/>
                <a:gd name="T49" fmla="*/ 194 h 1617"/>
                <a:gd name="T50" fmla="*/ 757 w 851"/>
                <a:gd name="T51" fmla="*/ 223 h 1617"/>
                <a:gd name="T52" fmla="*/ 757 w 851"/>
                <a:gd name="T53" fmla="*/ 1477 h 1617"/>
                <a:gd name="T54" fmla="*/ 144 w 851"/>
                <a:gd name="T55" fmla="*/ 1468 h 1617"/>
                <a:gd name="T56" fmla="*/ 707 w 851"/>
                <a:gd name="T57" fmla="*/ 1264 h 1617"/>
                <a:gd name="T58" fmla="*/ 707 w 851"/>
                <a:gd name="T59" fmla="*/ 1213 h 1617"/>
                <a:gd name="T60" fmla="*/ 144 w 851"/>
                <a:gd name="T61" fmla="*/ 1009 h 1617"/>
                <a:gd name="T62" fmla="*/ 707 w 851"/>
                <a:gd name="T63" fmla="*/ 1213 h 1617"/>
                <a:gd name="T64" fmla="*/ 144 w 851"/>
                <a:gd name="T65" fmla="*/ 958 h 1617"/>
                <a:gd name="T66" fmla="*/ 707 w 851"/>
                <a:gd name="T67" fmla="*/ 754 h 1617"/>
                <a:gd name="T68" fmla="*/ 707 w 851"/>
                <a:gd name="T69" fmla="*/ 703 h 1617"/>
                <a:gd name="T70" fmla="*/ 144 w 851"/>
                <a:gd name="T71" fmla="*/ 499 h 1617"/>
                <a:gd name="T72" fmla="*/ 707 w 851"/>
                <a:gd name="T73" fmla="*/ 703 h 1617"/>
                <a:gd name="T74" fmla="*/ 144 w 851"/>
                <a:gd name="T75" fmla="*/ 448 h 1617"/>
                <a:gd name="T76" fmla="*/ 707 w 851"/>
                <a:gd name="T77" fmla="*/ 243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1" h="1617">
                  <a:moveTo>
                    <a:pt x="711" y="92"/>
                  </a:moveTo>
                  <a:lnTo>
                    <a:pt x="586" y="92"/>
                  </a:lnTo>
                  <a:lnTo>
                    <a:pt x="586" y="0"/>
                  </a:lnTo>
                  <a:lnTo>
                    <a:pt x="258" y="0"/>
                  </a:lnTo>
                  <a:lnTo>
                    <a:pt x="258" y="92"/>
                  </a:lnTo>
                  <a:lnTo>
                    <a:pt x="140" y="92"/>
                  </a:lnTo>
                  <a:lnTo>
                    <a:pt x="111" y="95"/>
                  </a:lnTo>
                  <a:lnTo>
                    <a:pt x="61" y="117"/>
                  </a:lnTo>
                  <a:lnTo>
                    <a:pt x="23" y="154"/>
                  </a:lnTo>
                  <a:lnTo>
                    <a:pt x="1" y="205"/>
                  </a:lnTo>
                  <a:lnTo>
                    <a:pt x="0" y="233"/>
                  </a:lnTo>
                  <a:lnTo>
                    <a:pt x="0" y="1477"/>
                  </a:lnTo>
                  <a:lnTo>
                    <a:pt x="1" y="1506"/>
                  </a:lnTo>
                  <a:lnTo>
                    <a:pt x="23" y="1556"/>
                  </a:lnTo>
                  <a:lnTo>
                    <a:pt x="61" y="1594"/>
                  </a:lnTo>
                  <a:lnTo>
                    <a:pt x="111" y="1615"/>
                  </a:lnTo>
                  <a:lnTo>
                    <a:pt x="140" y="1617"/>
                  </a:lnTo>
                  <a:lnTo>
                    <a:pt x="711" y="1617"/>
                  </a:lnTo>
                  <a:lnTo>
                    <a:pt x="740" y="1615"/>
                  </a:lnTo>
                  <a:lnTo>
                    <a:pt x="790" y="1594"/>
                  </a:lnTo>
                  <a:lnTo>
                    <a:pt x="828" y="1556"/>
                  </a:lnTo>
                  <a:lnTo>
                    <a:pt x="850" y="1506"/>
                  </a:lnTo>
                  <a:lnTo>
                    <a:pt x="851" y="1477"/>
                  </a:lnTo>
                  <a:lnTo>
                    <a:pt x="851" y="233"/>
                  </a:lnTo>
                  <a:lnTo>
                    <a:pt x="850" y="205"/>
                  </a:lnTo>
                  <a:lnTo>
                    <a:pt x="828" y="154"/>
                  </a:lnTo>
                  <a:lnTo>
                    <a:pt x="790" y="117"/>
                  </a:lnTo>
                  <a:lnTo>
                    <a:pt x="740" y="95"/>
                  </a:lnTo>
                  <a:lnTo>
                    <a:pt x="711" y="92"/>
                  </a:lnTo>
                  <a:close/>
                  <a:moveTo>
                    <a:pt x="757" y="1477"/>
                  </a:moveTo>
                  <a:lnTo>
                    <a:pt x="757" y="1487"/>
                  </a:lnTo>
                  <a:lnTo>
                    <a:pt x="750" y="1503"/>
                  </a:lnTo>
                  <a:lnTo>
                    <a:pt x="737" y="1516"/>
                  </a:lnTo>
                  <a:lnTo>
                    <a:pt x="721" y="1523"/>
                  </a:lnTo>
                  <a:lnTo>
                    <a:pt x="711" y="1525"/>
                  </a:lnTo>
                  <a:lnTo>
                    <a:pt x="140" y="1525"/>
                  </a:lnTo>
                  <a:lnTo>
                    <a:pt x="131" y="1523"/>
                  </a:lnTo>
                  <a:lnTo>
                    <a:pt x="114" y="1516"/>
                  </a:lnTo>
                  <a:lnTo>
                    <a:pt x="101" y="1503"/>
                  </a:lnTo>
                  <a:lnTo>
                    <a:pt x="94" y="1487"/>
                  </a:lnTo>
                  <a:lnTo>
                    <a:pt x="94" y="1477"/>
                  </a:lnTo>
                  <a:lnTo>
                    <a:pt x="94" y="233"/>
                  </a:lnTo>
                  <a:lnTo>
                    <a:pt x="94" y="223"/>
                  </a:lnTo>
                  <a:lnTo>
                    <a:pt x="101" y="206"/>
                  </a:lnTo>
                  <a:lnTo>
                    <a:pt x="114" y="194"/>
                  </a:lnTo>
                  <a:lnTo>
                    <a:pt x="131" y="187"/>
                  </a:lnTo>
                  <a:lnTo>
                    <a:pt x="140" y="186"/>
                  </a:lnTo>
                  <a:lnTo>
                    <a:pt x="711" y="186"/>
                  </a:lnTo>
                  <a:lnTo>
                    <a:pt x="721" y="187"/>
                  </a:lnTo>
                  <a:lnTo>
                    <a:pt x="737" y="194"/>
                  </a:lnTo>
                  <a:lnTo>
                    <a:pt x="750" y="206"/>
                  </a:lnTo>
                  <a:lnTo>
                    <a:pt x="757" y="223"/>
                  </a:lnTo>
                  <a:lnTo>
                    <a:pt x="757" y="233"/>
                  </a:lnTo>
                  <a:lnTo>
                    <a:pt x="757" y="1477"/>
                  </a:lnTo>
                  <a:close/>
                  <a:moveTo>
                    <a:pt x="707" y="1468"/>
                  </a:moveTo>
                  <a:lnTo>
                    <a:pt x="144" y="1468"/>
                  </a:lnTo>
                  <a:lnTo>
                    <a:pt x="144" y="1264"/>
                  </a:lnTo>
                  <a:lnTo>
                    <a:pt x="707" y="1264"/>
                  </a:lnTo>
                  <a:lnTo>
                    <a:pt x="707" y="1468"/>
                  </a:lnTo>
                  <a:close/>
                  <a:moveTo>
                    <a:pt x="707" y="1213"/>
                  </a:moveTo>
                  <a:lnTo>
                    <a:pt x="144" y="1213"/>
                  </a:lnTo>
                  <a:lnTo>
                    <a:pt x="144" y="1009"/>
                  </a:lnTo>
                  <a:lnTo>
                    <a:pt x="707" y="1009"/>
                  </a:lnTo>
                  <a:lnTo>
                    <a:pt x="707" y="1213"/>
                  </a:lnTo>
                  <a:close/>
                  <a:moveTo>
                    <a:pt x="707" y="958"/>
                  </a:moveTo>
                  <a:lnTo>
                    <a:pt x="144" y="958"/>
                  </a:lnTo>
                  <a:lnTo>
                    <a:pt x="144" y="754"/>
                  </a:lnTo>
                  <a:lnTo>
                    <a:pt x="707" y="754"/>
                  </a:lnTo>
                  <a:lnTo>
                    <a:pt x="707" y="958"/>
                  </a:lnTo>
                  <a:close/>
                  <a:moveTo>
                    <a:pt x="707" y="703"/>
                  </a:moveTo>
                  <a:lnTo>
                    <a:pt x="144" y="703"/>
                  </a:lnTo>
                  <a:lnTo>
                    <a:pt x="144" y="499"/>
                  </a:lnTo>
                  <a:lnTo>
                    <a:pt x="707" y="499"/>
                  </a:lnTo>
                  <a:lnTo>
                    <a:pt x="707" y="703"/>
                  </a:lnTo>
                  <a:close/>
                  <a:moveTo>
                    <a:pt x="707" y="448"/>
                  </a:moveTo>
                  <a:lnTo>
                    <a:pt x="144" y="448"/>
                  </a:lnTo>
                  <a:lnTo>
                    <a:pt x="144" y="243"/>
                  </a:lnTo>
                  <a:lnTo>
                    <a:pt x="707" y="243"/>
                  </a:lnTo>
                  <a:lnTo>
                    <a:pt x="707" y="44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10474324" y="495789"/>
              <a:ext cx="43954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100%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5822434" y="495789"/>
              <a:ext cx="566181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2:00 PM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0" name="Freeform 26"/>
            <p:cNvSpPr>
              <a:spLocks noEditPoints="1"/>
            </p:cNvSpPr>
            <p:nvPr/>
          </p:nvSpPr>
          <p:spPr bwMode="auto">
            <a:xfrm>
              <a:off x="1636522" y="533249"/>
              <a:ext cx="179805" cy="140525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937083" y="495789"/>
              <a:ext cx="731290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PPTBIZCAM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45" name="직선 연결선 44"/>
            <p:cNvCxnSpPr/>
            <p:nvPr/>
          </p:nvCxnSpPr>
          <p:spPr>
            <a:xfrm>
              <a:off x="376237" y="862012"/>
              <a:ext cx="1143952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0EBBDC2-2896-4E93-B133-BBC1A3250CCF}"/>
              </a:ext>
            </a:extLst>
          </p:cNvPr>
          <p:cNvSpPr/>
          <p:nvPr/>
        </p:nvSpPr>
        <p:spPr>
          <a:xfrm>
            <a:off x="3039099" y="840710"/>
            <a:ext cx="6305452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17. Packet Metadata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882DB62-17ED-438A-9574-D8ED380E8315}"/>
              </a:ext>
            </a:extLst>
          </p:cNvPr>
          <p:cNvSpPr txBox="1"/>
          <p:nvPr/>
        </p:nvSpPr>
        <p:spPr>
          <a:xfrm>
            <a:off x="891690" y="1967986"/>
            <a:ext cx="25671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17. 2 DL Packet Metadata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497BBC1-87C5-4CFA-B9CB-3746E23514C1}"/>
              </a:ext>
            </a:extLst>
          </p:cNvPr>
          <p:cNvSpPr txBox="1"/>
          <p:nvPr/>
        </p:nvSpPr>
        <p:spPr>
          <a:xfrm>
            <a:off x="558447" y="2699336"/>
            <a:ext cx="3598685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Lora </a:t>
            </a:r>
            <a:r>
              <a:rPr lang="ko-KR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시스템에 의해 전달되거나 만들어지는 각각의</a:t>
            </a:r>
            <a:r>
              <a:rPr lang="en-US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downlink packet</a:t>
            </a:r>
            <a:r>
              <a:rPr lang="ko-KR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은 </a:t>
            </a:r>
            <a:r>
              <a:rPr lang="en-US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application </a:t>
            </a:r>
            <a:r>
              <a:rPr lang="ko-KR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서버로부터 얻어지거나 </a:t>
            </a:r>
            <a:r>
              <a:rPr lang="en-US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end </a:t>
            </a:r>
            <a:r>
              <a:rPr lang="ko-KR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디바이스의 </a:t>
            </a:r>
            <a:r>
              <a:rPr lang="en-US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Lora </a:t>
            </a:r>
            <a:r>
              <a:rPr lang="ko-KR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세션의 </a:t>
            </a:r>
            <a:r>
              <a:rPr lang="en-US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local</a:t>
            </a:r>
            <a:r>
              <a:rPr lang="ko-KR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context</a:t>
            </a:r>
            <a:r>
              <a:rPr lang="ko-KR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에 의해 얻어진</a:t>
            </a:r>
            <a:r>
              <a:rPr lang="en-US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parameter</a:t>
            </a:r>
            <a:r>
              <a:rPr lang="ko-KR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들의 집합과 연관이 되어있다</a:t>
            </a:r>
            <a:r>
              <a:rPr lang="en-US" altLang="ko-KR" sz="16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6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r>
              <a:rPr lang="ko-KR" altLang="ko-KR" sz="16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그러한 </a:t>
            </a:r>
            <a:r>
              <a:rPr lang="en-US" altLang="ko-KR" sz="16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parameter</a:t>
            </a:r>
            <a:r>
              <a:rPr lang="ko-KR" altLang="ko-KR" sz="16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들은 </a:t>
            </a:r>
            <a:r>
              <a:rPr lang="en-US" altLang="ko-KR" sz="16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downlink </a:t>
            </a:r>
            <a:r>
              <a:rPr lang="ko-KR" altLang="ko-KR" sz="16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전송을 지원하기위해</a:t>
            </a:r>
            <a:r>
              <a:rPr lang="en-US" altLang="ko-KR" sz="16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packet payload</a:t>
            </a:r>
            <a:r>
              <a:rPr lang="ko-KR" altLang="ko-KR" sz="16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와 함께</a:t>
            </a:r>
            <a:r>
              <a:rPr lang="en-US" altLang="ko-KR" sz="16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metadata</a:t>
            </a:r>
            <a:r>
              <a:rPr lang="ko-KR" altLang="ko-KR" sz="16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의 형태</a:t>
            </a:r>
            <a:r>
              <a:rPr lang="ko-KR" altLang="en-US" sz="1600" dirty="0">
                <a:ea typeface="맑은 고딕" panose="020B0503020000020004" pitchFamily="50" charset="-127"/>
                <a:cs typeface="Times New Roman" panose="02020603050405020304" pitchFamily="18" charset="0"/>
              </a:rPr>
              <a:t>로 </a:t>
            </a:r>
            <a:r>
              <a:rPr lang="en-US" altLang="ko-KR" sz="16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communicating network elements </a:t>
            </a:r>
            <a:r>
              <a:rPr lang="ko-KR" altLang="ko-KR" sz="16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사이에 공유된다</a:t>
            </a:r>
            <a:r>
              <a:rPr lang="en-US" altLang="ko-KR" sz="16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en-US" sz="1600" dirty="0"/>
          </a:p>
        </p:txBody>
      </p:sp>
      <p:pic>
        <p:nvPicPr>
          <p:cNvPr id="3" name="그림 2" descr="테이블이(가) 표시된 사진&#10;&#10;자동 생성된 설명">
            <a:extLst>
              <a:ext uri="{FF2B5EF4-FFF2-40B4-BE49-F238E27FC236}">
                <a16:creationId xmlns:a16="http://schemas.microsoft.com/office/drawing/2014/main" id="{1BA4E9D7-95F2-483B-9E4B-BB4DDABC57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2964" y="1523442"/>
            <a:ext cx="6660811" cy="509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3742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F2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>
            <a:off x="376237" y="352425"/>
            <a:ext cx="11439525" cy="6505575"/>
          </a:xfrm>
          <a:prstGeom prst="round2SameRect">
            <a:avLst>
              <a:gd name="adj1" fmla="val 5832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317500" dist="609600" sx="95000" sy="95000" algn="l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376237" y="495789"/>
            <a:ext cx="11439525" cy="366223"/>
            <a:chOff x="376237" y="495789"/>
            <a:chExt cx="11439525" cy="366223"/>
          </a:xfrm>
        </p:grpSpPr>
        <p:grpSp>
          <p:nvGrpSpPr>
            <p:cNvPr id="13" name="Group 8"/>
            <p:cNvGrpSpPr>
              <a:grpSpLocks noChangeAspect="1"/>
            </p:cNvGrpSpPr>
            <p:nvPr/>
          </p:nvGrpSpPr>
          <p:grpSpPr bwMode="auto">
            <a:xfrm>
              <a:off x="2175290" y="533249"/>
              <a:ext cx="132372" cy="140525"/>
              <a:chOff x="4594" y="900"/>
              <a:chExt cx="276" cy="293"/>
            </a:xfrm>
            <a:solidFill>
              <a:schemeClr val="tx1"/>
            </a:solidFill>
          </p:grpSpPr>
          <p:sp>
            <p:nvSpPr>
              <p:cNvPr id="15" name="Freeform 9"/>
              <p:cNvSpPr>
                <a:spLocks/>
              </p:cNvSpPr>
              <p:nvPr/>
            </p:nvSpPr>
            <p:spPr bwMode="auto"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6" name="Freeform 10"/>
              <p:cNvSpPr>
                <a:spLocks/>
              </p:cNvSpPr>
              <p:nvPr/>
            </p:nvSpPr>
            <p:spPr bwMode="auto"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7" name="Freeform 11"/>
              <p:cNvSpPr>
                <a:spLocks noEditPoints="1"/>
              </p:cNvSpPr>
              <p:nvPr/>
            </p:nvSpPr>
            <p:spPr bwMode="auto"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8" name="Freeform 12"/>
              <p:cNvSpPr>
                <a:spLocks/>
              </p:cNvSpPr>
              <p:nvPr/>
            </p:nvSpPr>
            <p:spPr bwMode="auto"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grpSp>
          <p:nvGrpSpPr>
            <p:cNvPr id="25" name="Group 19"/>
            <p:cNvGrpSpPr>
              <a:grpSpLocks noChangeAspect="1"/>
            </p:cNvGrpSpPr>
            <p:nvPr/>
          </p:nvGrpSpPr>
          <p:grpSpPr bwMode="auto">
            <a:xfrm>
              <a:off x="1930628" y="533249"/>
              <a:ext cx="140525" cy="140525"/>
              <a:chOff x="1747" y="423"/>
              <a:chExt cx="575" cy="575"/>
            </a:xfrm>
            <a:solidFill>
              <a:schemeClr val="tx1"/>
            </a:solidFill>
          </p:grpSpPr>
          <p:sp>
            <p:nvSpPr>
              <p:cNvPr id="27" name="Freeform 20"/>
              <p:cNvSpPr>
                <a:spLocks noEditPoints="1"/>
              </p:cNvSpPr>
              <p:nvPr/>
            </p:nvSpPr>
            <p:spPr bwMode="auto">
              <a:xfrm>
                <a:off x="1899" y="577"/>
                <a:ext cx="271" cy="270"/>
              </a:xfrm>
              <a:custGeom>
                <a:avLst/>
                <a:gdLst>
                  <a:gd name="T0" fmla="*/ 148 w 811"/>
                  <a:gd name="T1" fmla="*/ 0 h 811"/>
                  <a:gd name="T2" fmla="*/ 65 w 811"/>
                  <a:gd name="T3" fmla="*/ 24 h 811"/>
                  <a:gd name="T4" fmla="*/ 1 w 811"/>
                  <a:gd name="T5" fmla="*/ 118 h 811"/>
                  <a:gd name="T6" fmla="*/ 0 w 811"/>
                  <a:gd name="T7" fmla="*/ 663 h 811"/>
                  <a:gd name="T8" fmla="*/ 24 w 811"/>
                  <a:gd name="T9" fmla="*/ 746 h 811"/>
                  <a:gd name="T10" fmla="*/ 118 w 811"/>
                  <a:gd name="T11" fmla="*/ 808 h 811"/>
                  <a:gd name="T12" fmla="*/ 663 w 811"/>
                  <a:gd name="T13" fmla="*/ 811 h 811"/>
                  <a:gd name="T14" fmla="*/ 746 w 811"/>
                  <a:gd name="T15" fmla="*/ 787 h 811"/>
                  <a:gd name="T16" fmla="*/ 810 w 811"/>
                  <a:gd name="T17" fmla="*/ 693 h 811"/>
                  <a:gd name="T18" fmla="*/ 811 w 811"/>
                  <a:gd name="T19" fmla="*/ 148 h 811"/>
                  <a:gd name="T20" fmla="*/ 787 w 811"/>
                  <a:gd name="T21" fmla="*/ 65 h 811"/>
                  <a:gd name="T22" fmla="*/ 693 w 811"/>
                  <a:gd name="T23" fmla="*/ 1 h 811"/>
                  <a:gd name="T24" fmla="*/ 405 w 811"/>
                  <a:gd name="T25" fmla="*/ 673 h 811"/>
                  <a:gd name="T26" fmla="*/ 326 w 811"/>
                  <a:gd name="T27" fmla="*/ 661 h 811"/>
                  <a:gd name="T28" fmla="*/ 235 w 811"/>
                  <a:gd name="T29" fmla="*/ 611 h 811"/>
                  <a:gd name="T30" fmla="*/ 170 w 811"/>
                  <a:gd name="T31" fmla="*/ 533 h 811"/>
                  <a:gd name="T32" fmla="*/ 140 w 811"/>
                  <a:gd name="T33" fmla="*/ 432 h 811"/>
                  <a:gd name="T34" fmla="*/ 140 w 811"/>
                  <a:gd name="T35" fmla="*/ 377 h 811"/>
                  <a:gd name="T36" fmla="*/ 170 w 811"/>
                  <a:gd name="T37" fmla="*/ 278 h 811"/>
                  <a:gd name="T38" fmla="*/ 235 w 811"/>
                  <a:gd name="T39" fmla="*/ 199 h 811"/>
                  <a:gd name="T40" fmla="*/ 326 w 811"/>
                  <a:gd name="T41" fmla="*/ 150 h 811"/>
                  <a:gd name="T42" fmla="*/ 405 w 811"/>
                  <a:gd name="T43" fmla="*/ 138 h 811"/>
                  <a:gd name="T44" fmla="*/ 486 w 811"/>
                  <a:gd name="T45" fmla="*/ 150 h 811"/>
                  <a:gd name="T46" fmla="*/ 575 w 811"/>
                  <a:gd name="T47" fmla="*/ 199 h 811"/>
                  <a:gd name="T48" fmla="*/ 641 w 811"/>
                  <a:gd name="T49" fmla="*/ 278 h 811"/>
                  <a:gd name="T50" fmla="*/ 671 w 811"/>
                  <a:gd name="T51" fmla="*/ 377 h 811"/>
                  <a:gd name="T52" fmla="*/ 671 w 811"/>
                  <a:gd name="T53" fmla="*/ 432 h 811"/>
                  <a:gd name="T54" fmla="*/ 641 w 811"/>
                  <a:gd name="T55" fmla="*/ 533 h 811"/>
                  <a:gd name="T56" fmla="*/ 575 w 811"/>
                  <a:gd name="T57" fmla="*/ 611 h 811"/>
                  <a:gd name="T58" fmla="*/ 486 w 811"/>
                  <a:gd name="T59" fmla="*/ 661 h 811"/>
                  <a:gd name="T60" fmla="*/ 405 w 811"/>
                  <a:gd name="T61" fmla="*/ 673 h 811"/>
                  <a:gd name="T62" fmla="*/ 669 w 811"/>
                  <a:gd name="T63" fmla="*/ 193 h 811"/>
                  <a:gd name="T64" fmla="*/ 628 w 811"/>
                  <a:gd name="T65" fmla="*/ 166 h 811"/>
                  <a:gd name="T66" fmla="*/ 618 w 811"/>
                  <a:gd name="T67" fmla="*/ 130 h 811"/>
                  <a:gd name="T68" fmla="*/ 628 w 811"/>
                  <a:gd name="T69" fmla="*/ 95 h 811"/>
                  <a:gd name="T70" fmla="*/ 669 w 811"/>
                  <a:gd name="T71" fmla="*/ 68 h 811"/>
                  <a:gd name="T72" fmla="*/ 695 w 811"/>
                  <a:gd name="T73" fmla="*/ 68 h 811"/>
                  <a:gd name="T74" fmla="*/ 733 w 811"/>
                  <a:gd name="T75" fmla="*/ 95 h 811"/>
                  <a:gd name="T76" fmla="*/ 745 w 811"/>
                  <a:gd name="T77" fmla="*/ 130 h 811"/>
                  <a:gd name="T78" fmla="*/ 733 w 811"/>
                  <a:gd name="T79" fmla="*/ 166 h 811"/>
                  <a:gd name="T80" fmla="*/ 695 w 811"/>
                  <a:gd name="T81" fmla="*/ 193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11" h="811">
                    <a:moveTo>
                      <a:pt x="663" y="0"/>
                    </a:moveTo>
                    <a:lnTo>
                      <a:pt x="148" y="0"/>
                    </a:lnTo>
                    <a:lnTo>
                      <a:pt x="118" y="1"/>
                    </a:lnTo>
                    <a:lnTo>
                      <a:pt x="65" y="24"/>
                    </a:lnTo>
                    <a:lnTo>
                      <a:pt x="24" y="65"/>
                    </a:lnTo>
                    <a:lnTo>
                      <a:pt x="1" y="118"/>
                    </a:lnTo>
                    <a:lnTo>
                      <a:pt x="0" y="148"/>
                    </a:lnTo>
                    <a:lnTo>
                      <a:pt x="0" y="663"/>
                    </a:lnTo>
                    <a:lnTo>
                      <a:pt x="1" y="693"/>
                    </a:lnTo>
                    <a:lnTo>
                      <a:pt x="24" y="746"/>
                    </a:lnTo>
                    <a:lnTo>
                      <a:pt x="65" y="787"/>
                    </a:lnTo>
                    <a:lnTo>
                      <a:pt x="118" y="808"/>
                    </a:lnTo>
                    <a:lnTo>
                      <a:pt x="148" y="811"/>
                    </a:lnTo>
                    <a:lnTo>
                      <a:pt x="663" y="811"/>
                    </a:lnTo>
                    <a:lnTo>
                      <a:pt x="693" y="808"/>
                    </a:lnTo>
                    <a:lnTo>
                      <a:pt x="746" y="787"/>
                    </a:lnTo>
                    <a:lnTo>
                      <a:pt x="787" y="746"/>
                    </a:lnTo>
                    <a:lnTo>
                      <a:pt x="810" y="693"/>
                    </a:lnTo>
                    <a:lnTo>
                      <a:pt x="811" y="663"/>
                    </a:lnTo>
                    <a:lnTo>
                      <a:pt x="811" y="148"/>
                    </a:lnTo>
                    <a:lnTo>
                      <a:pt x="810" y="118"/>
                    </a:lnTo>
                    <a:lnTo>
                      <a:pt x="787" y="65"/>
                    </a:lnTo>
                    <a:lnTo>
                      <a:pt x="746" y="24"/>
                    </a:lnTo>
                    <a:lnTo>
                      <a:pt x="693" y="1"/>
                    </a:lnTo>
                    <a:lnTo>
                      <a:pt x="663" y="0"/>
                    </a:lnTo>
                    <a:close/>
                    <a:moveTo>
                      <a:pt x="405" y="673"/>
                    </a:moveTo>
                    <a:lnTo>
                      <a:pt x="377" y="671"/>
                    </a:lnTo>
                    <a:lnTo>
                      <a:pt x="326" y="661"/>
                    </a:lnTo>
                    <a:lnTo>
                      <a:pt x="278" y="640"/>
                    </a:lnTo>
                    <a:lnTo>
                      <a:pt x="235" y="611"/>
                    </a:lnTo>
                    <a:lnTo>
                      <a:pt x="199" y="575"/>
                    </a:lnTo>
                    <a:lnTo>
                      <a:pt x="170" y="533"/>
                    </a:lnTo>
                    <a:lnTo>
                      <a:pt x="150" y="484"/>
                    </a:lnTo>
                    <a:lnTo>
                      <a:pt x="140" y="432"/>
                    </a:lnTo>
                    <a:lnTo>
                      <a:pt x="138" y="405"/>
                    </a:lnTo>
                    <a:lnTo>
                      <a:pt x="140" y="377"/>
                    </a:lnTo>
                    <a:lnTo>
                      <a:pt x="150" y="326"/>
                    </a:lnTo>
                    <a:lnTo>
                      <a:pt x="170" y="278"/>
                    </a:lnTo>
                    <a:lnTo>
                      <a:pt x="199" y="235"/>
                    </a:lnTo>
                    <a:lnTo>
                      <a:pt x="235" y="199"/>
                    </a:lnTo>
                    <a:lnTo>
                      <a:pt x="278" y="170"/>
                    </a:lnTo>
                    <a:lnTo>
                      <a:pt x="326" y="150"/>
                    </a:lnTo>
                    <a:lnTo>
                      <a:pt x="377" y="138"/>
                    </a:lnTo>
                    <a:lnTo>
                      <a:pt x="405" y="138"/>
                    </a:lnTo>
                    <a:lnTo>
                      <a:pt x="432" y="138"/>
                    </a:lnTo>
                    <a:lnTo>
                      <a:pt x="486" y="150"/>
                    </a:lnTo>
                    <a:lnTo>
                      <a:pt x="533" y="170"/>
                    </a:lnTo>
                    <a:lnTo>
                      <a:pt x="575" y="199"/>
                    </a:lnTo>
                    <a:lnTo>
                      <a:pt x="612" y="235"/>
                    </a:lnTo>
                    <a:lnTo>
                      <a:pt x="641" y="278"/>
                    </a:lnTo>
                    <a:lnTo>
                      <a:pt x="661" y="326"/>
                    </a:lnTo>
                    <a:lnTo>
                      <a:pt x="671" y="377"/>
                    </a:lnTo>
                    <a:lnTo>
                      <a:pt x="673" y="405"/>
                    </a:lnTo>
                    <a:lnTo>
                      <a:pt x="671" y="432"/>
                    </a:lnTo>
                    <a:lnTo>
                      <a:pt x="661" y="484"/>
                    </a:lnTo>
                    <a:lnTo>
                      <a:pt x="641" y="533"/>
                    </a:lnTo>
                    <a:lnTo>
                      <a:pt x="612" y="575"/>
                    </a:lnTo>
                    <a:lnTo>
                      <a:pt x="575" y="611"/>
                    </a:lnTo>
                    <a:lnTo>
                      <a:pt x="533" y="640"/>
                    </a:lnTo>
                    <a:lnTo>
                      <a:pt x="486" y="661"/>
                    </a:lnTo>
                    <a:lnTo>
                      <a:pt x="432" y="671"/>
                    </a:lnTo>
                    <a:lnTo>
                      <a:pt x="405" y="673"/>
                    </a:lnTo>
                    <a:close/>
                    <a:moveTo>
                      <a:pt x="682" y="193"/>
                    </a:moveTo>
                    <a:lnTo>
                      <a:pt x="669" y="193"/>
                    </a:lnTo>
                    <a:lnTo>
                      <a:pt x="646" y="183"/>
                    </a:lnTo>
                    <a:lnTo>
                      <a:pt x="628" y="166"/>
                    </a:lnTo>
                    <a:lnTo>
                      <a:pt x="620" y="143"/>
                    </a:lnTo>
                    <a:lnTo>
                      <a:pt x="618" y="130"/>
                    </a:lnTo>
                    <a:lnTo>
                      <a:pt x="620" y="117"/>
                    </a:lnTo>
                    <a:lnTo>
                      <a:pt x="628" y="95"/>
                    </a:lnTo>
                    <a:lnTo>
                      <a:pt x="646" y="78"/>
                    </a:lnTo>
                    <a:lnTo>
                      <a:pt x="669" y="68"/>
                    </a:lnTo>
                    <a:lnTo>
                      <a:pt x="682" y="66"/>
                    </a:lnTo>
                    <a:lnTo>
                      <a:pt x="695" y="68"/>
                    </a:lnTo>
                    <a:lnTo>
                      <a:pt x="716" y="78"/>
                    </a:lnTo>
                    <a:lnTo>
                      <a:pt x="733" y="95"/>
                    </a:lnTo>
                    <a:lnTo>
                      <a:pt x="744" y="117"/>
                    </a:lnTo>
                    <a:lnTo>
                      <a:pt x="745" y="130"/>
                    </a:lnTo>
                    <a:lnTo>
                      <a:pt x="744" y="143"/>
                    </a:lnTo>
                    <a:lnTo>
                      <a:pt x="733" y="166"/>
                    </a:lnTo>
                    <a:lnTo>
                      <a:pt x="716" y="183"/>
                    </a:lnTo>
                    <a:lnTo>
                      <a:pt x="695" y="193"/>
                    </a:lnTo>
                    <a:lnTo>
                      <a:pt x="682" y="19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8" name="Freeform 21"/>
              <p:cNvSpPr>
                <a:spLocks/>
              </p:cNvSpPr>
              <p:nvPr/>
            </p:nvSpPr>
            <p:spPr bwMode="auto">
              <a:xfrm>
                <a:off x="1983" y="660"/>
                <a:ext cx="103" cy="103"/>
              </a:xfrm>
              <a:custGeom>
                <a:avLst/>
                <a:gdLst>
                  <a:gd name="T0" fmla="*/ 154 w 308"/>
                  <a:gd name="T1" fmla="*/ 0 h 308"/>
                  <a:gd name="T2" fmla="*/ 124 w 308"/>
                  <a:gd name="T3" fmla="*/ 3 h 308"/>
                  <a:gd name="T4" fmla="*/ 67 w 308"/>
                  <a:gd name="T5" fmla="*/ 26 h 308"/>
                  <a:gd name="T6" fmla="*/ 26 w 308"/>
                  <a:gd name="T7" fmla="*/ 67 h 308"/>
                  <a:gd name="T8" fmla="*/ 3 w 308"/>
                  <a:gd name="T9" fmla="*/ 122 h 308"/>
                  <a:gd name="T10" fmla="*/ 0 w 308"/>
                  <a:gd name="T11" fmla="*/ 154 h 308"/>
                  <a:gd name="T12" fmla="*/ 3 w 308"/>
                  <a:gd name="T13" fmla="*/ 185 h 308"/>
                  <a:gd name="T14" fmla="*/ 26 w 308"/>
                  <a:gd name="T15" fmla="*/ 240 h 308"/>
                  <a:gd name="T16" fmla="*/ 67 w 308"/>
                  <a:gd name="T17" fmla="*/ 283 h 308"/>
                  <a:gd name="T18" fmla="*/ 124 w 308"/>
                  <a:gd name="T19" fmla="*/ 307 h 308"/>
                  <a:gd name="T20" fmla="*/ 154 w 308"/>
                  <a:gd name="T21" fmla="*/ 308 h 308"/>
                  <a:gd name="T22" fmla="*/ 186 w 308"/>
                  <a:gd name="T23" fmla="*/ 307 h 308"/>
                  <a:gd name="T24" fmla="*/ 242 w 308"/>
                  <a:gd name="T25" fmla="*/ 283 h 308"/>
                  <a:gd name="T26" fmla="*/ 284 w 308"/>
                  <a:gd name="T27" fmla="*/ 240 h 308"/>
                  <a:gd name="T28" fmla="*/ 307 w 308"/>
                  <a:gd name="T29" fmla="*/ 185 h 308"/>
                  <a:gd name="T30" fmla="*/ 308 w 308"/>
                  <a:gd name="T31" fmla="*/ 154 h 308"/>
                  <a:gd name="T32" fmla="*/ 307 w 308"/>
                  <a:gd name="T33" fmla="*/ 122 h 308"/>
                  <a:gd name="T34" fmla="*/ 284 w 308"/>
                  <a:gd name="T35" fmla="*/ 67 h 308"/>
                  <a:gd name="T36" fmla="*/ 242 w 308"/>
                  <a:gd name="T37" fmla="*/ 26 h 308"/>
                  <a:gd name="T38" fmla="*/ 186 w 308"/>
                  <a:gd name="T39" fmla="*/ 3 h 308"/>
                  <a:gd name="T40" fmla="*/ 154 w 308"/>
                  <a:gd name="T41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8" h="308">
                    <a:moveTo>
                      <a:pt x="154" y="0"/>
                    </a:moveTo>
                    <a:lnTo>
                      <a:pt x="124" y="3"/>
                    </a:lnTo>
                    <a:lnTo>
                      <a:pt x="67" y="26"/>
                    </a:lnTo>
                    <a:lnTo>
                      <a:pt x="26" y="67"/>
                    </a:lnTo>
                    <a:lnTo>
                      <a:pt x="3" y="122"/>
                    </a:lnTo>
                    <a:lnTo>
                      <a:pt x="0" y="154"/>
                    </a:lnTo>
                    <a:lnTo>
                      <a:pt x="3" y="185"/>
                    </a:lnTo>
                    <a:lnTo>
                      <a:pt x="26" y="240"/>
                    </a:lnTo>
                    <a:lnTo>
                      <a:pt x="67" y="283"/>
                    </a:lnTo>
                    <a:lnTo>
                      <a:pt x="124" y="307"/>
                    </a:lnTo>
                    <a:lnTo>
                      <a:pt x="154" y="308"/>
                    </a:lnTo>
                    <a:lnTo>
                      <a:pt x="186" y="307"/>
                    </a:lnTo>
                    <a:lnTo>
                      <a:pt x="242" y="283"/>
                    </a:lnTo>
                    <a:lnTo>
                      <a:pt x="284" y="240"/>
                    </a:lnTo>
                    <a:lnTo>
                      <a:pt x="307" y="185"/>
                    </a:lnTo>
                    <a:lnTo>
                      <a:pt x="308" y="154"/>
                    </a:lnTo>
                    <a:lnTo>
                      <a:pt x="307" y="122"/>
                    </a:lnTo>
                    <a:lnTo>
                      <a:pt x="284" y="67"/>
                    </a:lnTo>
                    <a:lnTo>
                      <a:pt x="242" y="26"/>
                    </a:lnTo>
                    <a:lnTo>
                      <a:pt x="186" y="3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9" name="Freeform 22"/>
              <p:cNvSpPr>
                <a:spLocks noEditPoints="1"/>
              </p:cNvSpPr>
              <p:nvPr/>
            </p:nvSpPr>
            <p:spPr bwMode="auto">
              <a:xfrm>
                <a:off x="1747" y="423"/>
                <a:ext cx="575" cy="575"/>
              </a:xfrm>
              <a:custGeom>
                <a:avLst/>
                <a:gdLst>
                  <a:gd name="T0" fmla="*/ 819 w 1725"/>
                  <a:gd name="T1" fmla="*/ 2 h 1725"/>
                  <a:gd name="T2" fmla="*/ 647 w 1725"/>
                  <a:gd name="T3" fmla="*/ 28 h 1725"/>
                  <a:gd name="T4" fmla="*/ 489 w 1725"/>
                  <a:gd name="T5" fmla="*/ 85 h 1725"/>
                  <a:gd name="T6" fmla="*/ 346 w 1725"/>
                  <a:gd name="T7" fmla="*/ 172 h 1725"/>
                  <a:gd name="T8" fmla="*/ 223 w 1725"/>
                  <a:gd name="T9" fmla="*/ 283 h 1725"/>
                  <a:gd name="T10" fmla="*/ 124 w 1725"/>
                  <a:gd name="T11" fmla="*/ 415 h 1725"/>
                  <a:gd name="T12" fmla="*/ 52 w 1725"/>
                  <a:gd name="T13" fmla="*/ 567 h 1725"/>
                  <a:gd name="T14" fmla="*/ 10 w 1725"/>
                  <a:gd name="T15" fmla="*/ 731 h 1725"/>
                  <a:gd name="T16" fmla="*/ 0 w 1725"/>
                  <a:gd name="T17" fmla="*/ 863 h 1725"/>
                  <a:gd name="T18" fmla="*/ 10 w 1725"/>
                  <a:gd name="T19" fmla="*/ 994 h 1725"/>
                  <a:gd name="T20" fmla="*/ 52 w 1725"/>
                  <a:gd name="T21" fmla="*/ 1159 h 1725"/>
                  <a:gd name="T22" fmla="*/ 124 w 1725"/>
                  <a:gd name="T23" fmla="*/ 1310 h 1725"/>
                  <a:gd name="T24" fmla="*/ 223 w 1725"/>
                  <a:gd name="T25" fmla="*/ 1443 h 1725"/>
                  <a:gd name="T26" fmla="*/ 346 w 1725"/>
                  <a:gd name="T27" fmla="*/ 1553 h 1725"/>
                  <a:gd name="T28" fmla="*/ 489 w 1725"/>
                  <a:gd name="T29" fmla="*/ 1640 h 1725"/>
                  <a:gd name="T30" fmla="*/ 647 w 1725"/>
                  <a:gd name="T31" fmla="*/ 1698 h 1725"/>
                  <a:gd name="T32" fmla="*/ 819 w 1725"/>
                  <a:gd name="T33" fmla="*/ 1724 h 1725"/>
                  <a:gd name="T34" fmla="*/ 907 w 1725"/>
                  <a:gd name="T35" fmla="*/ 1724 h 1725"/>
                  <a:gd name="T36" fmla="*/ 1078 w 1725"/>
                  <a:gd name="T37" fmla="*/ 1698 h 1725"/>
                  <a:gd name="T38" fmla="*/ 1237 w 1725"/>
                  <a:gd name="T39" fmla="*/ 1640 h 1725"/>
                  <a:gd name="T40" fmla="*/ 1379 w 1725"/>
                  <a:gd name="T41" fmla="*/ 1553 h 1725"/>
                  <a:gd name="T42" fmla="*/ 1500 w 1725"/>
                  <a:gd name="T43" fmla="*/ 1443 h 1725"/>
                  <a:gd name="T44" fmla="*/ 1600 w 1725"/>
                  <a:gd name="T45" fmla="*/ 1310 h 1725"/>
                  <a:gd name="T46" fmla="*/ 1673 w 1725"/>
                  <a:gd name="T47" fmla="*/ 1159 h 1725"/>
                  <a:gd name="T48" fmla="*/ 1715 w 1725"/>
                  <a:gd name="T49" fmla="*/ 994 h 1725"/>
                  <a:gd name="T50" fmla="*/ 1725 w 1725"/>
                  <a:gd name="T51" fmla="*/ 863 h 1725"/>
                  <a:gd name="T52" fmla="*/ 1715 w 1725"/>
                  <a:gd name="T53" fmla="*/ 731 h 1725"/>
                  <a:gd name="T54" fmla="*/ 1673 w 1725"/>
                  <a:gd name="T55" fmla="*/ 567 h 1725"/>
                  <a:gd name="T56" fmla="*/ 1600 w 1725"/>
                  <a:gd name="T57" fmla="*/ 415 h 1725"/>
                  <a:gd name="T58" fmla="*/ 1500 w 1725"/>
                  <a:gd name="T59" fmla="*/ 283 h 1725"/>
                  <a:gd name="T60" fmla="*/ 1379 w 1725"/>
                  <a:gd name="T61" fmla="*/ 172 h 1725"/>
                  <a:gd name="T62" fmla="*/ 1237 w 1725"/>
                  <a:gd name="T63" fmla="*/ 85 h 1725"/>
                  <a:gd name="T64" fmla="*/ 1078 w 1725"/>
                  <a:gd name="T65" fmla="*/ 28 h 1725"/>
                  <a:gd name="T66" fmla="*/ 907 w 1725"/>
                  <a:gd name="T67" fmla="*/ 2 h 1725"/>
                  <a:gd name="T68" fmla="*/ 1381 w 1725"/>
                  <a:gd name="T69" fmla="*/ 1123 h 1725"/>
                  <a:gd name="T70" fmla="*/ 1369 w 1725"/>
                  <a:gd name="T71" fmla="*/ 1201 h 1725"/>
                  <a:gd name="T72" fmla="*/ 1322 w 1725"/>
                  <a:gd name="T73" fmla="*/ 1288 h 1725"/>
                  <a:gd name="T74" fmla="*/ 1244 w 1725"/>
                  <a:gd name="T75" fmla="*/ 1352 h 1725"/>
                  <a:gd name="T76" fmla="*/ 1146 w 1725"/>
                  <a:gd name="T77" fmla="*/ 1383 h 1725"/>
                  <a:gd name="T78" fmla="*/ 605 w 1725"/>
                  <a:gd name="T79" fmla="*/ 1383 h 1725"/>
                  <a:gd name="T80" fmla="*/ 527 w 1725"/>
                  <a:gd name="T81" fmla="*/ 1372 h 1725"/>
                  <a:gd name="T82" fmla="*/ 438 w 1725"/>
                  <a:gd name="T83" fmla="*/ 1324 h 1725"/>
                  <a:gd name="T84" fmla="*/ 375 w 1725"/>
                  <a:gd name="T85" fmla="*/ 1247 h 1725"/>
                  <a:gd name="T86" fmla="*/ 344 w 1725"/>
                  <a:gd name="T87" fmla="*/ 1149 h 1725"/>
                  <a:gd name="T88" fmla="*/ 343 w 1725"/>
                  <a:gd name="T89" fmla="*/ 608 h 1725"/>
                  <a:gd name="T90" fmla="*/ 355 w 1725"/>
                  <a:gd name="T91" fmla="*/ 531 h 1725"/>
                  <a:gd name="T92" fmla="*/ 404 w 1725"/>
                  <a:gd name="T93" fmla="*/ 441 h 1725"/>
                  <a:gd name="T94" fmla="*/ 480 w 1725"/>
                  <a:gd name="T95" fmla="*/ 378 h 1725"/>
                  <a:gd name="T96" fmla="*/ 578 w 1725"/>
                  <a:gd name="T97" fmla="*/ 348 h 1725"/>
                  <a:gd name="T98" fmla="*/ 1120 w 1725"/>
                  <a:gd name="T99" fmla="*/ 346 h 1725"/>
                  <a:gd name="T100" fmla="*/ 1198 w 1725"/>
                  <a:gd name="T101" fmla="*/ 358 h 1725"/>
                  <a:gd name="T102" fmla="*/ 1286 w 1725"/>
                  <a:gd name="T103" fmla="*/ 407 h 1725"/>
                  <a:gd name="T104" fmla="*/ 1350 w 1725"/>
                  <a:gd name="T105" fmla="*/ 483 h 1725"/>
                  <a:gd name="T106" fmla="*/ 1381 w 1725"/>
                  <a:gd name="T107" fmla="*/ 581 h 1725"/>
                  <a:gd name="T108" fmla="*/ 1381 w 1725"/>
                  <a:gd name="T109" fmla="*/ 1123 h 17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5" h="1725">
                    <a:moveTo>
                      <a:pt x="862" y="0"/>
                    </a:moveTo>
                    <a:lnTo>
                      <a:pt x="819" y="2"/>
                    </a:lnTo>
                    <a:lnTo>
                      <a:pt x="731" y="10"/>
                    </a:lnTo>
                    <a:lnTo>
                      <a:pt x="647" y="28"/>
                    </a:lnTo>
                    <a:lnTo>
                      <a:pt x="566" y="52"/>
                    </a:lnTo>
                    <a:lnTo>
                      <a:pt x="489" y="85"/>
                    </a:lnTo>
                    <a:lnTo>
                      <a:pt x="415" y="126"/>
                    </a:lnTo>
                    <a:lnTo>
                      <a:pt x="346" y="172"/>
                    </a:lnTo>
                    <a:lnTo>
                      <a:pt x="282" y="225"/>
                    </a:lnTo>
                    <a:lnTo>
                      <a:pt x="223" y="283"/>
                    </a:lnTo>
                    <a:lnTo>
                      <a:pt x="172" y="346"/>
                    </a:lnTo>
                    <a:lnTo>
                      <a:pt x="124" y="415"/>
                    </a:lnTo>
                    <a:lnTo>
                      <a:pt x="85" y="489"/>
                    </a:lnTo>
                    <a:lnTo>
                      <a:pt x="52" y="567"/>
                    </a:lnTo>
                    <a:lnTo>
                      <a:pt x="27" y="647"/>
                    </a:lnTo>
                    <a:lnTo>
                      <a:pt x="10" y="731"/>
                    </a:lnTo>
                    <a:lnTo>
                      <a:pt x="1" y="819"/>
                    </a:lnTo>
                    <a:lnTo>
                      <a:pt x="0" y="863"/>
                    </a:lnTo>
                    <a:lnTo>
                      <a:pt x="1" y="907"/>
                    </a:lnTo>
                    <a:lnTo>
                      <a:pt x="10" y="994"/>
                    </a:lnTo>
                    <a:lnTo>
                      <a:pt x="27" y="1078"/>
                    </a:lnTo>
                    <a:lnTo>
                      <a:pt x="52" y="1159"/>
                    </a:lnTo>
                    <a:lnTo>
                      <a:pt x="85" y="1237"/>
                    </a:lnTo>
                    <a:lnTo>
                      <a:pt x="124" y="1310"/>
                    </a:lnTo>
                    <a:lnTo>
                      <a:pt x="172" y="1379"/>
                    </a:lnTo>
                    <a:lnTo>
                      <a:pt x="223" y="1443"/>
                    </a:lnTo>
                    <a:lnTo>
                      <a:pt x="282" y="1502"/>
                    </a:lnTo>
                    <a:lnTo>
                      <a:pt x="346" y="1553"/>
                    </a:lnTo>
                    <a:lnTo>
                      <a:pt x="415" y="1601"/>
                    </a:lnTo>
                    <a:lnTo>
                      <a:pt x="489" y="1640"/>
                    </a:lnTo>
                    <a:lnTo>
                      <a:pt x="566" y="1673"/>
                    </a:lnTo>
                    <a:lnTo>
                      <a:pt x="647" y="1698"/>
                    </a:lnTo>
                    <a:lnTo>
                      <a:pt x="731" y="1715"/>
                    </a:lnTo>
                    <a:lnTo>
                      <a:pt x="819" y="1724"/>
                    </a:lnTo>
                    <a:lnTo>
                      <a:pt x="862" y="1725"/>
                    </a:lnTo>
                    <a:lnTo>
                      <a:pt x="907" y="1724"/>
                    </a:lnTo>
                    <a:lnTo>
                      <a:pt x="994" y="1715"/>
                    </a:lnTo>
                    <a:lnTo>
                      <a:pt x="1078" y="1698"/>
                    </a:lnTo>
                    <a:lnTo>
                      <a:pt x="1159" y="1673"/>
                    </a:lnTo>
                    <a:lnTo>
                      <a:pt x="1237" y="1640"/>
                    </a:lnTo>
                    <a:lnTo>
                      <a:pt x="1310" y="1601"/>
                    </a:lnTo>
                    <a:lnTo>
                      <a:pt x="1379" y="1553"/>
                    </a:lnTo>
                    <a:lnTo>
                      <a:pt x="1443" y="1502"/>
                    </a:lnTo>
                    <a:lnTo>
                      <a:pt x="1500" y="1443"/>
                    </a:lnTo>
                    <a:lnTo>
                      <a:pt x="1554" y="1379"/>
                    </a:lnTo>
                    <a:lnTo>
                      <a:pt x="1600" y="1310"/>
                    </a:lnTo>
                    <a:lnTo>
                      <a:pt x="1640" y="1237"/>
                    </a:lnTo>
                    <a:lnTo>
                      <a:pt x="1673" y="1159"/>
                    </a:lnTo>
                    <a:lnTo>
                      <a:pt x="1698" y="1078"/>
                    </a:lnTo>
                    <a:lnTo>
                      <a:pt x="1715" y="994"/>
                    </a:lnTo>
                    <a:lnTo>
                      <a:pt x="1724" y="907"/>
                    </a:lnTo>
                    <a:lnTo>
                      <a:pt x="1725" y="863"/>
                    </a:lnTo>
                    <a:lnTo>
                      <a:pt x="1724" y="819"/>
                    </a:lnTo>
                    <a:lnTo>
                      <a:pt x="1715" y="731"/>
                    </a:lnTo>
                    <a:lnTo>
                      <a:pt x="1698" y="647"/>
                    </a:lnTo>
                    <a:lnTo>
                      <a:pt x="1673" y="567"/>
                    </a:lnTo>
                    <a:lnTo>
                      <a:pt x="1640" y="489"/>
                    </a:lnTo>
                    <a:lnTo>
                      <a:pt x="1600" y="415"/>
                    </a:lnTo>
                    <a:lnTo>
                      <a:pt x="1554" y="346"/>
                    </a:lnTo>
                    <a:lnTo>
                      <a:pt x="1500" y="283"/>
                    </a:lnTo>
                    <a:lnTo>
                      <a:pt x="1443" y="225"/>
                    </a:lnTo>
                    <a:lnTo>
                      <a:pt x="1379" y="172"/>
                    </a:lnTo>
                    <a:lnTo>
                      <a:pt x="1310" y="126"/>
                    </a:lnTo>
                    <a:lnTo>
                      <a:pt x="1237" y="85"/>
                    </a:lnTo>
                    <a:lnTo>
                      <a:pt x="1159" y="52"/>
                    </a:lnTo>
                    <a:lnTo>
                      <a:pt x="1078" y="28"/>
                    </a:lnTo>
                    <a:lnTo>
                      <a:pt x="994" y="10"/>
                    </a:lnTo>
                    <a:lnTo>
                      <a:pt x="907" y="2"/>
                    </a:lnTo>
                    <a:lnTo>
                      <a:pt x="862" y="0"/>
                    </a:lnTo>
                    <a:close/>
                    <a:moveTo>
                      <a:pt x="1381" y="1123"/>
                    </a:moveTo>
                    <a:lnTo>
                      <a:pt x="1381" y="1149"/>
                    </a:lnTo>
                    <a:lnTo>
                      <a:pt x="1369" y="1201"/>
                    </a:lnTo>
                    <a:lnTo>
                      <a:pt x="1350" y="1247"/>
                    </a:lnTo>
                    <a:lnTo>
                      <a:pt x="1322" y="1288"/>
                    </a:lnTo>
                    <a:lnTo>
                      <a:pt x="1286" y="1324"/>
                    </a:lnTo>
                    <a:lnTo>
                      <a:pt x="1244" y="1352"/>
                    </a:lnTo>
                    <a:lnTo>
                      <a:pt x="1198" y="1372"/>
                    </a:lnTo>
                    <a:lnTo>
                      <a:pt x="1146" y="1383"/>
                    </a:lnTo>
                    <a:lnTo>
                      <a:pt x="1120" y="1383"/>
                    </a:lnTo>
                    <a:lnTo>
                      <a:pt x="605" y="1383"/>
                    </a:lnTo>
                    <a:lnTo>
                      <a:pt x="578" y="1383"/>
                    </a:lnTo>
                    <a:lnTo>
                      <a:pt x="527" y="1372"/>
                    </a:lnTo>
                    <a:lnTo>
                      <a:pt x="480" y="1352"/>
                    </a:lnTo>
                    <a:lnTo>
                      <a:pt x="438" y="1324"/>
                    </a:lnTo>
                    <a:lnTo>
                      <a:pt x="404" y="1288"/>
                    </a:lnTo>
                    <a:lnTo>
                      <a:pt x="375" y="1247"/>
                    </a:lnTo>
                    <a:lnTo>
                      <a:pt x="355" y="1201"/>
                    </a:lnTo>
                    <a:lnTo>
                      <a:pt x="344" y="1149"/>
                    </a:lnTo>
                    <a:lnTo>
                      <a:pt x="343" y="1123"/>
                    </a:lnTo>
                    <a:lnTo>
                      <a:pt x="343" y="608"/>
                    </a:lnTo>
                    <a:lnTo>
                      <a:pt x="344" y="581"/>
                    </a:lnTo>
                    <a:lnTo>
                      <a:pt x="355" y="531"/>
                    </a:lnTo>
                    <a:lnTo>
                      <a:pt x="375" y="483"/>
                    </a:lnTo>
                    <a:lnTo>
                      <a:pt x="404" y="441"/>
                    </a:lnTo>
                    <a:lnTo>
                      <a:pt x="438" y="407"/>
                    </a:lnTo>
                    <a:lnTo>
                      <a:pt x="480" y="378"/>
                    </a:lnTo>
                    <a:lnTo>
                      <a:pt x="527" y="358"/>
                    </a:lnTo>
                    <a:lnTo>
                      <a:pt x="578" y="348"/>
                    </a:lnTo>
                    <a:lnTo>
                      <a:pt x="605" y="346"/>
                    </a:lnTo>
                    <a:lnTo>
                      <a:pt x="1120" y="346"/>
                    </a:lnTo>
                    <a:lnTo>
                      <a:pt x="1146" y="348"/>
                    </a:lnTo>
                    <a:lnTo>
                      <a:pt x="1198" y="358"/>
                    </a:lnTo>
                    <a:lnTo>
                      <a:pt x="1244" y="378"/>
                    </a:lnTo>
                    <a:lnTo>
                      <a:pt x="1286" y="407"/>
                    </a:lnTo>
                    <a:lnTo>
                      <a:pt x="1322" y="441"/>
                    </a:lnTo>
                    <a:lnTo>
                      <a:pt x="1350" y="483"/>
                    </a:lnTo>
                    <a:lnTo>
                      <a:pt x="1369" y="531"/>
                    </a:lnTo>
                    <a:lnTo>
                      <a:pt x="1381" y="581"/>
                    </a:lnTo>
                    <a:lnTo>
                      <a:pt x="1381" y="608"/>
                    </a:lnTo>
                    <a:lnTo>
                      <a:pt x="1381" y="11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37" name="Freeform 30"/>
            <p:cNvSpPr>
              <a:spLocks noEditPoints="1"/>
            </p:cNvSpPr>
            <p:nvPr/>
          </p:nvSpPr>
          <p:spPr bwMode="auto">
            <a:xfrm rot="5400000">
              <a:off x="10950162" y="470161"/>
              <a:ext cx="140525" cy="266701"/>
            </a:xfrm>
            <a:custGeom>
              <a:avLst/>
              <a:gdLst>
                <a:gd name="T0" fmla="*/ 586 w 851"/>
                <a:gd name="T1" fmla="*/ 92 h 1617"/>
                <a:gd name="T2" fmla="*/ 258 w 851"/>
                <a:gd name="T3" fmla="*/ 0 h 1617"/>
                <a:gd name="T4" fmla="*/ 140 w 851"/>
                <a:gd name="T5" fmla="*/ 92 h 1617"/>
                <a:gd name="T6" fmla="*/ 61 w 851"/>
                <a:gd name="T7" fmla="*/ 117 h 1617"/>
                <a:gd name="T8" fmla="*/ 1 w 851"/>
                <a:gd name="T9" fmla="*/ 205 h 1617"/>
                <a:gd name="T10" fmla="*/ 0 w 851"/>
                <a:gd name="T11" fmla="*/ 1477 h 1617"/>
                <a:gd name="T12" fmla="*/ 23 w 851"/>
                <a:gd name="T13" fmla="*/ 1556 h 1617"/>
                <a:gd name="T14" fmla="*/ 111 w 851"/>
                <a:gd name="T15" fmla="*/ 1615 h 1617"/>
                <a:gd name="T16" fmla="*/ 711 w 851"/>
                <a:gd name="T17" fmla="*/ 1617 h 1617"/>
                <a:gd name="T18" fmla="*/ 790 w 851"/>
                <a:gd name="T19" fmla="*/ 1594 h 1617"/>
                <a:gd name="T20" fmla="*/ 850 w 851"/>
                <a:gd name="T21" fmla="*/ 1506 h 1617"/>
                <a:gd name="T22" fmla="*/ 851 w 851"/>
                <a:gd name="T23" fmla="*/ 233 h 1617"/>
                <a:gd name="T24" fmla="*/ 828 w 851"/>
                <a:gd name="T25" fmla="*/ 154 h 1617"/>
                <a:gd name="T26" fmla="*/ 740 w 851"/>
                <a:gd name="T27" fmla="*/ 95 h 1617"/>
                <a:gd name="T28" fmla="*/ 757 w 851"/>
                <a:gd name="T29" fmla="*/ 1477 h 1617"/>
                <a:gd name="T30" fmla="*/ 750 w 851"/>
                <a:gd name="T31" fmla="*/ 1503 h 1617"/>
                <a:gd name="T32" fmla="*/ 721 w 851"/>
                <a:gd name="T33" fmla="*/ 1523 h 1617"/>
                <a:gd name="T34" fmla="*/ 140 w 851"/>
                <a:gd name="T35" fmla="*/ 1525 h 1617"/>
                <a:gd name="T36" fmla="*/ 114 w 851"/>
                <a:gd name="T37" fmla="*/ 1516 h 1617"/>
                <a:gd name="T38" fmla="*/ 94 w 851"/>
                <a:gd name="T39" fmla="*/ 1487 h 1617"/>
                <a:gd name="T40" fmla="*/ 94 w 851"/>
                <a:gd name="T41" fmla="*/ 233 h 1617"/>
                <a:gd name="T42" fmla="*/ 101 w 851"/>
                <a:gd name="T43" fmla="*/ 206 h 1617"/>
                <a:gd name="T44" fmla="*/ 131 w 851"/>
                <a:gd name="T45" fmla="*/ 187 h 1617"/>
                <a:gd name="T46" fmla="*/ 711 w 851"/>
                <a:gd name="T47" fmla="*/ 186 h 1617"/>
                <a:gd name="T48" fmla="*/ 737 w 851"/>
                <a:gd name="T49" fmla="*/ 194 h 1617"/>
                <a:gd name="T50" fmla="*/ 757 w 851"/>
                <a:gd name="T51" fmla="*/ 223 h 1617"/>
                <a:gd name="T52" fmla="*/ 757 w 851"/>
                <a:gd name="T53" fmla="*/ 1477 h 1617"/>
                <a:gd name="T54" fmla="*/ 144 w 851"/>
                <a:gd name="T55" fmla="*/ 1468 h 1617"/>
                <a:gd name="T56" fmla="*/ 707 w 851"/>
                <a:gd name="T57" fmla="*/ 1264 h 1617"/>
                <a:gd name="T58" fmla="*/ 707 w 851"/>
                <a:gd name="T59" fmla="*/ 1213 h 1617"/>
                <a:gd name="T60" fmla="*/ 144 w 851"/>
                <a:gd name="T61" fmla="*/ 1009 h 1617"/>
                <a:gd name="T62" fmla="*/ 707 w 851"/>
                <a:gd name="T63" fmla="*/ 1213 h 1617"/>
                <a:gd name="T64" fmla="*/ 144 w 851"/>
                <a:gd name="T65" fmla="*/ 958 h 1617"/>
                <a:gd name="T66" fmla="*/ 707 w 851"/>
                <a:gd name="T67" fmla="*/ 754 h 1617"/>
                <a:gd name="T68" fmla="*/ 707 w 851"/>
                <a:gd name="T69" fmla="*/ 703 h 1617"/>
                <a:gd name="T70" fmla="*/ 144 w 851"/>
                <a:gd name="T71" fmla="*/ 499 h 1617"/>
                <a:gd name="T72" fmla="*/ 707 w 851"/>
                <a:gd name="T73" fmla="*/ 703 h 1617"/>
                <a:gd name="T74" fmla="*/ 144 w 851"/>
                <a:gd name="T75" fmla="*/ 448 h 1617"/>
                <a:gd name="T76" fmla="*/ 707 w 851"/>
                <a:gd name="T77" fmla="*/ 243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1" h="1617">
                  <a:moveTo>
                    <a:pt x="711" y="92"/>
                  </a:moveTo>
                  <a:lnTo>
                    <a:pt x="586" y="92"/>
                  </a:lnTo>
                  <a:lnTo>
                    <a:pt x="586" y="0"/>
                  </a:lnTo>
                  <a:lnTo>
                    <a:pt x="258" y="0"/>
                  </a:lnTo>
                  <a:lnTo>
                    <a:pt x="258" y="92"/>
                  </a:lnTo>
                  <a:lnTo>
                    <a:pt x="140" y="92"/>
                  </a:lnTo>
                  <a:lnTo>
                    <a:pt x="111" y="95"/>
                  </a:lnTo>
                  <a:lnTo>
                    <a:pt x="61" y="117"/>
                  </a:lnTo>
                  <a:lnTo>
                    <a:pt x="23" y="154"/>
                  </a:lnTo>
                  <a:lnTo>
                    <a:pt x="1" y="205"/>
                  </a:lnTo>
                  <a:lnTo>
                    <a:pt x="0" y="233"/>
                  </a:lnTo>
                  <a:lnTo>
                    <a:pt x="0" y="1477"/>
                  </a:lnTo>
                  <a:lnTo>
                    <a:pt x="1" y="1506"/>
                  </a:lnTo>
                  <a:lnTo>
                    <a:pt x="23" y="1556"/>
                  </a:lnTo>
                  <a:lnTo>
                    <a:pt x="61" y="1594"/>
                  </a:lnTo>
                  <a:lnTo>
                    <a:pt x="111" y="1615"/>
                  </a:lnTo>
                  <a:lnTo>
                    <a:pt x="140" y="1617"/>
                  </a:lnTo>
                  <a:lnTo>
                    <a:pt x="711" y="1617"/>
                  </a:lnTo>
                  <a:lnTo>
                    <a:pt x="740" y="1615"/>
                  </a:lnTo>
                  <a:lnTo>
                    <a:pt x="790" y="1594"/>
                  </a:lnTo>
                  <a:lnTo>
                    <a:pt x="828" y="1556"/>
                  </a:lnTo>
                  <a:lnTo>
                    <a:pt x="850" y="1506"/>
                  </a:lnTo>
                  <a:lnTo>
                    <a:pt x="851" y="1477"/>
                  </a:lnTo>
                  <a:lnTo>
                    <a:pt x="851" y="233"/>
                  </a:lnTo>
                  <a:lnTo>
                    <a:pt x="850" y="205"/>
                  </a:lnTo>
                  <a:lnTo>
                    <a:pt x="828" y="154"/>
                  </a:lnTo>
                  <a:lnTo>
                    <a:pt x="790" y="117"/>
                  </a:lnTo>
                  <a:lnTo>
                    <a:pt x="740" y="95"/>
                  </a:lnTo>
                  <a:lnTo>
                    <a:pt x="711" y="92"/>
                  </a:lnTo>
                  <a:close/>
                  <a:moveTo>
                    <a:pt x="757" y="1477"/>
                  </a:moveTo>
                  <a:lnTo>
                    <a:pt x="757" y="1487"/>
                  </a:lnTo>
                  <a:lnTo>
                    <a:pt x="750" y="1503"/>
                  </a:lnTo>
                  <a:lnTo>
                    <a:pt x="737" y="1516"/>
                  </a:lnTo>
                  <a:lnTo>
                    <a:pt x="721" y="1523"/>
                  </a:lnTo>
                  <a:lnTo>
                    <a:pt x="711" y="1525"/>
                  </a:lnTo>
                  <a:lnTo>
                    <a:pt x="140" y="1525"/>
                  </a:lnTo>
                  <a:lnTo>
                    <a:pt x="131" y="1523"/>
                  </a:lnTo>
                  <a:lnTo>
                    <a:pt x="114" y="1516"/>
                  </a:lnTo>
                  <a:lnTo>
                    <a:pt x="101" y="1503"/>
                  </a:lnTo>
                  <a:lnTo>
                    <a:pt x="94" y="1487"/>
                  </a:lnTo>
                  <a:lnTo>
                    <a:pt x="94" y="1477"/>
                  </a:lnTo>
                  <a:lnTo>
                    <a:pt x="94" y="233"/>
                  </a:lnTo>
                  <a:lnTo>
                    <a:pt x="94" y="223"/>
                  </a:lnTo>
                  <a:lnTo>
                    <a:pt x="101" y="206"/>
                  </a:lnTo>
                  <a:lnTo>
                    <a:pt x="114" y="194"/>
                  </a:lnTo>
                  <a:lnTo>
                    <a:pt x="131" y="187"/>
                  </a:lnTo>
                  <a:lnTo>
                    <a:pt x="140" y="186"/>
                  </a:lnTo>
                  <a:lnTo>
                    <a:pt x="711" y="186"/>
                  </a:lnTo>
                  <a:lnTo>
                    <a:pt x="721" y="187"/>
                  </a:lnTo>
                  <a:lnTo>
                    <a:pt x="737" y="194"/>
                  </a:lnTo>
                  <a:lnTo>
                    <a:pt x="750" y="206"/>
                  </a:lnTo>
                  <a:lnTo>
                    <a:pt x="757" y="223"/>
                  </a:lnTo>
                  <a:lnTo>
                    <a:pt x="757" y="233"/>
                  </a:lnTo>
                  <a:lnTo>
                    <a:pt x="757" y="1477"/>
                  </a:lnTo>
                  <a:close/>
                  <a:moveTo>
                    <a:pt x="707" y="1468"/>
                  </a:moveTo>
                  <a:lnTo>
                    <a:pt x="144" y="1468"/>
                  </a:lnTo>
                  <a:lnTo>
                    <a:pt x="144" y="1264"/>
                  </a:lnTo>
                  <a:lnTo>
                    <a:pt x="707" y="1264"/>
                  </a:lnTo>
                  <a:lnTo>
                    <a:pt x="707" y="1468"/>
                  </a:lnTo>
                  <a:close/>
                  <a:moveTo>
                    <a:pt x="707" y="1213"/>
                  </a:moveTo>
                  <a:lnTo>
                    <a:pt x="144" y="1213"/>
                  </a:lnTo>
                  <a:lnTo>
                    <a:pt x="144" y="1009"/>
                  </a:lnTo>
                  <a:lnTo>
                    <a:pt x="707" y="1009"/>
                  </a:lnTo>
                  <a:lnTo>
                    <a:pt x="707" y="1213"/>
                  </a:lnTo>
                  <a:close/>
                  <a:moveTo>
                    <a:pt x="707" y="958"/>
                  </a:moveTo>
                  <a:lnTo>
                    <a:pt x="144" y="958"/>
                  </a:lnTo>
                  <a:lnTo>
                    <a:pt x="144" y="754"/>
                  </a:lnTo>
                  <a:lnTo>
                    <a:pt x="707" y="754"/>
                  </a:lnTo>
                  <a:lnTo>
                    <a:pt x="707" y="958"/>
                  </a:lnTo>
                  <a:close/>
                  <a:moveTo>
                    <a:pt x="707" y="703"/>
                  </a:moveTo>
                  <a:lnTo>
                    <a:pt x="144" y="703"/>
                  </a:lnTo>
                  <a:lnTo>
                    <a:pt x="144" y="499"/>
                  </a:lnTo>
                  <a:lnTo>
                    <a:pt x="707" y="499"/>
                  </a:lnTo>
                  <a:lnTo>
                    <a:pt x="707" y="703"/>
                  </a:lnTo>
                  <a:close/>
                  <a:moveTo>
                    <a:pt x="707" y="448"/>
                  </a:moveTo>
                  <a:lnTo>
                    <a:pt x="144" y="448"/>
                  </a:lnTo>
                  <a:lnTo>
                    <a:pt x="144" y="243"/>
                  </a:lnTo>
                  <a:lnTo>
                    <a:pt x="707" y="243"/>
                  </a:lnTo>
                  <a:lnTo>
                    <a:pt x="707" y="44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10474324" y="495789"/>
              <a:ext cx="43954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100%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5822434" y="495789"/>
              <a:ext cx="566181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2:00 PM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0" name="Freeform 26"/>
            <p:cNvSpPr>
              <a:spLocks noEditPoints="1"/>
            </p:cNvSpPr>
            <p:nvPr/>
          </p:nvSpPr>
          <p:spPr bwMode="auto">
            <a:xfrm>
              <a:off x="1636522" y="533249"/>
              <a:ext cx="179805" cy="140525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937083" y="495789"/>
              <a:ext cx="731290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PPTBIZCAM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45" name="직선 연결선 44"/>
            <p:cNvCxnSpPr/>
            <p:nvPr/>
          </p:nvCxnSpPr>
          <p:spPr>
            <a:xfrm>
              <a:off x="376237" y="862012"/>
              <a:ext cx="1143952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8691B6A-C89D-472A-BF65-DB011613518E}"/>
              </a:ext>
            </a:extLst>
          </p:cNvPr>
          <p:cNvSpPr/>
          <p:nvPr/>
        </p:nvSpPr>
        <p:spPr>
          <a:xfrm>
            <a:off x="3039099" y="840710"/>
            <a:ext cx="6305452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18. Profiles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A0B44AA-EF53-47E1-AB44-64122905F935}"/>
              </a:ext>
            </a:extLst>
          </p:cNvPr>
          <p:cNvSpPr txBox="1"/>
          <p:nvPr/>
        </p:nvSpPr>
        <p:spPr>
          <a:xfrm>
            <a:off x="1816327" y="2647507"/>
            <a:ext cx="25671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18. 1 Device Profile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7E12883-63C9-4676-804D-CF483F0BC0AD}"/>
              </a:ext>
            </a:extLst>
          </p:cNvPr>
          <p:cNvSpPr txBox="1"/>
          <p:nvPr/>
        </p:nvSpPr>
        <p:spPr>
          <a:xfrm>
            <a:off x="998714" y="3283536"/>
            <a:ext cx="4038953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디바이스 프로파일은 </a:t>
            </a:r>
            <a:r>
              <a:rPr lang="en-US" altLang="ko-KR" sz="16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LoraWAN</a:t>
            </a:r>
            <a:r>
              <a:rPr lang="en-US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무선 접속 서비스를 설정하기위해 </a:t>
            </a:r>
            <a:r>
              <a:rPr lang="en-US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network </a:t>
            </a:r>
            <a:r>
              <a:rPr lang="ko-KR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서버에 필요한 </a:t>
            </a:r>
            <a:r>
              <a:rPr lang="en-US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end </a:t>
            </a:r>
            <a:r>
              <a:rPr lang="ko-KR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디바이스의 </a:t>
            </a:r>
            <a:r>
              <a:rPr lang="en-US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capabilities</a:t>
            </a:r>
            <a:r>
              <a:rPr lang="ko-KR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와 </a:t>
            </a:r>
            <a:r>
              <a:rPr lang="en-US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boot parameters</a:t>
            </a:r>
            <a:r>
              <a:rPr lang="ko-KR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를 포함한다</a:t>
            </a:r>
            <a:r>
              <a:rPr lang="en-US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>
              <a:defRPr/>
            </a:pPr>
            <a:br>
              <a:rPr lang="en-US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이러한 </a:t>
            </a:r>
            <a:r>
              <a:rPr lang="en-US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information element</a:t>
            </a:r>
            <a:r>
              <a:rPr lang="ko-KR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들은 </a:t>
            </a:r>
            <a:r>
              <a:rPr lang="en-US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end </a:t>
            </a:r>
            <a:r>
              <a:rPr lang="ko-KR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디바이스의 제조사에 의해 제공할 것이다</a:t>
            </a:r>
            <a:r>
              <a:rPr lang="en-US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32" name="그림 31" descr="테이블이(가) 표시된 사진&#10;&#10;자동 생성된 설명">
            <a:extLst>
              <a:ext uri="{FF2B5EF4-FFF2-40B4-BE49-F238E27FC236}">
                <a16:creationId xmlns:a16="http://schemas.microsoft.com/office/drawing/2014/main" id="{F18AACC8-19C9-4B60-991E-E9F458B06D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2582" y="1844790"/>
            <a:ext cx="5464492" cy="4407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132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F2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>
            <a:off x="380211" y="352425"/>
            <a:ext cx="11439525" cy="6505575"/>
          </a:xfrm>
          <a:prstGeom prst="round2SameRect">
            <a:avLst>
              <a:gd name="adj1" fmla="val 5832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317500" dist="609600" sx="95000" sy="95000" algn="l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376237" y="495789"/>
            <a:ext cx="11439525" cy="366223"/>
            <a:chOff x="376237" y="495789"/>
            <a:chExt cx="11439525" cy="366223"/>
          </a:xfrm>
        </p:grpSpPr>
        <p:grpSp>
          <p:nvGrpSpPr>
            <p:cNvPr id="13" name="Group 8"/>
            <p:cNvGrpSpPr>
              <a:grpSpLocks noChangeAspect="1"/>
            </p:cNvGrpSpPr>
            <p:nvPr/>
          </p:nvGrpSpPr>
          <p:grpSpPr bwMode="auto">
            <a:xfrm>
              <a:off x="2175290" y="533249"/>
              <a:ext cx="132372" cy="140525"/>
              <a:chOff x="4594" y="900"/>
              <a:chExt cx="276" cy="293"/>
            </a:xfrm>
            <a:solidFill>
              <a:schemeClr val="tx1"/>
            </a:solidFill>
          </p:grpSpPr>
          <p:sp>
            <p:nvSpPr>
              <p:cNvPr id="15" name="Freeform 9"/>
              <p:cNvSpPr>
                <a:spLocks/>
              </p:cNvSpPr>
              <p:nvPr/>
            </p:nvSpPr>
            <p:spPr bwMode="auto"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10"/>
              <p:cNvSpPr>
                <a:spLocks/>
              </p:cNvSpPr>
              <p:nvPr/>
            </p:nvSpPr>
            <p:spPr bwMode="auto"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11"/>
              <p:cNvSpPr>
                <a:spLocks noEditPoints="1"/>
              </p:cNvSpPr>
              <p:nvPr/>
            </p:nvSpPr>
            <p:spPr bwMode="auto"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12"/>
              <p:cNvSpPr>
                <a:spLocks/>
              </p:cNvSpPr>
              <p:nvPr/>
            </p:nvSpPr>
            <p:spPr bwMode="auto"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5" name="Group 19"/>
            <p:cNvGrpSpPr>
              <a:grpSpLocks noChangeAspect="1"/>
            </p:cNvGrpSpPr>
            <p:nvPr/>
          </p:nvGrpSpPr>
          <p:grpSpPr bwMode="auto">
            <a:xfrm>
              <a:off x="1930628" y="533249"/>
              <a:ext cx="140525" cy="140525"/>
              <a:chOff x="1747" y="423"/>
              <a:chExt cx="575" cy="575"/>
            </a:xfrm>
            <a:solidFill>
              <a:schemeClr val="tx1"/>
            </a:solidFill>
          </p:grpSpPr>
          <p:sp>
            <p:nvSpPr>
              <p:cNvPr id="27" name="Freeform 20"/>
              <p:cNvSpPr>
                <a:spLocks noEditPoints="1"/>
              </p:cNvSpPr>
              <p:nvPr/>
            </p:nvSpPr>
            <p:spPr bwMode="auto">
              <a:xfrm>
                <a:off x="1899" y="577"/>
                <a:ext cx="271" cy="270"/>
              </a:xfrm>
              <a:custGeom>
                <a:avLst/>
                <a:gdLst>
                  <a:gd name="T0" fmla="*/ 148 w 811"/>
                  <a:gd name="T1" fmla="*/ 0 h 811"/>
                  <a:gd name="T2" fmla="*/ 65 w 811"/>
                  <a:gd name="T3" fmla="*/ 24 h 811"/>
                  <a:gd name="T4" fmla="*/ 1 w 811"/>
                  <a:gd name="T5" fmla="*/ 118 h 811"/>
                  <a:gd name="T6" fmla="*/ 0 w 811"/>
                  <a:gd name="T7" fmla="*/ 663 h 811"/>
                  <a:gd name="T8" fmla="*/ 24 w 811"/>
                  <a:gd name="T9" fmla="*/ 746 h 811"/>
                  <a:gd name="T10" fmla="*/ 118 w 811"/>
                  <a:gd name="T11" fmla="*/ 808 h 811"/>
                  <a:gd name="T12" fmla="*/ 663 w 811"/>
                  <a:gd name="T13" fmla="*/ 811 h 811"/>
                  <a:gd name="T14" fmla="*/ 746 w 811"/>
                  <a:gd name="T15" fmla="*/ 787 h 811"/>
                  <a:gd name="T16" fmla="*/ 810 w 811"/>
                  <a:gd name="T17" fmla="*/ 693 h 811"/>
                  <a:gd name="T18" fmla="*/ 811 w 811"/>
                  <a:gd name="T19" fmla="*/ 148 h 811"/>
                  <a:gd name="T20" fmla="*/ 787 w 811"/>
                  <a:gd name="T21" fmla="*/ 65 h 811"/>
                  <a:gd name="T22" fmla="*/ 693 w 811"/>
                  <a:gd name="T23" fmla="*/ 1 h 811"/>
                  <a:gd name="T24" fmla="*/ 405 w 811"/>
                  <a:gd name="T25" fmla="*/ 673 h 811"/>
                  <a:gd name="T26" fmla="*/ 326 w 811"/>
                  <a:gd name="T27" fmla="*/ 661 h 811"/>
                  <a:gd name="T28" fmla="*/ 235 w 811"/>
                  <a:gd name="T29" fmla="*/ 611 h 811"/>
                  <a:gd name="T30" fmla="*/ 170 w 811"/>
                  <a:gd name="T31" fmla="*/ 533 h 811"/>
                  <a:gd name="T32" fmla="*/ 140 w 811"/>
                  <a:gd name="T33" fmla="*/ 432 h 811"/>
                  <a:gd name="T34" fmla="*/ 140 w 811"/>
                  <a:gd name="T35" fmla="*/ 377 h 811"/>
                  <a:gd name="T36" fmla="*/ 170 w 811"/>
                  <a:gd name="T37" fmla="*/ 278 h 811"/>
                  <a:gd name="T38" fmla="*/ 235 w 811"/>
                  <a:gd name="T39" fmla="*/ 199 h 811"/>
                  <a:gd name="T40" fmla="*/ 326 w 811"/>
                  <a:gd name="T41" fmla="*/ 150 h 811"/>
                  <a:gd name="T42" fmla="*/ 405 w 811"/>
                  <a:gd name="T43" fmla="*/ 138 h 811"/>
                  <a:gd name="T44" fmla="*/ 486 w 811"/>
                  <a:gd name="T45" fmla="*/ 150 h 811"/>
                  <a:gd name="T46" fmla="*/ 575 w 811"/>
                  <a:gd name="T47" fmla="*/ 199 h 811"/>
                  <a:gd name="T48" fmla="*/ 641 w 811"/>
                  <a:gd name="T49" fmla="*/ 278 h 811"/>
                  <a:gd name="T50" fmla="*/ 671 w 811"/>
                  <a:gd name="T51" fmla="*/ 377 h 811"/>
                  <a:gd name="T52" fmla="*/ 671 w 811"/>
                  <a:gd name="T53" fmla="*/ 432 h 811"/>
                  <a:gd name="T54" fmla="*/ 641 w 811"/>
                  <a:gd name="T55" fmla="*/ 533 h 811"/>
                  <a:gd name="T56" fmla="*/ 575 w 811"/>
                  <a:gd name="T57" fmla="*/ 611 h 811"/>
                  <a:gd name="T58" fmla="*/ 486 w 811"/>
                  <a:gd name="T59" fmla="*/ 661 h 811"/>
                  <a:gd name="T60" fmla="*/ 405 w 811"/>
                  <a:gd name="T61" fmla="*/ 673 h 811"/>
                  <a:gd name="T62" fmla="*/ 669 w 811"/>
                  <a:gd name="T63" fmla="*/ 193 h 811"/>
                  <a:gd name="T64" fmla="*/ 628 w 811"/>
                  <a:gd name="T65" fmla="*/ 166 h 811"/>
                  <a:gd name="T66" fmla="*/ 618 w 811"/>
                  <a:gd name="T67" fmla="*/ 130 h 811"/>
                  <a:gd name="T68" fmla="*/ 628 w 811"/>
                  <a:gd name="T69" fmla="*/ 95 h 811"/>
                  <a:gd name="T70" fmla="*/ 669 w 811"/>
                  <a:gd name="T71" fmla="*/ 68 h 811"/>
                  <a:gd name="T72" fmla="*/ 695 w 811"/>
                  <a:gd name="T73" fmla="*/ 68 h 811"/>
                  <a:gd name="T74" fmla="*/ 733 w 811"/>
                  <a:gd name="T75" fmla="*/ 95 h 811"/>
                  <a:gd name="T76" fmla="*/ 745 w 811"/>
                  <a:gd name="T77" fmla="*/ 130 h 811"/>
                  <a:gd name="T78" fmla="*/ 733 w 811"/>
                  <a:gd name="T79" fmla="*/ 166 h 811"/>
                  <a:gd name="T80" fmla="*/ 695 w 811"/>
                  <a:gd name="T81" fmla="*/ 193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11" h="811">
                    <a:moveTo>
                      <a:pt x="663" y="0"/>
                    </a:moveTo>
                    <a:lnTo>
                      <a:pt x="148" y="0"/>
                    </a:lnTo>
                    <a:lnTo>
                      <a:pt x="118" y="1"/>
                    </a:lnTo>
                    <a:lnTo>
                      <a:pt x="65" y="24"/>
                    </a:lnTo>
                    <a:lnTo>
                      <a:pt x="24" y="65"/>
                    </a:lnTo>
                    <a:lnTo>
                      <a:pt x="1" y="118"/>
                    </a:lnTo>
                    <a:lnTo>
                      <a:pt x="0" y="148"/>
                    </a:lnTo>
                    <a:lnTo>
                      <a:pt x="0" y="663"/>
                    </a:lnTo>
                    <a:lnTo>
                      <a:pt x="1" y="693"/>
                    </a:lnTo>
                    <a:lnTo>
                      <a:pt x="24" y="746"/>
                    </a:lnTo>
                    <a:lnTo>
                      <a:pt x="65" y="787"/>
                    </a:lnTo>
                    <a:lnTo>
                      <a:pt x="118" y="808"/>
                    </a:lnTo>
                    <a:lnTo>
                      <a:pt x="148" y="811"/>
                    </a:lnTo>
                    <a:lnTo>
                      <a:pt x="663" y="811"/>
                    </a:lnTo>
                    <a:lnTo>
                      <a:pt x="693" y="808"/>
                    </a:lnTo>
                    <a:lnTo>
                      <a:pt x="746" y="787"/>
                    </a:lnTo>
                    <a:lnTo>
                      <a:pt x="787" y="746"/>
                    </a:lnTo>
                    <a:lnTo>
                      <a:pt x="810" y="693"/>
                    </a:lnTo>
                    <a:lnTo>
                      <a:pt x="811" y="663"/>
                    </a:lnTo>
                    <a:lnTo>
                      <a:pt x="811" y="148"/>
                    </a:lnTo>
                    <a:lnTo>
                      <a:pt x="810" y="118"/>
                    </a:lnTo>
                    <a:lnTo>
                      <a:pt x="787" y="65"/>
                    </a:lnTo>
                    <a:lnTo>
                      <a:pt x="746" y="24"/>
                    </a:lnTo>
                    <a:lnTo>
                      <a:pt x="693" y="1"/>
                    </a:lnTo>
                    <a:lnTo>
                      <a:pt x="663" y="0"/>
                    </a:lnTo>
                    <a:close/>
                    <a:moveTo>
                      <a:pt x="405" y="673"/>
                    </a:moveTo>
                    <a:lnTo>
                      <a:pt x="377" y="671"/>
                    </a:lnTo>
                    <a:lnTo>
                      <a:pt x="326" y="661"/>
                    </a:lnTo>
                    <a:lnTo>
                      <a:pt x="278" y="640"/>
                    </a:lnTo>
                    <a:lnTo>
                      <a:pt x="235" y="611"/>
                    </a:lnTo>
                    <a:lnTo>
                      <a:pt x="199" y="575"/>
                    </a:lnTo>
                    <a:lnTo>
                      <a:pt x="170" y="533"/>
                    </a:lnTo>
                    <a:lnTo>
                      <a:pt x="150" y="484"/>
                    </a:lnTo>
                    <a:lnTo>
                      <a:pt x="140" y="432"/>
                    </a:lnTo>
                    <a:lnTo>
                      <a:pt x="138" y="405"/>
                    </a:lnTo>
                    <a:lnTo>
                      <a:pt x="140" y="377"/>
                    </a:lnTo>
                    <a:lnTo>
                      <a:pt x="150" y="326"/>
                    </a:lnTo>
                    <a:lnTo>
                      <a:pt x="170" y="278"/>
                    </a:lnTo>
                    <a:lnTo>
                      <a:pt x="199" y="235"/>
                    </a:lnTo>
                    <a:lnTo>
                      <a:pt x="235" y="199"/>
                    </a:lnTo>
                    <a:lnTo>
                      <a:pt x="278" y="170"/>
                    </a:lnTo>
                    <a:lnTo>
                      <a:pt x="326" y="150"/>
                    </a:lnTo>
                    <a:lnTo>
                      <a:pt x="377" y="138"/>
                    </a:lnTo>
                    <a:lnTo>
                      <a:pt x="405" y="138"/>
                    </a:lnTo>
                    <a:lnTo>
                      <a:pt x="432" y="138"/>
                    </a:lnTo>
                    <a:lnTo>
                      <a:pt x="486" y="150"/>
                    </a:lnTo>
                    <a:lnTo>
                      <a:pt x="533" y="170"/>
                    </a:lnTo>
                    <a:lnTo>
                      <a:pt x="575" y="199"/>
                    </a:lnTo>
                    <a:lnTo>
                      <a:pt x="612" y="235"/>
                    </a:lnTo>
                    <a:lnTo>
                      <a:pt x="641" y="278"/>
                    </a:lnTo>
                    <a:lnTo>
                      <a:pt x="661" y="326"/>
                    </a:lnTo>
                    <a:lnTo>
                      <a:pt x="671" y="377"/>
                    </a:lnTo>
                    <a:lnTo>
                      <a:pt x="673" y="405"/>
                    </a:lnTo>
                    <a:lnTo>
                      <a:pt x="671" y="432"/>
                    </a:lnTo>
                    <a:lnTo>
                      <a:pt x="661" y="484"/>
                    </a:lnTo>
                    <a:lnTo>
                      <a:pt x="641" y="533"/>
                    </a:lnTo>
                    <a:lnTo>
                      <a:pt x="612" y="575"/>
                    </a:lnTo>
                    <a:lnTo>
                      <a:pt x="575" y="611"/>
                    </a:lnTo>
                    <a:lnTo>
                      <a:pt x="533" y="640"/>
                    </a:lnTo>
                    <a:lnTo>
                      <a:pt x="486" y="661"/>
                    </a:lnTo>
                    <a:lnTo>
                      <a:pt x="432" y="671"/>
                    </a:lnTo>
                    <a:lnTo>
                      <a:pt x="405" y="673"/>
                    </a:lnTo>
                    <a:close/>
                    <a:moveTo>
                      <a:pt x="682" y="193"/>
                    </a:moveTo>
                    <a:lnTo>
                      <a:pt x="669" y="193"/>
                    </a:lnTo>
                    <a:lnTo>
                      <a:pt x="646" y="183"/>
                    </a:lnTo>
                    <a:lnTo>
                      <a:pt x="628" y="166"/>
                    </a:lnTo>
                    <a:lnTo>
                      <a:pt x="620" y="143"/>
                    </a:lnTo>
                    <a:lnTo>
                      <a:pt x="618" y="130"/>
                    </a:lnTo>
                    <a:lnTo>
                      <a:pt x="620" y="117"/>
                    </a:lnTo>
                    <a:lnTo>
                      <a:pt x="628" y="95"/>
                    </a:lnTo>
                    <a:lnTo>
                      <a:pt x="646" y="78"/>
                    </a:lnTo>
                    <a:lnTo>
                      <a:pt x="669" y="68"/>
                    </a:lnTo>
                    <a:lnTo>
                      <a:pt x="682" y="66"/>
                    </a:lnTo>
                    <a:lnTo>
                      <a:pt x="695" y="68"/>
                    </a:lnTo>
                    <a:lnTo>
                      <a:pt x="716" y="78"/>
                    </a:lnTo>
                    <a:lnTo>
                      <a:pt x="733" y="95"/>
                    </a:lnTo>
                    <a:lnTo>
                      <a:pt x="744" y="117"/>
                    </a:lnTo>
                    <a:lnTo>
                      <a:pt x="745" y="130"/>
                    </a:lnTo>
                    <a:lnTo>
                      <a:pt x="744" y="143"/>
                    </a:lnTo>
                    <a:lnTo>
                      <a:pt x="733" y="166"/>
                    </a:lnTo>
                    <a:lnTo>
                      <a:pt x="716" y="183"/>
                    </a:lnTo>
                    <a:lnTo>
                      <a:pt x="695" y="193"/>
                    </a:lnTo>
                    <a:lnTo>
                      <a:pt x="682" y="19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1"/>
              <p:cNvSpPr>
                <a:spLocks/>
              </p:cNvSpPr>
              <p:nvPr/>
            </p:nvSpPr>
            <p:spPr bwMode="auto">
              <a:xfrm>
                <a:off x="1983" y="660"/>
                <a:ext cx="103" cy="103"/>
              </a:xfrm>
              <a:custGeom>
                <a:avLst/>
                <a:gdLst>
                  <a:gd name="T0" fmla="*/ 154 w 308"/>
                  <a:gd name="T1" fmla="*/ 0 h 308"/>
                  <a:gd name="T2" fmla="*/ 124 w 308"/>
                  <a:gd name="T3" fmla="*/ 3 h 308"/>
                  <a:gd name="T4" fmla="*/ 67 w 308"/>
                  <a:gd name="T5" fmla="*/ 26 h 308"/>
                  <a:gd name="T6" fmla="*/ 26 w 308"/>
                  <a:gd name="T7" fmla="*/ 67 h 308"/>
                  <a:gd name="T8" fmla="*/ 3 w 308"/>
                  <a:gd name="T9" fmla="*/ 122 h 308"/>
                  <a:gd name="T10" fmla="*/ 0 w 308"/>
                  <a:gd name="T11" fmla="*/ 154 h 308"/>
                  <a:gd name="T12" fmla="*/ 3 w 308"/>
                  <a:gd name="T13" fmla="*/ 185 h 308"/>
                  <a:gd name="T14" fmla="*/ 26 w 308"/>
                  <a:gd name="T15" fmla="*/ 240 h 308"/>
                  <a:gd name="T16" fmla="*/ 67 w 308"/>
                  <a:gd name="T17" fmla="*/ 283 h 308"/>
                  <a:gd name="T18" fmla="*/ 124 w 308"/>
                  <a:gd name="T19" fmla="*/ 307 h 308"/>
                  <a:gd name="T20" fmla="*/ 154 w 308"/>
                  <a:gd name="T21" fmla="*/ 308 h 308"/>
                  <a:gd name="T22" fmla="*/ 186 w 308"/>
                  <a:gd name="T23" fmla="*/ 307 h 308"/>
                  <a:gd name="T24" fmla="*/ 242 w 308"/>
                  <a:gd name="T25" fmla="*/ 283 h 308"/>
                  <a:gd name="T26" fmla="*/ 284 w 308"/>
                  <a:gd name="T27" fmla="*/ 240 h 308"/>
                  <a:gd name="T28" fmla="*/ 307 w 308"/>
                  <a:gd name="T29" fmla="*/ 185 h 308"/>
                  <a:gd name="T30" fmla="*/ 308 w 308"/>
                  <a:gd name="T31" fmla="*/ 154 h 308"/>
                  <a:gd name="T32" fmla="*/ 307 w 308"/>
                  <a:gd name="T33" fmla="*/ 122 h 308"/>
                  <a:gd name="T34" fmla="*/ 284 w 308"/>
                  <a:gd name="T35" fmla="*/ 67 h 308"/>
                  <a:gd name="T36" fmla="*/ 242 w 308"/>
                  <a:gd name="T37" fmla="*/ 26 h 308"/>
                  <a:gd name="T38" fmla="*/ 186 w 308"/>
                  <a:gd name="T39" fmla="*/ 3 h 308"/>
                  <a:gd name="T40" fmla="*/ 154 w 308"/>
                  <a:gd name="T41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8" h="308">
                    <a:moveTo>
                      <a:pt x="154" y="0"/>
                    </a:moveTo>
                    <a:lnTo>
                      <a:pt x="124" y="3"/>
                    </a:lnTo>
                    <a:lnTo>
                      <a:pt x="67" y="26"/>
                    </a:lnTo>
                    <a:lnTo>
                      <a:pt x="26" y="67"/>
                    </a:lnTo>
                    <a:lnTo>
                      <a:pt x="3" y="122"/>
                    </a:lnTo>
                    <a:lnTo>
                      <a:pt x="0" y="154"/>
                    </a:lnTo>
                    <a:lnTo>
                      <a:pt x="3" y="185"/>
                    </a:lnTo>
                    <a:lnTo>
                      <a:pt x="26" y="240"/>
                    </a:lnTo>
                    <a:lnTo>
                      <a:pt x="67" y="283"/>
                    </a:lnTo>
                    <a:lnTo>
                      <a:pt x="124" y="307"/>
                    </a:lnTo>
                    <a:lnTo>
                      <a:pt x="154" y="308"/>
                    </a:lnTo>
                    <a:lnTo>
                      <a:pt x="186" y="307"/>
                    </a:lnTo>
                    <a:lnTo>
                      <a:pt x="242" y="283"/>
                    </a:lnTo>
                    <a:lnTo>
                      <a:pt x="284" y="240"/>
                    </a:lnTo>
                    <a:lnTo>
                      <a:pt x="307" y="185"/>
                    </a:lnTo>
                    <a:lnTo>
                      <a:pt x="308" y="154"/>
                    </a:lnTo>
                    <a:lnTo>
                      <a:pt x="307" y="122"/>
                    </a:lnTo>
                    <a:lnTo>
                      <a:pt x="284" y="67"/>
                    </a:lnTo>
                    <a:lnTo>
                      <a:pt x="242" y="26"/>
                    </a:lnTo>
                    <a:lnTo>
                      <a:pt x="186" y="3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22"/>
              <p:cNvSpPr>
                <a:spLocks noEditPoints="1"/>
              </p:cNvSpPr>
              <p:nvPr/>
            </p:nvSpPr>
            <p:spPr bwMode="auto">
              <a:xfrm>
                <a:off x="1747" y="423"/>
                <a:ext cx="575" cy="575"/>
              </a:xfrm>
              <a:custGeom>
                <a:avLst/>
                <a:gdLst>
                  <a:gd name="T0" fmla="*/ 819 w 1725"/>
                  <a:gd name="T1" fmla="*/ 2 h 1725"/>
                  <a:gd name="T2" fmla="*/ 647 w 1725"/>
                  <a:gd name="T3" fmla="*/ 28 h 1725"/>
                  <a:gd name="T4" fmla="*/ 489 w 1725"/>
                  <a:gd name="T5" fmla="*/ 85 h 1725"/>
                  <a:gd name="T6" fmla="*/ 346 w 1725"/>
                  <a:gd name="T7" fmla="*/ 172 h 1725"/>
                  <a:gd name="T8" fmla="*/ 223 w 1725"/>
                  <a:gd name="T9" fmla="*/ 283 h 1725"/>
                  <a:gd name="T10" fmla="*/ 124 w 1725"/>
                  <a:gd name="T11" fmla="*/ 415 h 1725"/>
                  <a:gd name="T12" fmla="*/ 52 w 1725"/>
                  <a:gd name="T13" fmla="*/ 567 h 1725"/>
                  <a:gd name="T14" fmla="*/ 10 w 1725"/>
                  <a:gd name="T15" fmla="*/ 731 h 1725"/>
                  <a:gd name="T16" fmla="*/ 0 w 1725"/>
                  <a:gd name="T17" fmla="*/ 863 h 1725"/>
                  <a:gd name="T18" fmla="*/ 10 w 1725"/>
                  <a:gd name="T19" fmla="*/ 994 h 1725"/>
                  <a:gd name="T20" fmla="*/ 52 w 1725"/>
                  <a:gd name="T21" fmla="*/ 1159 h 1725"/>
                  <a:gd name="T22" fmla="*/ 124 w 1725"/>
                  <a:gd name="T23" fmla="*/ 1310 h 1725"/>
                  <a:gd name="T24" fmla="*/ 223 w 1725"/>
                  <a:gd name="T25" fmla="*/ 1443 h 1725"/>
                  <a:gd name="T26" fmla="*/ 346 w 1725"/>
                  <a:gd name="T27" fmla="*/ 1553 h 1725"/>
                  <a:gd name="T28" fmla="*/ 489 w 1725"/>
                  <a:gd name="T29" fmla="*/ 1640 h 1725"/>
                  <a:gd name="T30" fmla="*/ 647 w 1725"/>
                  <a:gd name="T31" fmla="*/ 1698 h 1725"/>
                  <a:gd name="T32" fmla="*/ 819 w 1725"/>
                  <a:gd name="T33" fmla="*/ 1724 h 1725"/>
                  <a:gd name="T34" fmla="*/ 907 w 1725"/>
                  <a:gd name="T35" fmla="*/ 1724 h 1725"/>
                  <a:gd name="T36" fmla="*/ 1078 w 1725"/>
                  <a:gd name="T37" fmla="*/ 1698 h 1725"/>
                  <a:gd name="T38" fmla="*/ 1237 w 1725"/>
                  <a:gd name="T39" fmla="*/ 1640 h 1725"/>
                  <a:gd name="T40" fmla="*/ 1379 w 1725"/>
                  <a:gd name="T41" fmla="*/ 1553 h 1725"/>
                  <a:gd name="T42" fmla="*/ 1500 w 1725"/>
                  <a:gd name="T43" fmla="*/ 1443 h 1725"/>
                  <a:gd name="T44" fmla="*/ 1600 w 1725"/>
                  <a:gd name="T45" fmla="*/ 1310 h 1725"/>
                  <a:gd name="T46" fmla="*/ 1673 w 1725"/>
                  <a:gd name="T47" fmla="*/ 1159 h 1725"/>
                  <a:gd name="T48" fmla="*/ 1715 w 1725"/>
                  <a:gd name="T49" fmla="*/ 994 h 1725"/>
                  <a:gd name="T50" fmla="*/ 1725 w 1725"/>
                  <a:gd name="T51" fmla="*/ 863 h 1725"/>
                  <a:gd name="T52" fmla="*/ 1715 w 1725"/>
                  <a:gd name="T53" fmla="*/ 731 h 1725"/>
                  <a:gd name="T54" fmla="*/ 1673 w 1725"/>
                  <a:gd name="T55" fmla="*/ 567 h 1725"/>
                  <a:gd name="T56" fmla="*/ 1600 w 1725"/>
                  <a:gd name="T57" fmla="*/ 415 h 1725"/>
                  <a:gd name="T58" fmla="*/ 1500 w 1725"/>
                  <a:gd name="T59" fmla="*/ 283 h 1725"/>
                  <a:gd name="T60" fmla="*/ 1379 w 1725"/>
                  <a:gd name="T61" fmla="*/ 172 h 1725"/>
                  <a:gd name="T62" fmla="*/ 1237 w 1725"/>
                  <a:gd name="T63" fmla="*/ 85 h 1725"/>
                  <a:gd name="T64" fmla="*/ 1078 w 1725"/>
                  <a:gd name="T65" fmla="*/ 28 h 1725"/>
                  <a:gd name="T66" fmla="*/ 907 w 1725"/>
                  <a:gd name="T67" fmla="*/ 2 h 1725"/>
                  <a:gd name="T68" fmla="*/ 1381 w 1725"/>
                  <a:gd name="T69" fmla="*/ 1123 h 1725"/>
                  <a:gd name="T70" fmla="*/ 1369 w 1725"/>
                  <a:gd name="T71" fmla="*/ 1201 h 1725"/>
                  <a:gd name="T72" fmla="*/ 1322 w 1725"/>
                  <a:gd name="T73" fmla="*/ 1288 h 1725"/>
                  <a:gd name="T74" fmla="*/ 1244 w 1725"/>
                  <a:gd name="T75" fmla="*/ 1352 h 1725"/>
                  <a:gd name="T76" fmla="*/ 1146 w 1725"/>
                  <a:gd name="T77" fmla="*/ 1383 h 1725"/>
                  <a:gd name="T78" fmla="*/ 605 w 1725"/>
                  <a:gd name="T79" fmla="*/ 1383 h 1725"/>
                  <a:gd name="T80" fmla="*/ 527 w 1725"/>
                  <a:gd name="T81" fmla="*/ 1372 h 1725"/>
                  <a:gd name="T82" fmla="*/ 438 w 1725"/>
                  <a:gd name="T83" fmla="*/ 1324 h 1725"/>
                  <a:gd name="T84" fmla="*/ 375 w 1725"/>
                  <a:gd name="T85" fmla="*/ 1247 h 1725"/>
                  <a:gd name="T86" fmla="*/ 344 w 1725"/>
                  <a:gd name="T87" fmla="*/ 1149 h 1725"/>
                  <a:gd name="T88" fmla="*/ 343 w 1725"/>
                  <a:gd name="T89" fmla="*/ 608 h 1725"/>
                  <a:gd name="T90" fmla="*/ 355 w 1725"/>
                  <a:gd name="T91" fmla="*/ 531 h 1725"/>
                  <a:gd name="T92" fmla="*/ 404 w 1725"/>
                  <a:gd name="T93" fmla="*/ 441 h 1725"/>
                  <a:gd name="T94" fmla="*/ 480 w 1725"/>
                  <a:gd name="T95" fmla="*/ 378 h 1725"/>
                  <a:gd name="T96" fmla="*/ 578 w 1725"/>
                  <a:gd name="T97" fmla="*/ 348 h 1725"/>
                  <a:gd name="T98" fmla="*/ 1120 w 1725"/>
                  <a:gd name="T99" fmla="*/ 346 h 1725"/>
                  <a:gd name="T100" fmla="*/ 1198 w 1725"/>
                  <a:gd name="T101" fmla="*/ 358 h 1725"/>
                  <a:gd name="T102" fmla="*/ 1286 w 1725"/>
                  <a:gd name="T103" fmla="*/ 407 h 1725"/>
                  <a:gd name="T104" fmla="*/ 1350 w 1725"/>
                  <a:gd name="T105" fmla="*/ 483 h 1725"/>
                  <a:gd name="T106" fmla="*/ 1381 w 1725"/>
                  <a:gd name="T107" fmla="*/ 581 h 1725"/>
                  <a:gd name="T108" fmla="*/ 1381 w 1725"/>
                  <a:gd name="T109" fmla="*/ 1123 h 17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5" h="1725">
                    <a:moveTo>
                      <a:pt x="862" y="0"/>
                    </a:moveTo>
                    <a:lnTo>
                      <a:pt x="819" y="2"/>
                    </a:lnTo>
                    <a:lnTo>
                      <a:pt x="731" y="10"/>
                    </a:lnTo>
                    <a:lnTo>
                      <a:pt x="647" y="28"/>
                    </a:lnTo>
                    <a:lnTo>
                      <a:pt x="566" y="52"/>
                    </a:lnTo>
                    <a:lnTo>
                      <a:pt x="489" y="85"/>
                    </a:lnTo>
                    <a:lnTo>
                      <a:pt x="415" y="126"/>
                    </a:lnTo>
                    <a:lnTo>
                      <a:pt x="346" y="172"/>
                    </a:lnTo>
                    <a:lnTo>
                      <a:pt x="282" y="225"/>
                    </a:lnTo>
                    <a:lnTo>
                      <a:pt x="223" y="283"/>
                    </a:lnTo>
                    <a:lnTo>
                      <a:pt x="172" y="346"/>
                    </a:lnTo>
                    <a:lnTo>
                      <a:pt x="124" y="415"/>
                    </a:lnTo>
                    <a:lnTo>
                      <a:pt x="85" y="489"/>
                    </a:lnTo>
                    <a:lnTo>
                      <a:pt x="52" y="567"/>
                    </a:lnTo>
                    <a:lnTo>
                      <a:pt x="27" y="647"/>
                    </a:lnTo>
                    <a:lnTo>
                      <a:pt x="10" y="731"/>
                    </a:lnTo>
                    <a:lnTo>
                      <a:pt x="1" y="819"/>
                    </a:lnTo>
                    <a:lnTo>
                      <a:pt x="0" y="863"/>
                    </a:lnTo>
                    <a:lnTo>
                      <a:pt x="1" y="907"/>
                    </a:lnTo>
                    <a:lnTo>
                      <a:pt x="10" y="994"/>
                    </a:lnTo>
                    <a:lnTo>
                      <a:pt x="27" y="1078"/>
                    </a:lnTo>
                    <a:lnTo>
                      <a:pt x="52" y="1159"/>
                    </a:lnTo>
                    <a:lnTo>
                      <a:pt x="85" y="1237"/>
                    </a:lnTo>
                    <a:lnTo>
                      <a:pt x="124" y="1310"/>
                    </a:lnTo>
                    <a:lnTo>
                      <a:pt x="172" y="1379"/>
                    </a:lnTo>
                    <a:lnTo>
                      <a:pt x="223" y="1443"/>
                    </a:lnTo>
                    <a:lnTo>
                      <a:pt x="282" y="1502"/>
                    </a:lnTo>
                    <a:lnTo>
                      <a:pt x="346" y="1553"/>
                    </a:lnTo>
                    <a:lnTo>
                      <a:pt x="415" y="1601"/>
                    </a:lnTo>
                    <a:lnTo>
                      <a:pt x="489" y="1640"/>
                    </a:lnTo>
                    <a:lnTo>
                      <a:pt x="566" y="1673"/>
                    </a:lnTo>
                    <a:lnTo>
                      <a:pt x="647" y="1698"/>
                    </a:lnTo>
                    <a:lnTo>
                      <a:pt x="731" y="1715"/>
                    </a:lnTo>
                    <a:lnTo>
                      <a:pt x="819" y="1724"/>
                    </a:lnTo>
                    <a:lnTo>
                      <a:pt x="862" y="1725"/>
                    </a:lnTo>
                    <a:lnTo>
                      <a:pt x="907" y="1724"/>
                    </a:lnTo>
                    <a:lnTo>
                      <a:pt x="994" y="1715"/>
                    </a:lnTo>
                    <a:lnTo>
                      <a:pt x="1078" y="1698"/>
                    </a:lnTo>
                    <a:lnTo>
                      <a:pt x="1159" y="1673"/>
                    </a:lnTo>
                    <a:lnTo>
                      <a:pt x="1237" y="1640"/>
                    </a:lnTo>
                    <a:lnTo>
                      <a:pt x="1310" y="1601"/>
                    </a:lnTo>
                    <a:lnTo>
                      <a:pt x="1379" y="1553"/>
                    </a:lnTo>
                    <a:lnTo>
                      <a:pt x="1443" y="1502"/>
                    </a:lnTo>
                    <a:lnTo>
                      <a:pt x="1500" y="1443"/>
                    </a:lnTo>
                    <a:lnTo>
                      <a:pt x="1554" y="1379"/>
                    </a:lnTo>
                    <a:lnTo>
                      <a:pt x="1600" y="1310"/>
                    </a:lnTo>
                    <a:lnTo>
                      <a:pt x="1640" y="1237"/>
                    </a:lnTo>
                    <a:lnTo>
                      <a:pt x="1673" y="1159"/>
                    </a:lnTo>
                    <a:lnTo>
                      <a:pt x="1698" y="1078"/>
                    </a:lnTo>
                    <a:lnTo>
                      <a:pt x="1715" y="994"/>
                    </a:lnTo>
                    <a:lnTo>
                      <a:pt x="1724" y="907"/>
                    </a:lnTo>
                    <a:lnTo>
                      <a:pt x="1725" y="863"/>
                    </a:lnTo>
                    <a:lnTo>
                      <a:pt x="1724" y="819"/>
                    </a:lnTo>
                    <a:lnTo>
                      <a:pt x="1715" y="731"/>
                    </a:lnTo>
                    <a:lnTo>
                      <a:pt x="1698" y="647"/>
                    </a:lnTo>
                    <a:lnTo>
                      <a:pt x="1673" y="567"/>
                    </a:lnTo>
                    <a:lnTo>
                      <a:pt x="1640" y="489"/>
                    </a:lnTo>
                    <a:lnTo>
                      <a:pt x="1600" y="415"/>
                    </a:lnTo>
                    <a:lnTo>
                      <a:pt x="1554" y="346"/>
                    </a:lnTo>
                    <a:lnTo>
                      <a:pt x="1500" y="283"/>
                    </a:lnTo>
                    <a:lnTo>
                      <a:pt x="1443" y="225"/>
                    </a:lnTo>
                    <a:lnTo>
                      <a:pt x="1379" y="172"/>
                    </a:lnTo>
                    <a:lnTo>
                      <a:pt x="1310" y="126"/>
                    </a:lnTo>
                    <a:lnTo>
                      <a:pt x="1237" y="85"/>
                    </a:lnTo>
                    <a:lnTo>
                      <a:pt x="1159" y="52"/>
                    </a:lnTo>
                    <a:lnTo>
                      <a:pt x="1078" y="28"/>
                    </a:lnTo>
                    <a:lnTo>
                      <a:pt x="994" y="10"/>
                    </a:lnTo>
                    <a:lnTo>
                      <a:pt x="907" y="2"/>
                    </a:lnTo>
                    <a:lnTo>
                      <a:pt x="862" y="0"/>
                    </a:lnTo>
                    <a:close/>
                    <a:moveTo>
                      <a:pt x="1381" y="1123"/>
                    </a:moveTo>
                    <a:lnTo>
                      <a:pt x="1381" y="1149"/>
                    </a:lnTo>
                    <a:lnTo>
                      <a:pt x="1369" y="1201"/>
                    </a:lnTo>
                    <a:lnTo>
                      <a:pt x="1350" y="1247"/>
                    </a:lnTo>
                    <a:lnTo>
                      <a:pt x="1322" y="1288"/>
                    </a:lnTo>
                    <a:lnTo>
                      <a:pt x="1286" y="1324"/>
                    </a:lnTo>
                    <a:lnTo>
                      <a:pt x="1244" y="1352"/>
                    </a:lnTo>
                    <a:lnTo>
                      <a:pt x="1198" y="1372"/>
                    </a:lnTo>
                    <a:lnTo>
                      <a:pt x="1146" y="1383"/>
                    </a:lnTo>
                    <a:lnTo>
                      <a:pt x="1120" y="1383"/>
                    </a:lnTo>
                    <a:lnTo>
                      <a:pt x="605" y="1383"/>
                    </a:lnTo>
                    <a:lnTo>
                      <a:pt x="578" y="1383"/>
                    </a:lnTo>
                    <a:lnTo>
                      <a:pt x="527" y="1372"/>
                    </a:lnTo>
                    <a:lnTo>
                      <a:pt x="480" y="1352"/>
                    </a:lnTo>
                    <a:lnTo>
                      <a:pt x="438" y="1324"/>
                    </a:lnTo>
                    <a:lnTo>
                      <a:pt x="404" y="1288"/>
                    </a:lnTo>
                    <a:lnTo>
                      <a:pt x="375" y="1247"/>
                    </a:lnTo>
                    <a:lnTo>
                      <a:pt x="355" y="1201"/>
                    </a:lnTo>
                    <a:lnTo>
                      <a:pt x="344" y="1149"/>
                    </a:lnTo>
                    <a:lnTo>
                      <a:pt x="343" y="1123"/>
                    </a:lnTo>
                    <a:lnTo>
                      <a:pt x="343" y="608"/>
                    </a:lnTo>
                    <a:lnTo>
                      <a:pt x="344" y="581"/>
                    </a:lnTo>
                    <a:lnTo>
                      <a:pt x="355" y="531"/>
                    </a:lnTo>
                    <a:lnTo>
                      <a:pt x="375" y="483"/>
                    </a:lnTo>
                    <a:lnTo>
                      <a:pt x="404" y="441"/>
                    </a:lnTo>
                    <a:lnTo>
                      <a:pt x="438" y="407"/>
                    </a:lnTo>
                    <a:lnTo>
                      <a:pt x="480" y="378"/>
                    </a:lnTo>
                    <a:lnTo>
                      <a:pt x="527" y="358"/>
                    </a:lnTo>
                    <a:lnTo>
                      <a:pt x="578" y="348"/>
                    </a:lnTo>
                    <a:lnTo>
                      <a:pt x="605" y="346"/>
                    </a:lnTo>
                    <a:lnTo>
                      <a:pt x="1120" y="346"/>
                    </a:lnTo>
                    <a:lnTo>
                      <a:pt x="1146" y="348"/>
                    </a:lnTo>
                    <a:lnTo>
                      <a:pt x="1198" y="358"/>
                    </a:lnTo>
                    <a:lnTo>
                      <a:pt x="1244" y="378"/>
                    </a:lnTo>
                    <a:lnTo>
                      <a:pt x="1286" y="407"/>
                    </a:lnTo>
                    <a:lnTo>
                      <a:pt x="1322" y="441"/>
                    </a:lnTo>
                    <a:lnTo>
                      <a:pt x="1350" y="483"/>
                    </a:lnTo>
                    <a:lnTo>
                      <a:pt x="1369" y="531"/>
                    </a:lnTo>
                    <a:lnTo>
                      <a:pt x="1381" y="581"/>
                    </a:lnTo>
                    <a:lnTo>
                      <a:pt x="1381" y="608"/>
                    </a:lnTo>
                    <a:lnTo>
                      <a:pt x="1381" y="11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7" name="Freeform 30"/>
            <p:cNvSpPr>
              <a:spLocks noEditPoints="1"/>
            </p:cNvSpPr>
            <p:nvPr/>
          </p:nvSpPr>
          <p:spPr bwMode="auto">
            <a:xfrm rot="5400000">
              <a:off x="10950162" y="470161"/>
              <a:ext cx="140525" cy="266701"/>
            </a:xfrm>
            <a:custGeom>
              <a:avLst/>
              <a:gdLst>
                <a:gd name="T0" fmla="*/ 586 w 851"/>
                <a:gd name="T1" fmla="*/ 92 h 1617"/>
                <a:gd name="T2" fmla="*/ 258 w 851"/>
                <a:gd name="T3" fmla="*/ 0 h 1617"/>
                <a:gd name="T4" fmla="*/ 140 w 851"/>
                <a:gd name="T5" fmla="*/ 92 h 1617"/>
                <a:gd name="T6" fmla="*/ 61 w 851"/>
                <a:gd name="T7" fmla="*/ 117 h 1617"/>
                <a:gd name="T8" fmla="*/ 1 w 851"/>
                <a:gd name="T9" fmla="*/ 205 h 1617"/>
                <a:gd name="T10" fmla="*/ 0 w 851"/>
                <a:gd name="T11" fmla="*/ 1477 h 1617"/>
                <a:gd name="T12" fmla="*/ 23 w 851"/>
                <a:gd name="T13" fmla="*/ 1556 h 1617"/>
                <a:gd name="T14" fmla="*/ 111 w 851"/>
                <a:gd name="T15" fmla="*/ 1615 h 1617"/>
                <a:gd name="T16" fmla="*/ 711 w 851"/>
                <a:gd name="T17" fmla="*/ 1617 h 1617"/>
                <a:gd name="T18" fmla="*/ 790 w 851"/>
                <a:gd name="T19" fmla="*/ 1594 h 1617"/>
                <a:gd name="T20" fmla="*/ 850 w 851"/>
                <a:gd name="T21" fmla="*/ 1506 h 1617"/>
                <a:gd name="T22" fmla="*/ 851 w 851"/>
                <a:gd name="T23" fmla="*/ 233 h 1617"/>
                <a:gd name="T24" fmla="*/ 828 w 851"/>
                <a:gd name="T25" fmla="*/ 154 h 1617"/>
                <a:gd name="T26" fmla="*/ 740 w 851"/>
                <a:gd name="T27" fmla="*/ 95 h 1617"/>
                <a:gd name="T28" fmla="*/ 757 w 851"/>
                <a:gd name="T29" fmla="*/ 1477 h 1617"/>
                <a:gd name="T30" fmla="*/ 750 w 851"/>
                <a:gd name="T31" fmla="*/ 1503 h 1617"/>
                <a:gd name="T32" fmla="*/ 721 w 851"/>
                <a:gd name="T33" fmla="*/ 1523 h 1617"/>
                <a:gd name="T34" fmla="*/ 140 w 851"/>
                <a:gd name="T35" fmla="*/ 1525 h 1617"/>
                <a:gd name="T36" fmla="*/ 114 w 851"/>
                <a:gd name="T37" fmla="*/ 1516 h 1617"/>
                <a:gd name="T38" fmla="*/ 94 w 851"/>
                <a:gd name="T39" fmla="*/ 1487 h 1617"/>
                <a:gd name="T40" fmla="*/ 94 w 851"/>
                <a:gd name="T41" fmla="*/ 233 h 1617"/>
                <a:gd name="T42" fmla="*/ 101 w 851"/>
                <a:gd name="T43" fmla="*/ 206 h 1617"/>
                <a:gd name="T44" fmla="*/ 131 w 851"/>
                <a:gd name="T45" fmla="*/ 187 h 1617"/>
                <a:gd name="T46" fmla="*/ 711 w 851"/>
                <a:gd name="T47" fmla="*/ 186 h 1617"/>
                <a:gd name="T48" fmla="*/ 737 w 851"/>
                <a:gd name="T49" fmla="*/ 194 h 1617"/>
                <a:gd name="T50" fmla="*/ 757 w 851"/>
                <a:gd name="T51" fmla="*/ 223 h 1617"/>
                <a:gd name="T52" fmla="*/ 757 w 851"/>
                <a:gd name="T53" fmla="*/ 1477 h 1617"/>
                <a:gd name="T54" fmla="*/ 144 w 851"/>
                <a:gd name="T55" fmla="*/ 1468 h 1617"/>
                <a:gd name="T56" fmla="*/ 707 w 851"/>
                <a:gd name="T57" fmla="*/ 1264 h 1617"/>
                <a:gd name="T58" fmla="*/ 707 w 851"/>
                <a:gd name="T59" fmla="*/ 1213 h 1617"/>
                <a:gd name="T60" fmla="*/ 144 w 851"/>
                <a:gd name="T61" fmla="*/ 1009 h 1617"/>
                <a:gd name="T62" fmla="*/ 707 w 851"/>
                <a:gd name="T63" fmla="*/ 1213 h 1617"/>
                <a:gd name="T64" fmla="*/ 144 w 851"/>
                <a:gd name="T65" fmla="*/ 958 h 1617"/>
                <a:gd name="T66" fmla="*/ 707 w 851"/>
                <a:gd name="T67" fmla="*/ 754 h 1617"/>
                <a:gd name="T68" fmla="*/ 707 w 851"/>
                <a:gd name="T69" fmla="*/ 703 h 1617"/>
                <a:gd name="T70" fmla="*/ 144 w 851"/>
                <a:gd name="T71" fmla="*/ 499 h 1617"/>
                <a:gd name="T72" fmla="*/ 707 w 851"/>
                <a:gd name="T73" fmla="*/ 703 h 1617"/>
                <a:gd name="T74" fmla="*/ 144 w 851"/>
                <a:gd name="T75" fmla="*/ 448 h 1617"/>
                <a:gd name="T76" fmla="*/ 707 w 851"/>
                <a:gd name="T77" fmla="*/ 243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1" h="1617">
                  <a:moveTo>
                    <a:pt x="711" y="92"/>
                  </a:moveTo>
                  <a:lnTo>
                    <a:pt x="586" y="92"/>
                  </a:lnTo>
                  <a:lnTo>
                    <a:pt x="586" y="0"/>
                  </a:lnTo>
                  <a:lnTo>
                    <a:pt x="258" y="0"/>
                  </a:lnTo>
                  <a:lnTo>
                    <a:pt x="258" y="92"/>
                  </a:lnTo>
                  <a:lnTo>
                    <a:pt x="140" y="92"/>
                  </a:lnTo>
                  <a:lnTo>
                    <a:pt x="111" y="95"/>
                  </a:lnTo>
                  <a:lnTo>
                    <a:pt x="61" y="117"/>
                  </a:lnTo>
                  <a:lnTo>
                    <a:pt x="23" y="154"/>
                  </a:lnTo>
                  <a:lnTo>
                    <a:pt x="1" y="205"/>
                  </a:lnTo>
                  <a:lnTo>
                    <a:pt x="0" y="233"/>
                  </a:lnTo>
                  <a:lnTo>
                    <a:pt x="0" y="1477"/>
                  </a:lnTo>
                  <a:lnTo>
                    <a:pt x="1" y="1506"/>
                  </a:lnTo>
                  <a:lnTo>
                    <a:pt x="23" y="1556"/>
                  </a:lnTo>
                  <a:lnTo>
                    <a:pt x="61" y="1594"/>
                  </a:lnTo>
                  <a:lnTo>
                    <a:pt x="111" y="1615"/>
                  </a:lnTo>
                  <a:lnTo>
                    <a:pt x="140" y="1617"/>
                  </a:lnTo>
                  <a:lnTo>
                    <a:pt x="711" y="1617"/>
                  </a:lnTo>
                  <a:lnTo>
                    <a:pt x="740" y="1615"/>
                  </a:lnTo>
                  <a:lnTo>
                    <a:pt x="790" y="1594"/>
                  </a:lnTo>
                  <a:lnTo>
                    <a:pt x="828" y="1556"/>
                  </a:lnTo>
                  <a:lnTo>
                    <a:pt x="850" y="1506"/>
                  </a:lnTo>
                  <a:lnTo>
                    <a:pt x="851" y="1477"/>
                  </a:lnTo>
                  <a:lnTo>
                    <a:pt x="851" y="233"/>
                  </a:lnTo>
                  <a:lnTo>
                    <a:pt x="850" y="205"/>
                  </a:lnTo>
                  <a:lnTo>
                    <a:pt x="828" y="154"/>
                  </a:lnTo>
                  <a:lnTo>
                    <a:pt x="790" y="117"/>
                  </a:lnTo>
                  <a:lnTo>
                    <a:pt x="740" y="95"/>
                  </a:lnTo>
                  <a:lnTo>
                    <a:pt x="711" y="92"/>
                  </a:lnTo>
                  <a:close/>
                  <a:moveTo>
                    <a:pt x="757" y="1477"/>
                  </a:moveTo>
                  <a:lnTo>
                    <a:pt x="757" y="1487"/>
                  </a:lnTo>
                  <a:lnTo>
                    <a:pt x="750" y="1503"/>
                  </a:lnTo>
                  <a:lnTo>
                    <a:pt x="737" y="1516"/>
                  </a:lnTo>
                  <a:lnTo>
                    <a:pt x="721" y="1523"/>
                  </a:lnTo>
                  <a:lnTo>
                    <a:pt x="711" y="1525"/>
                  </a:lnTo>
                  <a:lnTo>
                    <a:pt x="140" y="1525"/>
                  </a:lnTo>
                  <a:lnTo>
                    <a:pt x="131" y="1523"/>
                  </a:lnTo>
                  <a:lnTo>
                    <a:pt x="114" y="1516"/>
                  </a:lnTo>
                  <a:lnTo>
                    <a:pt x="101" y="1503"/>
                  </a:lnTo>
                  <a:lnTo>
                    <a:pt x="94" y="1487"/>
                  </a:lnTo>
                  <a:lnTo>
                    <a:pt x="94" y="1477"/>
                  </a:lnTo>
                  <a:lnTo>
                    <a:pt x="94" y="233"/>
                  </a:lnTo>
                  <a:lnTo>
                    <a:pt x="94" y="223"/>
                  </a:lnTo>
                  <a:lnTo>
                    <a:pt x="101" y="206"/>
                  </a:lnTo>
                  <a:lnTo>
                    <a:pt x="114" y="194"/>
                  </a:lnTo>
                  <a:lnTo>
                    <a:pt x="131" y="187"/>
                  </a:lnTo>
                  <a:lnTo>
                    <a:pt x="140" y="186"/>
                  </a:lnTo>
                  <a:lnTo>
                    <a:pt x="711" y="186"/>
                  </a:lnTo>
                  <a:lnTo>
                    <a:pt x="721" y="187"/>
                  </a:lnTo>
                  <a:lnTo>
                    <a:pt x="737" y="194"/>
                  </a:lnTo>
                  <a:lnTo>
                    <a:pt x="750" y="206"/>
                  </a:lnTo>
                  <a:lnTo>
                    <a:pt x="757" y="223"/>
                  </a:lnTo>
                  <a:lnTo>
                    <a:pt x="757" y="233"/>
                  </a:lnTo>
                  <a:lnTo>
                    <a:pt x="757" y="1477"/>
                  </a:lnTo>
                  <a:close/>
                  <a:moveTo>
                    <a:pt x="707" y="1468"/>
                  </a:moveTo>
                  <a:lnTo>
                    <a:pt x="144" y="1468"/>
                  </a:lnTo>
                  <a:lnTo>
                    <a:pt x="144" y="1264"/>
                  </a:lnTo>
                  <a:lnTo>
                    <a:pt x="707" y="1264"/>
                  </a:lnTo>
                  <a:lnTo>
                    <a:pt x="707" y="1468"/>
                  </a:lnTo>
                  <a:close/>
                  <a:moveTo>
                    <a:pt x="707" y="1213"/>
                  </a:moveTo>
                  <a:lnTo>
                    <a:pt x="144" y="1213"/>
                  </a:lnTo>
                  <a:lnTo>
                    <a:pt x="144" y="1009"/>
                  </a:lnTo>
                  <a:lnTo>
                    <a:pt x="707" y="1009"/>
                  </a:lnTo>
                  <a:lnTo>
                    <a:pt x="707" y="1213"/>
                  </a:lnTo>
                  <a:close/>
                  <a:moveTo>
                    <a:pt x="707" y="958"/>
                  </a:moveTo>
                  <a:lnTo>
                    <a:pt x="144" y="958"/>
                  </a:lnTo>
                  <a:lnTo>
                    <a:pt x="144" y="754"/>
                  </a:lnTo>
                  <a:lnTo>
                    <a:pt x="707" y="754"/>
                  </a:lnTo>
                  <a:lnTo>
                    <a:pt x="707" y="958"/>
                  </a:lnTo>
                  <a:close/>
                  <a:moveTo>
                    <a:pt x="707" y="703"/>
                  </a:moveTo>
                  <a:lnTo>
                    <a:pt x="144" y="703"/>
                  </a:lnTo>
                  <a:lnTo>
                    <a:pt x="144" y="499"/>
                  </a:lnTo>
                  <a:lnTo>
                    <a:pt x="707" y="499"/>
                  </a:lnTo>
                  <a:lnTo>
                    <a:pt x="707" y="703"/>
                  </a:lnTo>
                  <a:close/>
                  <a:moveTo>
                    <a:pt x="707" y="448"/>
                  </a:moveTo>
                  <a:lnTo>
                    <a:pt x="144" y="448"/>
                  </a:lnTo>
                  <a:lnTo>
                    <a:pt x="144" y="243"/>
                  </a:lnTo>
                  <a:lnTo>
                    <a:pt x="707" y="243"/>
                  </a:lnTo>
                  <a:lnTo>
                    <a:pt x="707" y="44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10474324" y="495789"/>
              <a:ext cx="43954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kern="0" dirty="0">
                  <a:solidFill>
                    <a:prstClr val="black"/>
                  </a:solidFill>
                </a:rPr>
                <a:t>100%</a:t>
              </a: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5822434" y="495789"/>
              <a:ext cx="566181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kern="0" dirty="0">
                  <a:solidFill>
                    <a:prstClr val="black"/>
                  </a:solidFill>
                </a:rPr>
                <a:t>2:00 PM</a:t>
              </a: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40" name="Freeform 26"/>
            <p:cNvSpPr>
              <a:spLocks noEditPoints="1"/>
            </p:cNvSpPr>
            <p:nvPr/>
          </p:nvSpPr>
          <p:spPr bwMode="auto">
            <a:xfrm>
              <a:off x="1636522" y="533249"/>
              <a:ext cx="179805" cy="140525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937083" y="495789"/>
              <a:ext cx="731290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kern="0" dirty="0">
                  <a:solidFill>
                    <a:prstClr val="black"/>
                  </a:solidFill>
                </a:rPr>
                <a:t>PPTBIZCAM</a:t>
              </a:r>
              <a:endParaRPr lang="ko-KR" altLang="en-US" dirty="0">
                <a:solidFill>
                  <a:prstClr val="black"/>
                </a:solidFill>
              </a:endParaRPr>
            </a:p>
          </p:txBody>
        </p:sp>
        <p:cxnSp>
          <p:nvCxnSpPr>
            <p:cNvPr id="45" name="직선 연결선 44"/>
            <p:cNvCxnSpPr/>
            <p:nvPr/>
          </p:nvCxnSpPr>
          <p:spPr>
            <a:xfrm>
              <a:off x="376237" y="862012"/>
              <a:ext cx="1143952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직사각형 53"/>
          <p:cNvSpPr/>
          <p:nvPr/>
        </p:nvSpPr>
        <p:spPr>
          <a:xfrm>
            <a:off x="752923" y="1428866"/>
            <a:ext cx="2860173" cy="30112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12. OTA Roaming Activation Procedure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12. 1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Handover Roaming Activation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12. 1.1 Handover Roaming Start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12. 1.2 Packet Transmission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12. 1.3 Handover Roaming Stop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12. 2 Passive Roaming Activation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12. 2.1 Passive Roaming Start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12. 2.2 Packet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Transmission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12. 2.3 Passive Roaming Stop</a:t>
            </a:r>
          </a:p>
        </p:txBody>
      </p:sp>
      <p:sp>
        <p:nvSpPr>
          <p:cNvPr id="74" name="직사각형 73"/>
          <p:cNvSpPr/>
          <p:nvPr/>
        </p:nvSpPr>
        <p:spPr>
          <a:xfrm>
            <a:off x="3613096" y="1449907"/>
            <a:ext cx="2860173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13. Geolocation</a:t>
            </a:r>
          </a:p>
        </p:txBody>
      </p:sp>
      <p:sp>
        <p:nvSpPr>
          <p:cNvPr id="80" name="직사각형 79"/>
          <p:cNvSpPr/>
          <p:nvPr/>
        </p:nvSpPr>
        <p:spPr>
          <a:xfrm>
            <a:off x="6493427" y="1449907"/>
            <a:ext cx="2860173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14. </a:t>
            </a:r>
            <a:r>
              <a:rPr lang="en-US" altLang="ko-KR" sz="16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DevAddr</a:t>
            </a: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Assignment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239716-B1DF-4280-A28B-F27E9E2E84B1}"/>
              </a:ext>
            </a:extLst>
          </p:cNvPr>
          <p:cNvSpPr/>
          <p:nvPr/>
        </p:nvSpPr>
        <p:spPr>
          <a:xfrm>
            <a:off x="9353601" y="1428866"/>
            <a:ext cx="2482320" cy="4140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15. Periodic Recovery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DAF7FACB-550B-45F1-B09F-66C765E45940}"/>
              </a:ext>
            </a:extLst>
          </p:cNvPr>
          <p:cNvSpPr/>
          <p:nvPr/>
        </p:nvSpPr>
        <p:spPr>
          <a:xfrm>
            <a:off x="753479" y="4553210"/>
            <a:ext cx="2860173" cy="7833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16. Rekeying and </a:t>
            </a:r>
            <a:r>
              <a:rPr lang="en-US" altLang="ko-KR" sz="16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DevAddr</a:t>
            </a: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Reassignment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DE7FDC9C-7ED2-4B04-BDFE-407E5C6E52C9}"/>
              </a:ext>
            </a:extLst>
          </p:cNvPr>
          <p:cNvSpPr/>
          <p:nvPr/>
        </p:nvSpPr>
        <p:spPr>
          <a:xfrm>
            <a:off x="3613096" y="4553210"/>
            <a:ext cx="2860173" cy="9799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17. Packet Metadata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17. 1 UL Packet Metadata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17. 2 DL Packet Metadata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A20D4D0B-D2A9-4CF3-B5D4-9172C4A3D41D}"/>
              </a:ext>
            </a:extLst>
          </p:cNvPr>
          <p:cNvSpPr/>
          <p:nvPr/>
        </p:nvSpPr>
        <p:spPr>
          <a:xfrm>
            <a:off x="6493811" y="4553210"/>
            <a:ext cx="2860173" cy="12569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18. Profiles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18. 1 Device Profile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18. 2 Service Profile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18. 3 Routing Profile</a:t>
            </a:r>
          </a:p>
        </p:txBody>
      </p:sp>
    </p:spTree>
    <p:extLst>
      <p:ext uri="{BB962C8B-B14F-4D97-AF65-F5344CB8AC3E}">
        <p14:creationId xmlns:p14="http://schemas.microsoft.com/office/powerpoint/2010/main" val="12479008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F2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>
            <a:off x="376237" y="352425"/>
            <a:ext cx="11439525" cy="6505575"/>
          </a:xfrm>
          <a:prstGeom prst="round2SameRect">
            <a:avLst>
              <a:gd name="adj1" fmla="val 5832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317500" dist="609600" sx="95000" sy="95000" algn="l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376237" y="495789"/>
            <a:ext cx="11439525" cy="366223"/>
            <a:chOff x="376237" y="495789"/>
            <a:chExt cx="11439525" cy="366223"/>
          </a:xfrm>
        </p:grpSpPr>
        <p:grpSp>
          <p:nvGrpSpPr>
            <p:cNvPr id="13" name="Group 8"/>
            <p:cNvGrpSpPr>
              <a:grpSpLocks noChangeAspect="1"/>
            </p:cNvGrpSpPr>
            <p:nvPr/>
          </p:nvGrpSpPr>
          <p:grpSpPr bwMode="auto">
            <a:xfrm>
              <a:off x="2175290" y="533249"/>
              <a:ext cx="132372" cy="140525"/>
              <a:chOff x="4594" y="900"/>
              <a:chExt cx="276" cy="293"/>
            </a:xfrm>
            <a:solidFill>
              <a:schemeClr val="tx1"/>
            </a:solidFill>
          </p:grpSpPr>
          <p:sp>
            <p:nvSpPr>
              <p:cNvPr id="15" name="Freeform 9"/>
              <p:cNvSpPr>
                <a:spLocks/>
              </p:cNvSpPr>
              <p:nvPr/>
            </p:nvSpPr>
            <p:spPr bwMode="auto"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6" name="Freeform 10"/>
              <p:cNvSpPr>
                <a:spLocks/>
              </p:cNvSpPr>
              <p:nvPr/>
            </p:nvSpPr>
            <p:spPr bwMode="auto"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7" name="Freeform 11"/>
              <p:cNvSpPr>
                <a:spLocks noEditPoints="1"/>
              </p:cNvSpPr>
              <p:nvPr/>
            </p:nvSpPr>
            <p:spPr bwMode="auto"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8" name="Freeform 12"/>
              <p:cNvSpPr>
                <a:spLocks/>
              </p:cNvSpPr>
              <p:nvPr/>
            </p:nvSpPr>
            <p:spPr bwMode="auto"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grpSp>
          <p:nvGrpSpPr>
            <p:cNvPr id="25" name="Group 19"/>
            <p:cNvGrpSpPr>
              <a:grpSpLocks noChangeAspect="1"/>
            </p:cNvGrpSpPr>
            <p:nvPr/>
          </p:nvGrpSpPr>
          <p:grpSpPr bwMode="auto">
            <a:xfrm>
              <a:off x="1930628" y="533249"/>
              <a:ext cx="140525" cy="140525"/>
              <a:chOff x="1747" y="423"/>
              <a:chExt cx="575" cy="575"/>
            </a:xfrm>
            <a:solidFill>
              <a:schemeClr val="tx1"/>
            </a:solidFill>
          </p:grpSpPr>
          <p:sp>
            <p:nvSpPr>
              <p:cNvPr id="27" name="Freeform 20"/>
              <p:cNvSpPr>
                <a:spLocks noEditPoints="1"/>
              </p:cNvSpPr>
              <p:nvPr/>
            </p:nvSpPr>
            <p:spPr bwMode="auto">
              <a:xfrm>
                <a:off x="1899" y="577"/>
                <a:ext cx="271" cy="270"/>
              </a:xfrm>
              <a:custGeom>
                <a:avLst/>
                <a:gdLst>
                  <a:gd name="T0" fmla="*/ 148 w 811"/>
                  <a:gd name="T1" fmla="*/ 0 h 811"/>
                  <a:gd name="T2" fmla="*/ 65 w 811"/>
                  <a:gd name="T3" fmla="*/ 24 h 811"/>
                  <a:gd name="T4" fmla="*/ 1 w 811"/>
                  <a:gd name="T5" fmla="*/ 118 h 811"/>
                  <a:gd name="T6" fmla="*/ 0 w 811"/>
                  <a:gd name="T7" fmla="*/ 663 h 811"/>
                  <a:gd name="T8" fmla="*/ 24 w 811"/>
                  <a:gd name="T9" fmla="*/ 746 h 811"/>
                  <a:gd name="T10" fmla="*/ 118 w 811"/>
                  <a:gd name="T11" fmla="*/ 808 h 811"/>
                  <a:gd name="T12" fmla="*/ 663 w 811"/>
                  <a:gd name="T13" fmla="*/ 811 h 811"/>
                  <a:gd name="T14" fmla="*/ 746 w 811"/>
                  <a:gd name="T15" fmla="*/ 787 h 811"/>
                  <a:gd name="T16" fmla="*/ 810 w 811"/>
                  <a:gd name="T17" fmla="*/ 693 h 811"/>
                  <a:gd name="T18" fmla="*/ 811 w 811"/>
                  <a:gd name="T19" fmla="*/ 148 h 811"/>
                  <a:gd name="T20" fmla="*/ 787 w 811"/>
                  <a:gd name="T21" fmla="*/ 65 h 811"/>
                  <a:gd name="T22" fmla="*/ 693 w 811"/>
                  <a:gd name="T23" fmla="*/ 1 h 811"/>
                  <a:gd name="T24" fmla="*/ 405 w 811"/>
                  <a:gd name="T25" fmla="*/ 673 h 811"/>
                  <a:gd name="T26" fmla="*/ 326 w 811"/>
                  <a:gd name="T27" fmla="*/ 661 h 811"/>
                  <a:gd name="T28" fmla="*/ 235 w 811"/>
                  <a:gd name="T29" fmla="*/ 611 h 811"/>
                  <a:gd name="T30" fmla="*/ 170 w 811"/>
                  <a:gd name="T31" fmla="*/ 533 h 811"/>
                  <a:gd name="T32" fmla="*/ 140 w 811"/>
                  <a:gd name="T33" fmla="*/ 432 h 811"/>
                  <a:gd name="T34" fmla="*/ 140 w 811"/>
                  <a:gd name="T35" fmla="*/ 377 h 811"/>
                  <a:gd name="T36" fmla="*/ 170 w 811"/>
                  <a:gd name="T37" fmla="*/ 278 h 811"/>
                  <a:gd name="T38" fmla="*/ 235 w 811"/>
                  <a:gd name="T39" fmla="*/ 199 h 811"/>
                  <a:gd name="T40" fmla="*/ 326 w 811"/>
                  <a:gd name="T41" fmla="*/ 150 h 811"/>
                  <a:gd name="T42" fmla="*/ 405 w 811"/>
                  <a:gd name="T43" fmla="*/ 138 h 811"/>
                  <a:gd name="T44" fmla="*/ 486 w 811"/>
                  <a:gd name="T45" fmla="*/ 150 h 811"/>
                  <a:gd name="T46" fmla="*/ 575 w 811"/>
                  <a:gd name="T47" fmla="*/ 199 h 811"/>
                  <a:gd name="T48" fmla="*/ 641 w 811"/>
                  <a:gd name="T49" fmla="*/ 278 h 811"/>
                  <a:gd name="T50" fmla="*/ 671 w 811"/>
                  <a:gd name="T51" fmla="*/ 377 h 811"/>
                  <a:gd name="T52" fmla="*/ 671 w 811"/>
                  <a:gd name="T53" fmla="*/ 432 h 811"/>
                  <a:gd name="T54" fmla="*/ 641 w 811"/>
                  <a:gd name="T55" fmla="*/ 533 h 811"/>
                  <a:gd name="T56" fmla="*/ 575 w 811"/>
                  <a:gd name="T57" fmla="*/ 611 h 811"/>
                  <a:gd name="T58" fmla="*/ 486 w 811"/>
                  <a:gd name="T59" fmla="*/ 661 h 811"/>
                  <a:gd name="T60" fmla="*/ 405 w 811"/>
                  <a:gd name="T61" fmla="*/ 673 h 811"/>
                  <a:gd name="T62" fmla="*/ 669 w 811"/>
                  <a:gd name="T63" fmla="*/ 193 h 811"/>
                  <a:gd name="T64" fmla="*/ 628 w 811"/>
                  <a:gd name="T65" fmla="*/ 166 h 811"/>
                  <a:gd name="T66" fmla="*/ 618 w 811"/>
                  <a:gd name="T67" fmla="*/ 130 h 811"/>
                  <a:gd name="T68" fmla="*/ 628 w 811"/>
                  <a:gd name="T69" fmla="*/ 95 h 811"/>
                  <a:gd name="T70" fmla="*/ 669 w 811"/>
                  <a:gd name="T71" fmla="*/ 68 h 811"/>
                  <a:gd name="T72" fmla="*/ 695 w 811"/>
                  <a:gd name="T73" fmla="*/ 68 h 811"/>
                  <a:gd name="T74" fmla="*/ 733 w 811"/>
                  <a:gd name="T75" fmla="*/ 95 h 811"/>
                  <a:gd name="T76" fmla="*/ 745 w 811"/>
                  <a:gd name="T77" fmla="*/ 130 h 811"/>
                  <a:gd name="T78" fmla="*/ 733 w 811"/>
                  <a:gd name="T79" fmla="*/ 166 h 811"/>
                  <a:gd name="T80" fmla="*/ 695 w 811"/>
                  <a:gd name="T81" fmla="*/ 193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11" h="811">
                    <a:moveTo>
                      <a:pt x="663" y="0"/>
                    </a:moveTo>
                    <a:lnTo>
                      <a:pt x="148" y="0"/>
                    </a:lnTo>
                    <a:lnTo>
                      <a:pt x="118" y="1"/>
                    </a:lnTo>
                    <a:lnTo>
                      <a:pt x="65" y="24"/>
                    </a:lnTo>
                    <a:lnTo>
                      <a:pt x="24" y="65"/>
                    </a:lnTo>
                    <a:lnTo>
                      <a:pt x="1" y="118"/>
                    </a:lnTo>
                    <a:lnTo>
                      <a:pt x="0" y="148"/>
                    </a:lnTo>
                    <a:lnTo>
                      <a:pt x="0" y="663"/>
                    </a:lnTo>
                    <a:lnTo>
                      <a:pt x="1" y="693"/>
                    </a:lnTo>
                    <a:lnTo>
                      <a:pt x="24" y="746"/>
                    </a:lnTo>
                    <a:lnTo>
                      <a:pt x="65" y="787"/>
                    </a:lnTo>
                    <a:lnTo>
                      <a:pt x="118" y="808"/>
                    </a:lnTo>
                    <a:lnTo>
                      <a:pt x="148" y="811"/>
                    </a:lnTo>
                    <a:lnTo>
                      <a:pt x="663" y="811"/>
                    </a:lnTo>
                    <a:lnTo>
                      <a:pt x="693" y="808"/>
                    </a:lnTo>
                    <a:lnTo>
                      <a:pt x="746" y="787"/>
                    </a:lnTo>
                    <a:lnTo>
                      <a:pt x="787" y="746"/>
                    </a:lnTo>
                    <a:lnTo>
                      <a:pt x="810" y="693"/>
                    </a:lnTo>
                    <a:lnTo>
                      <a:pt x="811" y="663"/>
                    </a:lnTo>
                    <a:lnTo>
                      <a:pt x="811" y="148"/>
                    </a:lnTo>
                    <a:lnTo>
                      <a:pt x="810" y="118"/>
                    </a:lnTo>
                    <a:lnTo>
                      <a:pt x="787" y="65"/>
                    </a:lnTo>
                    <a:lnTo>
                      <a:pt x="746" y="24"/>
                    </a:lnTo>
                    <a:lnTo>
                      <a:pt x="693" y="1"/>
                    </a:lnTo>
                    <a:lnTo>
                      <a:pt x="663" y="0"/>
                    </a:lnTo>
                    <a:close/>
                    <a:moveTo>
                      <a:pt x="405" y="673"/>
                    </a:moveTo>
                    <a:lnTo>
                      <a:pt x="377" y="671"/>
                    </a:lnTo>
                    <a:lnTo>
                      <a:pt x="326" y="661"/>
                    </a:lnTo>
                    <a:lnTo>
                      <a:pt x="278" y="640"/>
                    </a:lnTo>
                    <a:lnTo>
                      <a:pt x="235" y="611"/>
                    </a:lnTo>
                    <a:lnTo>
                      <a:pt x="199" y="575"/>
                    </a:lnTo>
                    <a:lnTo>
                      <a:pt x="170" y="533"/>
                    </a:lnTo>
                    <a:lnTo>
                      <a:pt x="150" y="484"/>
                    </a:lnTo>
                    <a:lnTo>
                      <a:pt x="140" y="432"/>
                    </a:lnTo>
                    <a:lnTo>
                      <a:pt x="138" y="405"/>
                    </a:lnTo>
                    <a:lnTo>
                      <a:pt x="140" y="377"/>
                    </a:lnTo>
                    <a:lnTo>
                      <a:pt x="150" y="326"/>
                    </a:lnTo>
                    <a:lnTo>
                      <a:pt x="170" y="278"/>
                    </a:lnTo>
                    <a:lnTo>
                      <a:pt x="199" y="235"/>
                    </a:lnTo>
                    <a:lnTo>
                      <a:pt x="235" y="199"/>
                    </a:lnTo>
                    <a:lnTo>
                      <a:pt x="278" y="170"/>
                    </a:lnTo>
                    <a:lnTo>
                      <a:pt x="326" y="150"/>
                    </a:lnTo>
                    <a:lnTo>
                      <a:pt x="377" y="138"/>
                    </a:lnTo>
                    <a:lnTo>
                      <a:pt x="405" y="138"/>
                    </a:lnTo>
                    <a:lnTo>
                      <a:pt x="432" y="138"/>
                    </a:lnTo>
                    <a:lnTo>
                      <a:pt x="486" y="150"/>
                    </a:lnTo>
                    <a:lnTo>
                      <a:pt x="533" y="170"/>
                    </a:lnTo>
                    <a:lnTo>
                      <a:pt x="575" y="199"/>
                    </a:lnTo>
                    <a:lnTo>
                      <a:pt x="612" y="235"/>
                    </a:lnTo>
                    <a:lnTo>
                      <a:pt x="641" y="278"/>
                    </a:lnTo>
                    <a:lnTo>
                      <a:pt x="661" y="326"/>
                    </a:lnTo>
                    <a:lnTo>
                      <a:pt x="671" y="377"/>
                    </a:lnTo>
                    <a:lnTo>
                      <a:pt x="673" y="405"/>
                    </a:lnTo>
                    <a:lnTo>
                      <a:pt x="671" y="432"/>
                    </a:lnTo>
                    <a:lnTo>
                      <a:pt x="661" y="484"/>
                    </a:lnTo>
                    <a:lnTo>
                      <a:pt x="641" y="533"/>
                    </a:lnTo>
                    <a:lnTo>
                      <a:pt x="612" y="575"/>
                    </a:lnTo>
                    <a:lnTo>
                      <a:pt x="575" y="611"/>
                    </a:lnTo>
                    <a:lnTo>
                      <a:pt x="533" y="640"/>
                    </a:lnTo>
                    <a:lnTo>
                      <a:pt x="486" y="661"/>
                    </a:lnTo>
                    <a:lnTo>
                      <a:pt x="432" y="671"/>
                    </a:lnTo>
                    <a:lnTo>
                      <a:pt x="405" y="673"/>
                    </a:lnTo>
                    <a:close/>
                    <a:moveTo>
                      <a:pt x="682" y="193"/>
                    </a:moveTo>
                    <a:lnTo>
                      <a:pt x="669" y="193"/>
                    </a:lnTo>
                    <a:lnTo>
                      <a:pt x="646" y="183"/>
                    </a:lnTo>
                    <a:lnTo>
                      <a:pt x="628" y="166"/>
                    </a:lnTo>
                    <a:lnTo>
                      <a:pt x="620" y="143"/>
                    </a:lnTo>
                    <a:lnTo>
                      <a:pt x="618" y="130"/>
                    </a:lnTo>
                    <a:lnTo>
                      <a:pt x="620" y="117"/>
                    </a:lnTo>
                    <a:lnTo>
                      <a:pt x="628" y="95"/>
                    </a:lnTo>
                    <a:lnTo>
                      <a:pt x="646" y="78"/>
                    </a:lnTo>
                    <a:lnTo>
                      <a:pt x="669" y="68"/>
                    </a:lnTo>
                    <a:lnTo>
                      <a:pt x="682" y="66"/>
                    </a:lnTo>
                    <a:lnTo>
                      <a:pt x="695" y="68"/>
                    </a:lnTo>
                    <a:lnTo>
                      <a:pt x="716" y="78"/>
                    </a:lnTo>
                    <a:lnTo>
                      <a:pt x="733" y="95"/>
                    </a:lnTo>
                    <a:lnTo>
                      <a:pt x="744" y="117"/>
                    </a:lnTo>
                    <a:lnTo>
                      <a:pt x="745" y="130"/>
                    </a:lnTo>
                    <a:lnTo>
                      <a:pt x="744" y="143"/>
                    </a:lnTo>
                    <a:lnTo>
                      <a:pt x="733" y="166"/>
                    </a:lnTo>
                    <a:lnTo>
                      <a:pt x="716" y="183"/>
                    </a:lnTo>
                    <a:lnTo>
                      <a:pt x="695" y="193"/>
                    </a:lnTo>
                    <a:lnTo>
                      <a:pt x="682" y="19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8" name="Freeform 21"/>
              <p:cNvSpPr>
                <a:spLocks/>
              </p:cNvSpPr>
              <p:nvPr/>
            </p:nvSpPr>
            <p:spPr bwMode="auto">
              <a:xfrm>
                <a:off x="1983" y="660"/>
                <a:ext cx="103" cy="103"/>
              </a:xfrm>
              <a:custGeom>
                <a:avLst/>
                <a:gdLst>
                  <a:gd name="T0" fmla="*/ 154 w 308"/>
                  <a:gd name="T1" fmla="*/ 0 h 308"/>
                  <a:gd name="T2" fmla="*/ 124 w 308"/>
                  <a:gd name="T3" fmla="*/ 3 h 308"/>
                  <a:gd name="T4" fmla="*/ 67 w 308"/>
                  <a:gd name="T5" fmla="*/ 26 h 308"/>
                  <a:gd name="T6" fmla="*/ 26 w 308"/>
                  <a:gd name="T7" fmla="*/ 67 h 308"/>
                  <a:gd name="T8" fmla="*/ 3 w 308"/>
                  <a:gd name="T9" fmla="*/ 122 h 308"/>
                  <a:gd name="T10" fmla="*/ 0 w 308"/>
                  <a:gd name="T11" fmla="*/ 154 h 308"/>
                  <a:gd name="T12" fmla="*/ 3 w 308"/>
                  <a:gd name="T13" fmla="*/ 185 h 308"/>
                  <a:gd name="T14" fmla="*/ 26 w 308"/>
                  <a:gd name="T15" fmla="*/ 240 h 308"/>
                  <a:gd name="T16" fmla="*/ 67 w 308"/>
                  <a:gd name="T17" fmla="*/ 283 h 308"/>
                  <a:gd name="T18" fmla="*/ 124 w 308"/>
                  <a:gd name="T19" fmla="*/ 307 h 308"/>
                  <a:gd name="T20" fmla="*/ 154 w 308"/>
                  <a:gd name="T21" fmla="*/ 308 h 308"/>
                  <a:gd name="T22" fmla="*/ 186 w 308"/>
                  <a:gd name="T23" fmla="*/ 307 h 308"/>
                  <a:gd name="T24" fmla="*/ 242 w 308"/>
                  <a:gd name="T25" fmla="*/ 283 h 308"/>
                  <a:gd name="T26" fmla="*/ 284 w 308"/>
                  <a:gd name="T27" fmla="*/ 240 h 308"/>
                  <a:gd name="T28" fmla="*/ 307 w 308"/>
                  <a:gd name="T29" fmla="*/ 185 h 308"/>
                  <a:gd name="T30" fmla="*/ 308 w 308"/>
                  <a:gd name="T31" fmla="*/ 154 h 308"/>
                  <a:gd name="T32" fmla="*/ 307 w 308"/>
                  <a:gd name="T33" fmla="*/ 122 h 308"/>
                  <a:gd name="T34" fmla="*/ 284 w 308"/>
                  <a:gd name="T35" fmla="*/ 67 h 308"/>
                  <a:gd name="T36" fmla="*/ 242 w 308"/>
                  <a:gd name="T37" fmla="*/ 26 h 308"/>
                  <a:gd name="T38" fmla="*/ 186 w 308"/>
                  <a:gd name="T39" fmla="*/ 3 h 308"/>
                  <a:gd name="T40" fmla="*/ 154 w 308"/>
                  <a:gd name="T41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8" h="308">
                    <a:moveTo>
                      <a:pt x="154" y="0"/>
                    </a:moveTo>
                    <a:lnTo>
                      <a:pt x="124" y="3"/>
                    </a:lnTo>
                    <a:lnTo>
                      <a:pt x="67" y="26"/>
                    </a:lnTo>
                    <a:lnTo>
                      <a:pt x="26" y="67"/>
                    </a:lnTo>
                    <a:lnTo>
                      <a:pt x="3" y="122"/>
                    </a:lnTo>
                    <a:lnTo>
                      <a:pt x="0" y="154"/>
                    </a:lnTo>
                    <a:lnTo>
                      <a:pt x="3" y="185"/>
                    </a:lnTo>
                    <a:lnTo>
                      <a:pt x="26" y="240"/>
                    </a:lnTo>
                    <a:lnTo>
                      <a:pt x="67" y="283"/>
                    </a:lnTo>
                    <a:lnTo>
                      <a:pt x="124" y="307"/>
                    </a:lnTo>
                    <a:lnTo>
                      <a:pt x="154" y="308"/>
                    </a:lnTo>
                    <a:lnTo>
                      <a:pt x="186" y="307"/>
                    </a:lnTo>
                    <a:lnTo>
                      <a:pt x="242" y="283"/>
                    </a:lnTo>
                    <a:lnTo>
                      <a:pt x="284" y="240"/>
                    </a:lnTo>
                    <a:lnTo>
                      <a:pt x="307" y="185"/>
                    </a:lnTo>
                    <a:lnTo>
                      <a:pt x="308" y="154"/>
                    </a:lnTo>
                    <a:lnTo>
                      <a:pt x="307" y="122"/>
                    </a:lnTo>
                    <a:lnTo>
                      <a:pt x="284" y="67"/>
                    </a:lnTo>
                    <a:lnTo>
                      <a:pt x="242" y="26"/>
                    </a:lnTo>
                    <a:lnTo>
                      <a:pt x="186" y="3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9" name="Freeform 22"/>
              <p:cNvSpPr>
                <a:spLocks noEditPoints="1"/>
              </p:cNvSpPr>
              <p:nvPr/>
            </p:nvSpPr>
            <p:spPr bwMode="auto">
              <a:xfrm>
                <a:off x="1747" y="423"/>
                <a:ext cx="575" cy="575"/>
              </a:xfrm>
              <a:custGeom>
                <a:avLst/>
                <a:gdLst>
                  <a:gd name="T0" fmla="*/ 819 w 1725"/>
                  <a:gd name="T1" fmla="*/ 2 h 1725"/>
                  <a:gd name="T2" fmla="*/ 647 w 1725"/>
                  <a:gd name="T3" fmla="*/ 28 h 1725"/>
                  <a:gd name="T4" fmla="*/ 489 w 1725"/>
                  <a:gd name="T5" fmla="*/ 85 h 1725"/>
                  <a:gd name="T6" fmla="*/ 346 w 1725"/>
                  <a:gd name="T7" fmla="*/ 172 h 1725"/>
                  <a:gd name="T8" fmla="*/ 223 w 1725"/>
                  <a:gd name="T9" fmla="*/ 283 h 1725"/>
                  <a:gd name="T10" fmla="*/ 124 w 1725"/>
                  <a:gd name="T11" fmla="*/ 415 h 1725"/>
                  <a:gd name="T12" fmla="*/ 52 w 1725"/>
                  <a:gd name="T13" fmla="*/ 567 h 1725"/>
                  <a:gd name="T14" fmla="*/ 10 w 1725"/>
                  <a:gd name="T15" fmla="*/ 731 h 1725"/>
                  <a:gd name="T16" fmla="*/ 0 w 1725"/>
                  <a:gd name="T17" fmla="*/ 863 h 1725"/>
                  <a:gd name="T18" fmla="*/ 10 w 1725"/>
                  <a:gd name="T19" fmla="*/ 994 h 1725"/>
                  <a:gd name="T20" fmla="*/ 52 w 1725"/>
                  <a:gd name="T21" fmla="*/ 1159 h 1725"/>
                  <a:gd name="T22" fmla="*/ 124 w 1725"/>
                  <a:gd name="T23" fmla="*/ 1310 h 1725"/>
                  <a:gd name="T24" fmla="*/ 223 w 1725"/>
                  <a:gd name="T25" fmla="*/ 1443 h 1725"/>
                  <a:gd name="T26" fmla="*/ 346 w 1725"/>
                  <a:gd name="T27" fmla="*/ 1553 h 1725"/>
                  <a:gd name="T28" fmla="*/ 489 w 1725"/>
                  <a:gd name="T29" fmla="*/ 1640 h 1725"/>
                  <a:gd name="T30" fmla="*/ 647 w 1725"/>
                  <a:gd name="T31" fmla="*/ 1698 h 1725"/>
                  <a:gd name="T32" fmla="*/ 819 w 1725"/>
                  <a:gd name="T33" fmla="*/ 1724 h 1725"/>
                  <a:gd name="T34" fmla="*/ 907 w 1725"/>
                  <a:gd name="T35" fmla="*/ 1724 h 1725"/>
                  <a:gd name="T36" fmla="*/ 1078 w 1725"/>
                  <a:gd name="T37" fmla="*/ 1698 h 1725"/>
                  <a:gd name="T38" fmla="*/ 1237 w 1725"/>
                  <a:gd name="T39" fmla="*/ 1640 h 1725"/>
                  <a:gd name="T40" fmla="*/ 1379 w 1725"/>
                  <a:gd name="T41" fmla="*/ 1553 h 1725"/>
                  <a:gd name="T42" fmla="*/ 1500 w 1725"/>
                  <a:gd name="T43" fmla="*/ 1443 h 1725"/>
                  <a:gd name="T44" fmla="*/ 1600 w 1725"/>
                  <a:gd name="T45" fmla="*/ 1310 h 1725"/>
                  <a:gd name="T46" fmla="*/ 1673 w 1725"/>
                  <a:gd name="T47" fmla="*/ 1159 h 1725"/>
                  <a:gd name="T48" fmla="*/ 1715 w 1725"/>
                  <a:gd name="T49" fmla="*/ 994 h 1725"/>
                  <a:gd name="T50" fmla="*/ 1725 w 1725"/>
                  <a:gd name="T51" fmla="*/ 863 h 1725"/>
                  <a:gd name="T52" fmla="*/ 1715 w 1725"/>
                  <a:gd name="T53" fmla="*/ 731 h 1725"/>
                  <a:gd name="T54" fmla="*/ 1673 w 1725"/>
                  <a:gd name="T55" fmla="*/ 567 h 1725"/>
                  <a:gd name="T56" fmla="*/ 1600 w 1725"/>
                  <a:gd name="T57" fmla="*/ 415 h 1725"/>
                  <a:gd name="T58" fmla="*/ 1500 w 1725"/>
                  <a:gd name="T59" fmla="*/ 283 h 1725"/>
                  <a:gd name="T60" fmla="*/ 1379 w 1725"/>
                  <a:gd name="T61" fmla="*/ 172 h 1725"/>
                  <a:gd name="T62" fmla="*/ 1237 w 1725"/>
                  <a:gd name="T63" fmla="*/ 85 h 1725"/>
                  <a:gd name="T64" fmla="*/ 1078 w 1725"/>
                  <a:gd name="T65" fmla="*/ 28 h 1725"/>
                  <a:gd name="T66" fmla="*/ 907 w 1725"/>
                  <a:gd name="T67" fmla="*/ 2 h 1725"/>
                  <a:gd name="T68" fmla="*/ 1381 w 1725"/>
                  <a:gd name="T69" fmla="*/ 1123 h 1725"/>
                  <a:gd name="T70" fmla="*/ 1369 w 1725"/>
                  <a:gd name="T71" fmla="*/ 1201 h 1725"/>
                  <a:gd name="T72" fmla="*/ 1322 w 1725"/>
                  <a:gd name="T73" fmla="*/ 1288 h 1725"/>
                  <a:gd name="T74" fmla="*/ 1244 w 1725"/>
                  <a:gd name="T75" fmla="*/ 1352 h 1725"/>
                  <a:gd name="T76" fmla="*/ 1146 w 1725"/>
                  <a:gd name="T77" fmla="*/ 1383 h 1725"/>
                  <a:gd name="T78" fmla="*/ 605 w 1725"/>
                  <a:gd name="T79" fmla="*/ 1383 h 1725"/>
                  <a:gd name="T80" fmla="*/ 527 w 1725"/>
                  <a:gd name="T81" fmla="*/ 1372 h 1725"/>
                  <a:gd name="T82" fmla="*/ 438 w 1725"/>
                  <a:gd name="T83" fmla="*/ 1324 h 1725"/>
                  <a:gd name="T84" fmla="*/ 375 w 1725"/>
                  <a:gd name="T85" fmla="*/ 1247 h 1725"/>
                  <a:gd name="T86" fmla="*/ 344 w 1725"/>
                  <a:gd name="T87" fmla="*/ 1149 h 1725"/>
                  <a:gd name="T88" fmla="*/ 343 w 1725"/>
                  <a:gd name="T89" fmla="*/ 608 h 1725"/>
                  <a:gd name="T90" fmla="*/ 355 w 1725"/>
                  <a:gd name="T91" fmla="*/ 531 h 1725"/>
                  <a:gd name="T92" fmla="*/ 404 w 1725"/>
                  <a:gd name="T93" fmla="*/ 441 h 1725"/>
                  <a:gd name="T94" fmla="*/ 480 w 1725"/>
                  <a:gd name="T95" fmla="*/ 378 h 1725"/>
                  <a:gd name="T96" fmla="*/ 578 w 1725"/>
                  <a:gd name="T97" fmla="*/ 348 h 1725"/>
                  <a:gd name="T98" fmla="*/ 1120 w 1725"/>
                  <a:gd name="T99" fmla="*/ 346 h 1725"/>
                  <a:gd name="T100" fmla="*/ 1198 w 1725"/>
                  <a:gd name="T101" fmla="*/ 358 h 1725"/>
                  <a:gd name="T102" fmla="*/ 1286 w 1725"/>
                  <a:gd name="T103" fmla="*/ 407 h 1725"/>
                  <a:gd name="T104" fmla="*/ 1350 w 1725"/>
                  <a:gd name="T105" fmla="*/ 483 h 1725"/>
                  <a:gd name="T106" fmla="*/ 1381 w 1725"/>
                  <a:gd name="T107" fmla="*/ 581 h 1725"/>
                  <a:gd name="T108" fmla="*/ 1381 w 1725"/>
                  <a:gd name="T109" fmla="*/ 1123 h 17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5" h="1725">
                    <a:moveTo>
                      <a:pt x="862" y="0"/>
                    </a:moveTo>
                    <a:lnTo>
                      <a:pt x="819" y="2"/>
                    </a:lnTo>
                    <a:lnTo>
                      <a:pt x="731" y="10"/>
                    </a:lnTo>
                    <a:lnTo>
                      <a:pt x="647" y="28"/>
                    </a:lnTo>
                    <a:lnTo>
                      <a:pt x="566" y="52"/>
                    </a:lnTo>
                    <a:lnTo>
                      <a:pt x="489" y="85"/>
                    </a:lnTo>
                    <a:lnTo>
                      <a:pt x="415" y="126"/>
                    </a:lnTo>
                    <a:lnTo>
                      <a:pt x="346" y="172"/>
                    </a:lnTo>
                    <a:lnTo>
                      <a:pt x="282" y="225"/>
                    </a:lnTo>
                    <a:lnTo>
                      <a:pt x="223" y="283"/>
                    </a:lnTo>
                    <a:lnTo>
                      <a:pt x="172" y="346"/>
                    </a:lnTo>
                    <a:lnTo>
                      <a:pt x="124" y="415"/>
                    </a:lnTo>
                    <a:lnTo>
                      <a:pt x="85" y="489"/>
                    </a:lnTo>
                    <a:lnTo>
                      <a:pt x="52" y="567"/>
                    </a:lnTo>
                    <a:lnTo>
                      <a:pt x="27" y="647"/>
                    </a:lnTo>
                    <a:lnTo>
                      <a:pt x="10" y="731"/>
                    </a:lnTo>
                    <a:lnTo>
                      <a:pt x="1" y="819"/>
                    </a:lnTo>
                    <a:lnTo>
                      <a:pt x="0" y="863"/>
                    </a:lnTo>
                    <a:lnTo>
                      <a:pt x="1" y="907"/>
                    </a:lnTo>
                    <a:lnTo>
                      <a:pt x="10" y="994"/>
                    </a:lnTo>
                    <a:lnTo>
                      <a:pt x="27" y="1078"/>
                    </a:lnTo>
                    <a:lnTo>
                      <a:pt x="52" y="1159"/>
                    </a:lnTo>
                    <a:lnTo>
                      <a:pt x="85" y="1237"/>
                    </a:lnTo>
                    <a:lnTo>
                      <a:pt x="124" y="1310"/>
                    </a:lnTo>
                    <a:lnTo>
                      <a:pt x="172" y="1379"/>
                    </a:lnTo>
                    <a:lnTo>
                      <a:pt x="223" y="1443"/>
                    </a:lnTo>
                    <a:lnTo>
                      <a:pt x="282" y="1502"/>
                    </a:lnTo>
                    <a:lnTo>
                      <a:pt x="346" y="1553"/>
                    </a:lnTo>
                    <a:lnTo>
                      <a:pt x="415" y="1601"/>
                    </a:lnTo>
                    <a:lnTo>
                      <a:pt x="489" y="1640"/>
                    </a:lnTo>
                    <a:lnTo>
                      <a:pt x="566" y="1673"/>
                    </a:lnTo>
                    <a:lnTo>
                      <a:pt x="647" y="1698"/>
                    </a:lnTo>
                    <a:lnTo>
                      <a:pt x="731" y="1715"/>
                    </a:lnTo>
                    <a:lnTo>
                      <a:pt x="819" y="1724"/>
                    </a:lnTo>
                    <a:lnTo>
                      <a:pt x="862" y="1725"/>
                    </a:lnTo>
                    <a:lnTo>
                      <a:pt x="907" y="1724"/>
                    </a:lnTo>
                    <a:lnTo>
                      <a:pt x="994" y="1715"/>
                    </a:lnTo>
                    <a:lnTo>
                      <a:pt x="1078" y="1698"/>
                    </a:lnTo>
                    <a:lnTo>
                      <a:pt x="1159" y="1673"/>
                    </a:lnTo>
                    <a:lnTo>
                      <a:pt x="1237" y="1640"/>
                    </a:lnTo>
                    <a:lnTo>
                      <a:pt x="1310" y="1601"/>
                    </a:lnTo>
                    <a:lnTo>
                      <a:pt x="1379" y="1553"/>
                    </a:lnTo>
                    <a:lnTo>
                      <a:pt x="1443" y="1502"/>
                    </a:lnTo>
                    <a:lnTo>
                      <a:pt x="1500" y="1443"/>
                    </a:lnTo>
                    <a:lnTo>
                      <a:pt x="1554" y="1379"/>
                    </a:lnTo>
                    <a:lnTo>
                      <a:pt x="1600" y="1310"/>
                    </a:lnTo>
                    <a:lnTo>
                      <a:pt x="1640" y="1237"/>
                    </a:lnTo>
                    <a:lnTo>
                      <a:pt x="1673" y="1159"/>
                    </a:lnTo>
                    <a:lnTo>
                      <a:pt x="1698" y="1078"/>
                    </a:lnTo>
                    <a:lnTo>
                      <a:pt x="1715" y="994"/>
                    </a:lnTo>
                    <a:lnTo>
                      <a:pt x="1724" y="907"/>
                    </a:lnTo>
                    <a:lnTo>
                      <a:pt x="1725" y="863"/>
                    </a:lnTo>
                    <a:lnTo>
                      <a:pt x="1724" y="819"/>
                    </a:lnTo>
                    <a:lnTo>
                      <a:pt x="1715" y="731"/>
                    </a:lnTo>
                    <a:lnTo>
                      <a:pt x="1698" y="647"/>
                    </a:lnTo>
                    <a:lnTo>
                      <a:pt x="1673" y="567"/>
                    </a:lnTo>
                    <a:lnTo>
                      <a:pt x="1640" y="489"/>
                    </a:lnTo>
                    <a:lnTo>
                      <a:pt x="1600" y="415"/>
                    </a:lnTo>
                    <a:lnTo>
                      <a:pt x="1554" y="346"/>
                    </a:lnTo>
                    <a:lnTo>
                      <a:pt x="1500" y="283"/>
                    </a:lnTo>
                    <a:lnTo>
                      <a:pt x="1443" y="225"/>
                    </a:lnTo>
                    <a:lnTo>
                      <a:pt x="1379" y="172"/>
                    </a:lnTo>
                    <a:lnTo>
                      <a:pt x="1310" y="126"/>
                    </a:lnTo>
                    <a:lnTo>
                      <a:pt x="1237" y="85"/>
                    </a:lnTo>
                    <a:lnTo>
                      <a:pt x="1159" y="52"/>
                    </a:lnTo>
                    <a:lnTo>
                      <a:pt x="1078" y="28"/>
                    </a:lnTo>
                    <a:lnTo>
                      <a:pt x="994" y="10"/>
                    </a:lnTo>
                    <a:lnTo>
                      <a:pt x="907" y="2"/>
                    </a:lnTo>
                    <a:lnTo>
                      <a:pt x="862" y="0"/>
                    </a:lnTo>
                    <a:close/>
                    <a:moveTo>
                      <a:pt x="1381" y="1123"/>
                    </a:moveTo>
                    <a:lnTo>
                      <a:pt x="1381" y="1149"/>
                    </a:lnTo>
                    <a:lnTo>
                      <a:pt x="1369" y="1201"/>
                    </a:lnTo>
                    <a:lnTo>
                      <a:pt x="1350" y="1247"/>
                    </a:lnTo>
                    <a:lnTo>
                      <a:pt x="1322" y="1288"/>
                    </a:lnTo>
                    <a:lnTo>
                      <a:pt x="1286" y="1324"/>
                    </a:lnTo>
                    <a:lnTo>
                      <a:pt x="1244" y="1352"/>
                    </a:lnTo>
                    <a:lnTo>
                      <a:pt x="1198" y="1372"/>
                    </a:lnTo>
                    <a:lnTo>
                      <a:pt x="1146" y="1383"/>
                    </a:lnTo>
                    <a:lnTo>
                      <a:pt x="1120" y="1383"/>
                    </a:lnTo>
                    <a:lnTo>
                      <a:pt x="605" y="1383"/>
                    </a:lnTo>
                    <a:lnTo>
                      <a:pt x="578" y="1383"/>
                    </a:lnTo>
                    <a:lnTo>
                      <a:pt x="527" y="1372"/>
                    </a:lnTo>
                    <a:lnTo>
                      <a:pt x="480" y="1352"/>
                    </a:lnTo>
                    <a:lnTo>
                      <a:pt x="438" y="1324"/>
                    </a:lnTo>
                    <a:lnTo>
                      <a:pt x="404" y="1288"/>
                    </a:lnTo>
                    <a:lnTo>
                      <a:pt x="375" y="1247"/>
                    </a:lnTo>
                    <a:lnTo>
                      <a:pt x="355" y="1201"/>
                    </a:lnTo>
                    <a:lnTo>
                      <a:pt x="344" y="1149"/>
                    </a:lnTo>
                    <a:lnTo>
                      <a:pt x="343" y="1123"/>
                    </a:lnTo>
                    <a:lnTo>
                      <a:pt x="343" y="608"/>
                    </a:lnTo>
                    <a:lnTo>
                      <a:pt x="344" y="581"/>
                    </a:lnTo>
                    <a:lnTo>
                      <a:pt x="355" y="531"/>
                    </a:lnTo>
                    <a:lnTo>
                      <a:pt x="375" y="483"/>
                    </a:lnTo>
                    <a:lnTo>
                      <a:pt x="404" y="441"/>
                    </a:lnTo>
                    <a:lnTo>
                      <a:pt x="438" y="407"/>
                    </a:lnTo>
                    <a:lnTo>
                      <a:pt x="480" y="378"/>
                    </a:lnTo>
                    <a:lnTo>
                      <a:pt x="527" y="358"/>
                    </a:lnTo>
                    <a:lnTo>
                      <a:pt x="578" y="348"/>
                    </a:lnTo>
                    <a:lnTo>
                      <a:pt x="605" y="346"/>
                    </a:lnTo>
                    <a:lnTo>
                      <a:pt x="1120" y="346"/>
                    </a:lnTo>
                    <a:lnTo>
                      <a:pt x="1146" y="348"/>
                    </a:lnTo>
                    <a:lnTo>
                      <a:pt x="1198" y="358"/>
                    </a:lnTo>
                    <a:lnTo>
                      <a:pt x="1244" y="378"/>
                    </a:lnTo>
                    <a:lnTo>
                      <a:pt x="1286" y="407"/>
                    </a:lnTo>
                    <a:lnTo>
                      <a:pt x="1322" y="441"/>
                    </a:lnTo>
                    <a:lnTo>
                      <a:pt x="1350" y="483"/>
                    </a:lnTo>
                    <a:lnTo>
                      <a:pt x="1369" y="531"/>
                    </a:lnTo>
                    <a:lnTo>
                      <a:pt x="1381" y="581"/>
                    </a:lnTo>
                    <a:lnTo>
                      <a:pt x="1381" y="608"/>
                    </a:lnTo>
                    <a:lnTo>
                      <a:pt x="1381" y="11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37" name="Freeform 30"/>
            <p:cNvSpPr>
              <a:spLocks noEditPoints="1"/>
            </p:cNvSpPr>
            <p:nvPr/>
          </p:nvSpPr>
          <p:spPr bwMode="auto">
            <a:xfrm rot="5400000">
              <a:off x="10950162" y="470161"/>
              <a:ext cx="140525" cy="266701"/>
            </a:xfrm>
            <a:custGeom>
              <a:avLst/>
              <a:gdLst>
                <a:gd name="T0" fmla="*/ 586 w 851"/>
                <a:gd name="T1" fmla="*/ 92 h 1617"/>
                <a:gd name="T2" fmla="*/ 258 w 851"/>
                <a:gd name="T3" fmla="*/ 0 h 1617"/>
                <a:gd name="T4" fmla="*/ 140 w 851"/>
                <a:gd name="T5" fmla="*/ 92 h 1617"/>
                <a:gd name="T6" fmla="*/ 61 w 851"/>
                <a:gd name="T7" fmla="*/ 117 h 1617"/>
                <a:gd name="T8" fmla="*/ 1 w 851"/>
                <a:gd name="T9" fmla="*/ 205 h 1617"/>
                <a:gd name="T10" fmla="*/ 0 w 851"/>
                <a:gd name="T11" fmla="*/ 1477 h 1617"/>
                <a:gd name="T12" fmla="*/ 23 w 851"/>
                <a:gd name="T13" fmla="*/ 1556 h 1617"/>
                <a:gd name="T14" fmla="*/ 111 w 851"/>
                <a:gd name="T15" fmla="*/ 1615 h 1617"/>
                <a:gd name="T16" fmla="*/ 711 w 851"/>
                <a:gd name="T17" fmla="*/ 1617 h 1617"/>
                <a:gd name="T18" fmla="*/ 790 w 851"/>
                <a:gd name="T19" fmla="*/ 1594 h 1617"/>
                <a:gd name="T20" fmla="*/ 850 w 851"/>
                <a:gd name="T21" fmla="*/ 1506 h 1617"/>
                <a:gd name="T22" fmla="*/ 851 w 851"/>
                <a:gd name="T23" fmla="*/ 233 h 1617"/>
                <a:gd name="T24" fmla="*/ 828 w 851"/>
                <a:gd name="T25" fmla="*/ 154 h 1617"/>
                <a:gd name="T26" fmla="*/ 740 w 851"/>
                <a:gd name="T27" fmla="*/ 95 h 1617"/>
                <a:gd name="T28" fmla="*/ 757 w 851"/>
                <a:gd name="T29" fmla="*/ 1477 h 1617"/>
                <a:gd name="T30" fmla="*/ 750 w 851"/>
                <a:gd name="T31" fmla="*/ 1503 h 1617"/>
                <a:gd name="T32" fmla="*/ 721 w 851"/>
                <a:gd name="T33" fmla="*/ 1523 h 1617"/>
                <a:gd name="T34" fmla="*/ 140 w 851"/>
                <a:gd name="T35" fmla="*/ 1525 h 1617"/>
                <a:gd name="T36" fmla="*/ 114 w 851"/>
                <a:gd name="T37" fmla="*/ 1516 h 1617"/>
                <a:gd name="T38" fmla="*/ 94 w 851"/>
                <a:gd name="T39" fmla="*/ 1487 h 1617"/>
                <a:gd name="T40" fmla="*/ 94 w 851"/>
                <a:gd name="T41" fmla="*/ 233 h 1617"/>
                <a:gd name="T42" fmla="*/ 101 w 851"/>
                <a:gd name="T43" fmla="*/ 206 h 1617"/>
                <a:gd name="T44" fmla="*/ 131 w 851"/>
                <a:gd name="T45" fmla="*/ 187 h 1617"/>
                <a:gd name="T46" fmla="*/ 711 w 851"/>
                <a:gd name="T47" fmla="*/ 186 h 1617"/>
                <a:gd name="T48" fmla="*/ 737 w 851"/>
                <a:gd name="T49" fmla="*/ 194 h 1617"/>
                <a:gd name="T50" fmla="*/ 757 w 851"/>
                <a:gd name="T51" fmla="*/ 223 h 1617"/>
                <a:gd name="T52" fmla="*/ 757 w 851"/>
                <a:gd name="T53" fmla="*/ 1477 h 1617"/>
                <a:gd name="T54" fmla="*/ 144 w 851"/>
                <a:gd name="T55" fmla="*/ 1468 h 1617"/>
                <a:gd name="T56" fmla="*/ 707 w 851"/>
                <a:gd name="T57" fmla="*/ 1264 h 1617"/>
                <a:gd name="T58" fmla="*/ 707 w 851"/>
                <a:gd name="T59" fmla="*/ 1213 h 1617"/>
                <a:gd name="T60" fmla="*/ 144 w 851"/>
                <a:gd name="T61" fmla="*/ 1009 h 1617"/>
                <a:gd name="T62" fmla="*/ 707 w 851"/>
                <a:gd name="T63" fmla="*/ 1213 h 1617"/>
                <a:gd name="T64" fmla="*/ 144 w 851"/>
                <a:gd name="T65" fmla="*/ 958 h 1617"/>
                <a:gd name="T66" fmla="*/ 707 w 851"/>
                <a:gd name="T67" fmla="*/ 754 h 1617"/>
                <a:gd name="T68" fmla="*/ 707 w 851"/>
                <a:gd name="T69" fmla="*/ 703 h 1617"/>
                <a:gd name="T70" fmla="*/ 144 w 851"/>
                <a:gd name="T71" fmla="*/ 499 h 1617"/>
                <a:gd name="T72" fmla="*/ 707 w 851"/>
                <a:gd name="T73" fmla="*/ 703 h 1617"/>
                <a:gd name="T74" fmla="*/ 144 w 851"/>
                <a:gd name="T75" fmla="*/ 448 h 1617"/>
                <a:gd name="T76" fmla="*/ 707 w 851"/>
                <a:gd name="T77" fmla="*/ 243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1" h="1617">
                  <a:moveTo>
                    <a:pt x="711" y="92"/>
                  </a:moveTo>
                  <a:lnTo>
                    <a:pt x="586" y="92"/>
                  </a:lnTo>
                  <a:lnTo>
                    <a:pt x="586" y="0"/>
                  </a:lnTo>
                  <a:lnTo>
                    <a:pt x="258" y="0"/>
                  </a:lnTo>
                  <a:lnTo>
                    <a:pt x="258" y="92"/>
                  </a:lnTo>
                  <a:lnTo>
                    <a:pt x="140" y="92"/>
                  </a:lnTo>
                  <a:lnTo>
                    <a:pt x="111" y="95"/>
                  </a:lnTo>
                  <a:lnTo>
                    <a:pt x="61" y="117"/>
                  </a:lnTo>
                  <a:lnTo>
                    <a:pt x="23" y="154"/>
                  </a:lnTo>
                  <a:lnTo>
                    <a:pt x="1" y="205"/>
                  </a:lnTo>
                  <a:lnTo>
                    <a:pt x="0" y="233"/>
                  </a:lnTo>
                  <a:lnTo>
                    <a:pt x="0" y="1477"/>
                  </a:lnTo>
                  <a:lnTo>
                    <a:pt x="1" y="1506"/>
                  </a:lnTo>
                  <a:lnTo>
                    <a:pt x="23" y="1556"/>
                  </a:lnTo>
                  <a:lnTo>
                    <a:pt x="61" y="1594"/>
                  </a:lnTo>
                  <a:lnTo>
                    <a:pt x="111" y="1615"/>
                  </a:lnTo>
                  <a:lnTo>
                    <a:pt x="140" y="1617"/>
                  </a:lnTo>
                  <a:lnTo>
                    <a:pt x="711" y="1617"/>
                  </a:lnTo>
                  <a:lnTo>
                    <a:pt x="740" y="1615"/>
                  </a:lnTo>
                  <a:lnTo>
                    <a:pt x="790" y="1594"/>
                  </a:lnTo>
                  <a:lnTo>
                    <a:pt x="828" y="1556"/>
                  </a:lnTo>
                  <a:lnTo>
                    <a:pt x="850" y="1506"/>
                  </a:lnTo>
                  <a:lnTo>
                    <a:pt x="851" y="1477"/>
                  </a:lnTo>
                  <a:lnTo>
                    <a:pt x="851" y="233"/>
                  </a:lnTo>
                  <a:lnTo>
                    <a:pt x="850" y="205"/>
                  </a:lnTo>
                  <a:lnTo>
                    <a:pt x="828" y="154"/>
                  </a:lnTo>
                  <a:lnTo>
                    <a:pt x="790" y="117"/>
                  </a:lnTo>
                  <a:lnTo>
                    <a:pt x="740" y="95"/>
                  </a:lnTo>
                  <a:lnTo>
                    <a:pt x="711" y="92"/>
                  </a:lnTo>
                  <a:close/>
                  <a:moveTo>
                    <a:pt x="757" y="1477"/>
                  </a:moveTo>
                  <a:lnTo>
                    <a:pt x="757" y="1487"/>
                  </a:lnTo>
                  <a:lnTo>
                    <a:pt x="750" y="1503"/>
                  </a:lnTo>
                  <a:lnTo>
                    <a:pt x="737" y="1516"/>
                  </a:lnTo>
                  <a:lnTo>
                    <a:pt x="721" y="1523"/>
                  </a:lnTo>
                  <a:lnTo>
                    <a:pt x="711" y="1525"/>
                  </a:lnTo>
                  <a:lnTo>
                    <a:pt x="140" y="1525"/>
                  </a:lnTo>
                  <a:lnTo>
                    <a:pt x="131" y="1523"/>
                  </a:lnTo>
                  <a:lnTo>
                    <a:pt x="114" y="1516"/>
                  </a:lnTo>
                  <a:lnTo>
                    <a:pt x="101" y="1503"/>
                  </a:lnTo>
                  <a:lnTo>
                    <a:pt x="94" y="1487"/>
                  </a:lnTo>
                  <a:lnTo>
                    <a:pt x="94" y="1477"/>
                  </a:lnTo>
                  <a:lnTo>
                    <a:pt x="94" y="233"/>
                  </a:lnTo>
                  <a:lnTo>
                    <a:pt x="94" y="223"/>
                  </a:lnTo>
                  <a:lnTo>
                    <a:pt x="101" y="206"/>
                  </a:lnTo>
                  <a:lnTo>
                    <a:pt x="114" y="194"/>
                  </a:lnTo>
                  <a:lnTo>
                    <a:pt x="131" y="187"/>
                  </a:lnTo>
                  <a:lnTo>
                    <a:pt x="140" y="186"/>
                  </a:lnTo>
                  <a:lnTo>
                    <a:pt x="711" y="186"/>
                  </a:lnTo>
                  <a:lnTo>
                    <a:pt x="721" y="187"/>
                  </a:lnTo>
                  <a:lnTo>
                    <a:pt x="737" y="194"/>
                  </a:lnTo>
                  <a:lnTo>
                    <a:pt x="750" y="206"/>
                  </a:lnTo>
                  <a:lnTo>
                    <a:pt x="757" y="223"/>
                  </a:lnTo>
                  <a:lnTo>
                    <a:pt x="757" y="233"/>
                  </a:lnTo>
                  <a:lnTo>
                    <a:pt x="757" y="1477"/>
                  </a:lnTo>
                  <a:close/>
                  <a:moveTo>
                    <a:pt x="707" y="1468"/>
                  </a:moveTo>
                  <a:lnTo>
                    <a:pt x="144" y="1468"/>
                  </a:lnTo>
                  <a:lnTo>
                    <a:pt x="144" y="1264"/>
                  </a:lnTo>
                  <a:lnTo>
                    <a:pt x="707" y="1264"/>
                  </a:lnTo>
                  <a:lnTo>
                    <a:pt x="707" y="1468"/>
                  </a:lnTo>
                  <a:close/>
                  <a:moveTo>
                    <a:pt x="707" y="1213"/>
                  </a:moveTo>
                  <a:lnTo>
                    <a:pt x="144" y="1213"/>
                  </a:lnTo>
                  <a:lnTo>
                    <a:pt x="144" y="1009"/>
                  </a:lnTo>
                  <a:lnTo>
                    <a:pt x="707" y="1009"/>
                  </a:lnTo>
                  <a:lnTo>
                    <a:pt x="707" y="1213"/>
                  </a:lnTo>
                  <a:close/>
                  <a:moveTo>
                    <a:pt x="707" y="958"/>
                  </a:moveTo>
                  <a:lnTo>
                    <a:pt x="144" y="958"/>
                  </a:lnTo>
                  <a:lnTo>
                    <a:pt x="144" y="754"/>
                  </a:lnTo>
                  <a:lnTo>
                    <a:pt x="707" y="754"/>
                  </a:lnTo>
                  <a:lnTo>
                    <a:pt x="707" y="958"/>
                  </a:lnTo>
                  <a:close/>
                  <a:moveTo>
                    <a:pt x="707" y="703"/>
                  </a:moveTo>
                  <a:lnTo>
                    <a:pt x="144" y="703"/>
                  </a:lnTo>
                  <a:lnTo>
                    <a:pt x="144" y="499"/>
                  </a:lnTo>
                  <a:lnTo>
                    <a:pt x="707" y="499"/>
                  </a:lnTo>
                  <a:lnTo>
                    <a:pt x="707" y="703"/>
                  </a:lnTo>
                  <a:close/>
                  <a:moveTo>
                    <a:pt x="707" y="448"/>
                  </a:moveTo>
                  <a:lnTo>
                    <a:pt x="144" y="448"/>
                  </a:lnTo>
                  <a:lnTo>
                    <a:pt x="144" y="243"/>
                  </a:lnTo>
                  <a:lnTo>
                    <a:pt x="707" y="243"/>
                  </a:lnTo>
                  <a:lnTo>
                    <a:pt x="707" y="44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10474324" y="495789"/>
              <a:ext cx="43954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100%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5822434" y="495789"/>
              <a:ext cx="566181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2:00 PM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0" name="Freeform 26"/>
            <p:cNvSpPr>
              <a:spLocks noEditPoints="1"/>
            </p:cNvSpPr>
            <p:nvPr/>
          </p:nvSpPr>
          <p:spPr bwMode="auto">
            <a:xfrm>
              <a:off x="1636522" y="533249"/>
              <a:ext cx="179805" cy="140525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937083" y="495789"/>
              <a:ext cx="731290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PPTBIZCAM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45" name="직선 연결선 44"/>
            <p:cNvCxnSpPr/>
            <p:nvPr/>
          </p:nvCxnSpPr>
          <p:spPr>
            <a:xfrm>
              <a:off x="376237" y="862012"/>
              <a:ext cx="1143952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8691B6A-C89D-472A-BF65-DB011613518E}"/>
              </a:ext>
            </a:extLst>
          </p:cNvPr>
          <p:cNvSpPr/>
          <p:nvPr/>
        </p:nvSpPr>
        <p:spPr>
          <a:xfrm>
            <a:off x="3039099" y="840710"/>
            <a:ext cx="6305452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18. Profiles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A0B44AA-EF53-47E1-AB44-64122905F935}"/>
              </a:ext>
            </a:extLst>
          </p:cNvPr>
          <p:cNvSpPr txBox="1"/>
          <p:nvPr/>
        </p:nvSpPr>
        <p:spPr>
          <a:xfrm>
            <a:off x="1816327" y="2661296"/>
            <a:ext cx="25671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18. 2 Service Profile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7E12883-63C9-4676-804D-CF483F0BC0AD}"/>
              </a:ext>
            </a:extLst>
          </p:cNvPr>
          <p:cNvSpPr txBox="1"/>
          <p:nvPr/>
        </p:nvSpPr>
        <p:spPr>
          <a:xfrm>
            <a:off x="820655" y="3461362"/>
            <a:ext cx="4496411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Service Profile</a:t>
            </a:r>
            <a:r>
              <a:rPr lang="ko-KR" altLang="ko-KR" sz="16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은</a:t>
            </a:r>
            <a:r>
              <a:rPr lang="en-US" altLang="ko-KR" sz="16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Lora </a:t>
            </a:r>
            <a:r>
              <a:rPr lang="ko-KR" altLang="ko-KR" sz="16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무선 접속 서비스에 대한 설정과</a:t>
            </a:r>
            <a:r>
              <a:rPr lang="en-US" altLang="ko-KR" sz="16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application </a:t>
            </a:r>
            <a:r>
              <a:rPr lang="ko-KR" altLang="ko-KR" sz="16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서버와 상호작용하기위해 </a:t>
            </a:r>
            <a:r>
              <a:rPr lang="en-US" altLang="ko-KR" sz="16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network </a:t>
            </a:r>
            <a:r>
              <a:rPr lang="ko-KR" altLang="ko-KR" sz="16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서버에 의해 필요한 </a:t>
            </a:r>
            <a:r>
              <a:rPr lang="en-US" altLang="ko-KR" sz="16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service profile</a:t>
            </a:r>
            <a:r>
              <a:rPr lang="ko-KR" altLang="ko-KR" sz="16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을 포함한다</a:t>
            </a:r>
            <a:endParaRPr lang="en-US" altLang="ko-KR" sz="1600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24" name="그림 23" descr="테이블이(가) 표시된 사진&#10;&#10;자동 생성된 설명">
            <a:extLst>
              <a:ext uri="{FF2B5EF4-FFF2-40B4-BE49-F238E27FC236}">
                <a16:creationId xmlns:a16="http://schemas.microsoft.com/office/drawing/2014/main" id="{57F79CFD-0FAA-4153-83E9-5751D85512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0645" y="1523442"/>
            <a:ext cx="5047071" cy="4877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7202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F2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>
            <a:off x="376237" y="352425"/>
            <a:ext cx="11439525" cy="6505575"/>
          </a:xfrm>
          <a:prstGeom prst="round2SameRect">
            <a:avLst>
              <a:gd name="adj1" fmla="val 5832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317500" dist="609600" sx="95000" sy="95000" algn="l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376237" y="495789"/>
            <a:ext cx="11439525" cy="366223"/>
            <a:chOff x="376237" y="495789"/>
            <a:chExt cx="11439525" cy="366223"/>
          </a:xfrm>
        </p:grpSpPr>
        <p:grpSp>
          <p:nvGrpSpPr>
            <p:cNvPr id="13" name="Group 8"/>
            <p:cNvGrpSpPr>
              <a:grpSpLocks noChangeAspect="1"/>
            </p:cNvGrpSpPr>
            <p:nvPr/>
          </p:nvGrpSpPr>
          <p:grpSpPr bwMode="auto">
            <a:xfrm>
              <a:off x="2175290" y="533249"/>
              <a:ext cx="132372" cy="140525"/>
              <a:chOff x="4594" y="900"/>
              <a:chExt cx="276" cy="293"/>
            </a:xfrm>
            <a:solidFill>
              <a:schemeClr val="tx1"/>
            </a:solidFill>
          </p:grpSpPr>
          <p:sp>
            <p:nvSpPr>
              <p:cNvPr id="15" name="Freeform 9"/>
              <p:cNvSpPr>
                <a:spLocks/>
              </p:cNvSpPr>
              <p:nvPr/>
            </p:nvSpPr>
            <p:spPr bwMode="auto"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6" name="Freeform 10"/>
              <p:cNvSpPr>
                <a:spLocks/>
              </p:cNvSpPr>
              <p:nvPr/>
            </p:nvSpPr>
            <p:spPr bwMode="auto"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7" name="Freeform 11"/>
              <p:cNvSpPr>
                <a:spLocks noEditPoints="1"/>
              </p:cNvSpPr>
              <p:nvPr/>
            </p:nvSpPr>
            <p:spPr bwMode="auto"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8" name="Freeform 12"/>
              <p:cNvSpPr>
                <a:spLocks/>
              </p:cNvSpPr>
              <p:nvPr/>
            </p:nvSpPr>
            <p:spPr bwMode="auto"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grpSp>
          <p:nvGrpSpPr>
            <p:cNvPr id="25" name="Group 19"/>
            <p:cNvGrpSpPr>
              <a:grpSpLocks noChangeAspect="1"/>
            </p:cNvGrpSpPr>
            <p:nvPr/>
          </p:nvGrpSpPr>
          <p:grpSpPr bwMode="auto">
            <a:xfrm>
              <a:off x="1930628" y="533249"/>
              <a:ext cx="140525" cy="140525"/>
              <a:chOff x="1747" y="423"/>
              <a:chExt cx="575" cy="575"/>
            </a:xfrm>
            <a:solidFill>
              <a:schemeClr val="tx1"/>
            </a:solidFill>
          </p:grpSpPr>
          <p:sp>
            <p:nvSpPr>
              <p:cNvPr id="27" name="Freeform 20"/>
              <p:cNvSpPr>
                <a:spLocks noEditPoints="1"/>
              </p:cNvSpPr>
              <p:nvPr/>
            </p:nvSpPr>
            <p:spPr bwMode="auto">
              <a:xfrm>
                <a:off x="1899" y="577"/>
                <a:ext cx="271" cy="270"/>
              </a:xfrm>
              <a:custGeom>
                <a:avLst/>
                <a:gdLst>
                  <a:gd name="T0" fmla="*/ 148 w 811"/>
                  <a:gd name="T1" fmla="*/ 0 h 811"/>
                  <a:gd name="T2" fmla="*/ 65 w 811"/>
                  <a:gd name="T3" fmla="*/ 24 h 811"/>
                  <a:gd name="T4" fmla="*/ 1 w 811"/>
                  <a:gd name="T5" fmla="*/ 118 h 811"/>
                  <a:gd name="T6" fmla="*/ 0 w 811"/>
                  <a:gd name="T7" fmla="*/ 663 h 811"/>
                  <a:gd name="T8" fmla="*/ 24 w 811"/>
                  <a:gd name="T9" fmla="*/ 746 h 811"/>
                  <a:gd name="T10" fmla="*/ 118 w 811"/>
                  <a:gd name="T11" fmla="*/ 808 h 811"/>
                  <a:gd name="T12" fmla="*/ 663 w 811"/>
                  <a:gd name="T13" fmla="*/ 811 h 811"/>
                  <a:gd name="T14" fmla="*/ 746 w 811"/>
                  <a:gd name="T15" fmla="*/ 787 h 811"/>
                  <a:gd name="T16" fmla="*/ 810 w 811"/>
                  <a:gd name="T17" fmla="*/ 693 h 811"/>
                  <a:gd name="T18" fmla="*/ 811 w 811"/>
                  <a:gd name="T19" fmla="*/ 148 h 811"/>
                  <a:gd name="T20" fmla="*/ 787 w 811"/>
                  <a:gd name="T21" fmla="*/ 65 h 811"/>
                  <a:gd name="T22" fmla="*/ 693 w 811"/>
                  <a:gd name="T23" fmla="*/ 1 h 811"/>
                  <a:gd name="T24" fmla="*/ 405 w 811"/>
                  <a:gd name="T25" fmla="*/ 673 h 811"/>
                  <a:gd name="T26" fmla="*/ 326 w 811"/>
                  <a:gd name="T27" fmla="*/ 661 h 811"/>
                  <a:gd name="T28" fmla="*/ 235 w 811"/>
                  <a:gd name="T29" fmla="*/ 611 h 811"/>
                  <a:gd name="T30" fmla="*/ 170 w 811"/>
                  <a:gd name="T31" fmla="*/ 533 h 811"/>
                  <a:gd name="T32" fmla="*/ 140 w 811"/>
                  <a:gd name="T33" fmla="*/ 432 h 811"/>
                  <a:gd name="T34" fmla="*/ 140 w 811"/>
                  <a:gd name="T35" fmla="*/ 377 h 811"/>
                  <a:gd name="T36" fmla="*/ 170 w 811"/>
                  <a:gd name="T37" fmla="*/ 278 h 811"/>
                  <a:gd name="T38" fmla="*/ 235 w 811"/>
                  <a:gd name="T39" fmla="*/ 199 h 811"/>
                  <a:gd name="T40" fmla="*/ 326 w 811"/>
                  <a:gd name="T41" fmla="*/ 150 h 811"/>
                  <a:gd name="T42" fmla="*/ 405 w 811"/>
                  <a:gd name="T43" fmla="*/ 138 h 811"/>
                  <a:gd name="T44" fmla="*/ 486 w 811"/>
                  <a:gd name="T45" fmla="*/ 150 h 811"/>
                  <a:gd name="T46" fmla="*/ 575 w 811"/>
                  <a:gd name="T47" fmla="*/ 199 h 811"/>
                  <a:gd name="T48" fmla="*/ 641 w 811"/>
                  <a:gd name="T49" fmla="*/ 278 h 811"/>
                  <a:gd name="T50" fmla="*/ 671 w 811"/>
                  <a:gd name="T51" fmla="*/ 377 h 811"/>
                  <a:gd name="T52" fmla="*/ 671 w 811"/>
                  <a:gd name="T53" fmla="*/ 432 h 811"/>
                  <a:gd name="T54" fmla="*/ 641 w 811"/>
                  <a:gd name="T55" fmla="*/ 533 h 811"/>
                  <a:gd name="T56" fmla="*/ 575 w 811"/>
                  <a:gd name="T57" fmla="*/ 611 h 811"/>
                  <a:gd name="T58" fmla="*/ 486 w 811"/>
                  <a:gd name="T59" fmla="*/ 661 h 811"/>
                  <a:gd name="T60" fmla="*/ 405 w 811"/>
                  <a:gd name="T61" fmla="*/ 673 h 811"/>
                  <a:gd name="T62" fmla="*/ 669 w 811"/>
                  <a:gd name="T63" fmla="*/ 193 h 811"/>
                  <a:gd name="T64" fmla="*/ 628 w 811"/>
                  <a:gd name="T65" fmla="*/ 166 h 811"/>
                  <a:gd name="T66" fmla="*/ 618 w 811"/>
                  <a:gd name="T67" fmla="*/ 130 h 811"/>
                  <a:gd name="T68" fmla="*/ 628 w 811"/>
                  <a:gd name="T69" fmla="*/ 95 h 811"/>
                  <a:gd name="T70" fmla="*/ 669 w 811"/>
                  <a:gd name="T71" fmla="*/ 68 h 811"/>
                  <a:gd name="T72" fmla="*/ 695 w 811"/>
                  <a:gd name="T73" fmla="*/ 68 h 811"/>
                  <a:gd name="T74" fmla="*/ 733 w 811"/>
                  <a:gd name="T75" fmla="*/ 95 h 811"/>
                  <a:gd name="T76" fmla="*/ 745 w 811"/>
                  <a:gd name="T77" fmla="*/ 130 h 811"/>
                  <a:gd name="T78" fmla="*/ 733 w 811"/>
                  <a:gd name="T79" fmla="*/ 166 h 811"/>
                  <a:gd name="T80" fmla="*/ 695 w 811"/>
                  <a:gd name="T81" fmla="*/ 193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11" h="811">
                    <a:moveTo>
                      <a:pt x="663" y="0"/>
                    </a:moveTo>
                    <a:lnTo>
                      <a:pt x="148" y="0"/>
                    </a:lnTo>
                    <a:lnTo>
                      <a:pt x="118" y="1"/>
                    </a:lnTo>
                    <a:lnTo>
                      <a:pt x="65" y="24"/>
                    </a:lnTo>
                    <a:lnTo>
                      <a:pt x="24" y="65"/>
                    </a:lnTo>
                    <a:lnTo>
                      <a:pt x="1" y="118"/>
                    </a:lnTo>
                    <a:lnTo>
                      <a:pt x="0" y="148"/>
                    </a:lnTo>
                    <a:lnTo>
                      <a:pt x="0" y="663"/>
                    </a:lnTo>
                    <a:lnTo>
                      <a:pt x="1" y="693"/>
                    </a:lnTo>
                    <a:lnTo>
                      <a:pt x="24" y="746"/>
                    </a:lnTo>
                    <a:lnTo>
                      <a:pt x="65" y="787"/>
                    </a:lnTo>
                    <a:lnTo>
                      <a:pt x="118" y="808"/>
                    </a:lnTo>
                    <a:lnTo>
                      <a:pt x="148" y="811"/>
                    </a:lnTo>
                    <a:lnTo>
                      <a:pt x="663" y="811"/>
                    </a:lnTo>
                    <a:lnTo>
                      <a:pt x="693" y="808"/>
                    </a:lnTo>
                    <a:lnTo>
                      <a:pt x="746" y="787"/>
                    </a:lnTo>
                    <a:lnTo>
                      <a:pt x="787" y="746"/>
                    </a:lnTo>
                    <a:lnTo>
                      <a:pt x="810" y="693"/>
                    </a:lnTo>
                    <a:lnTo>
                      <a:pt x="811" y="663"/>
                    </a:lnTo>
                    <a:lnTo>
                      <a:pt x="811" y="148"/>
                    </a:lnTo>
                    <a:lnTo>
                      <a:pt x="810" y="118"/>
                    </a:lnTo>
                    <a:lnTo>
                      <a:pt x="787" y="65"/>
                    </a:lnTo>
                    <a:lnTo>
                      <a:pt x="746" y="24"/>
                    </a:lnTo>
                    <a:lnTo>
                      <a:pt x="693" y="1"/>
                    </a:lnTo>
                    <a:lnTo>
                      <a:pt x="663" y="0"/>
                    </a:lnTo>
                    <a:close/>
                    <a:moveTo>
                      <a:pt x="405" y="673"/>
                    </a:moveTo>
                    <a:lnTo>
                      <a:pt x="377" y="671"/>
                    </a:lnTo>
                    <a:lnTo>
                      <a:pt x="326" y="661"/>
                    </a:lnTo>
                    <a:lnTo>
                      <a:pt x="278" y="640"/>
                    </a:lnTo>
                    <a:lnTo>
                      <a:pt x="235" y="611"/>
                    </a:lnTo>
                    <a:lnTo>
                      <a:pt x="199" y="575"/>
                    </a:lnTo>
                    <a:lnTo>
                      <a:pt x="170" y="533"/>
                    </a:lnTo>
                    <a:lnTo>
                      <a:pt x="150" y="484"/>
                    </a:lnTo>
                    <a:lnTo>
                      <a:pt x="140" y="432"/>
                    </a:lnTo>
                    <a:lnTo>
                      <a:pt x="138" y="405"/>
                    </a:lnTo>
                    <a:lnTo>
                      <a:pt x="140" y="377"/>
                    </a:lnTo>
                    <a:lnTo>
                      <a:pt x="150" y="326"/>
                    </a:lnTo>
                    <a:lnTo>
                      <a:pt x="170" y="278"/>
                    </a:lnTo>
                    <a:lnTo>
                      <a:pt x="199" y="235"/>
                    </a:lnTo>
                    <a:lnTo>
                      <a:pt x="235" y="199"/>
                    </a:lnTo>
                    <a:lnTo>
                      <a:pt x="278" y="170"/>
                    </a:lnTo>
                    <a:lnTo>
                      <a:pt x="326" y="150"/>
                    </a:lnTo>
                    <a:lnTo>
                      <a:pt x="377" y="138"/>
                    </a:lnTo>
                    <a:lnTo>
                      <a:pt x="405" y="138"/>
                    </a:lnTo>
                    <a:lnTo>
                      <a:pt x="432" y="138"/>
                    </a:lnTo>
                    <a:lnTo>
                      <a:pt x="486" y="150"/>
                    </a:lnTo>
                    <a:lnTo>
                      <a:pt x="533" y="170"/>
                    </a:lnTo>
                    <a:lnTo>
                      <a:pt x="575" y="199"/>
                    </a:lnTo>
                    <a:lnTo>
                      <a:pt x="612" y="235"/>
                    </a:lnTo>
                    <a:lnTo>
                      <a:pt x="641" y="278"/>
                    </a:lnTo>
                    <a:lnTo>
                      <a:pt x="661" y="326"/>
                    </a:lnTo>
                    <a:lnTo>
                      <a:pt x="671" y="377"/>
                    </a:lnTo>
                    <a:lnTo>
                      <a:pt x="673" y="405"/>
                    </a:lnTo>
                    <a:lnTo>
                      <a:pt x="671" y="432"/>
                    </a:lnTo>
                    <a:lnTo>
                      <a:pt x="661" y="484"/>
                    </a:lnTo>
                    <a:lnTo>
                      <a:pt x="641" y="533"/>
                    </a:lnTo>
                    <a:lnTo>
                      <a:pt x="612" y="575"/>
                    </a:lnTo>
                    <a:lnTo>
                      <a:pt x="575" y="611"/>
                    </a:lnTo>
                    <a:lnTo>
                      <a:pt x="533" y="640"/>
                    </a:lnTo>
                    <a:lnTo>
                      <a:pt x="486" y="661"/>
                    </a:lnTo>
                    <a:lnTo>
                      <a:pt x="432" y="671"/>
                    </a:lnTo>
                    <a:lnTo>
                      <a:pt x="405" y="673"/>
                    </a:lnTo>
                    <a:close/>
                    <a:moveTo>
                      <a:pt x="682" y="193"/>
                    </a:moveTo>
                    <a:lnTo>
                      <a:pt x="669" y="193"/>
                    </a:lnTo>
                    <a:lnTo>
                      <a:pt x="646" y="183"/>
                    </a:lnTo>
                    <a:lnTo>
                      <a:pt x="628" y="166"/>
                    </a:lnTo>
                    <a:lnTo>
                      <a:pt x="620" y="143"/>
                    </a:lnTo>
                    <a:lnTo>
                      <a:pt x="618" y="130"/>
                    </a:lnTo>
                    <a:lnTo>
                      <a:pt x="620" y="117"/>
                    </a:lnTo>
                    <a:lnTo>
                      <a:pt x="628" y="95"/>
                    </a:lnTo>
                    <a:lnTo>
                      <a:pt x="646" y="78"/>
                    </a:lnTo>
                    <a:lnTo>
                      <a:pt x="669" y="68"/>
                    </a:lnTo>
                    <a:lnTo>
                      <a:pt x="682" y="66"/>
                    </a:lnTo>
                    <a:lnTo>
                      <a:pt x="695" y="68"/>
                    </a:lnTo>
                    <a:lnTo>
                      <a:pt x="716" y="78"/>
                    </a:lnTo>
                    <a:lnTo>
                      <a:pt x="733" y="95"/>
                    </a:lnTo>
                    <a:lnTo>
                      <a:pt x="744" y="117"/>
                    </a:lnTo>
                    <a:lnTo>
                      <a:pt x="745" y="130"/>
                    </a:lnTo>
                    <a:lnTo>
                      <a:pt x="744" y="143"/>
                    </a:lnTo>
                    <a:lnTo>
                      <a:pt x="733" y="166"/>
                    </a:lnTo>
                    <a:lnTo>
                      <a:pt x="716" y="183"/>
                    </a:lnTo>
                    <a:lnTo>
                      <a:pt x="695" y="193"/>
                    </a:lnTo>
                    <a:lnTo>
                      <a:pt x="682" y="19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8" name="Freeform 21"/>
              <p:cNvSpPr>
                <a:spLocks/>
              </p:cNvSpPr>
              <p:nvPr/>
            </p:nvSpPr>
            <p:spPr bwMode="auto">
              <a:xfrm>
                <a:off x="1983" y="660"/>
                <a:ext cx="103" cy="103"/>
              </a:xfrm>
              <a:custGeom>
                <a:avLst/>
                <a:gdLst>
                  <a:gd name="T0" fmla="*/ 154 w 308"/>
                  <a:gd name="T1" fmla="*/ 0 h 308"/>
                  <a:gd name="T2" fmla="*/ 124 w 308"/>
                  <a:gd name="T3" fmla="*/ 3 h 308"/>
                  <a:gd name="T4" fmla="*/ 67 w 308"/>
                  <a:gd name="T5" fmla="*/ 26 h 308"/>
                  <a:gd name="T6" fmla="*/ 26 w 308"/>
                  <a:gd name="T7" fmla="*/ 67 h 308"/>
                  <a:gd name="T8" fmla="*/ 3 w 308"/>
                  <a:gd name="T9" fmla="*/ 122 h 308"/>
                  <a:gd name="T10" fmla="*/ 0 w 308"/>
                  <a:gd name="T11" fmla="*/ 154 h 308"/>
                  <a:gd name="T12" fmla="*/ 3 w 308"/>
                  <a:gd name="T13" fmla="*/ 185 h 308"/>
                  <a:gd name="T14" fmla="*/ 26 w 308"/>
                  <a:gd name="T15" fmla="*/ 240 h 308"/>
                  <a:gd name="T16" fmla="*/ 67 w 308"/>
                  <a:gd name="T17" fmla="*/ 283 h 308"/>
                  <a:gd name="T18" fmla="*/ 124 w 308"/>
                  <a:gd name="T19" fmla="*/ 307 h 308"/>
                  <a:gd name="T20" fmla="*/ 154 w 308"/>
                  <a:gd name="T21" fmla="*/ 308 h 308"/>
                  <a:gd name="T22" fmla="*/ 186 w 308"/>
                  <a:gd name="T23" fmla="*/ 307 h 308"/>
                  <a:gd name="T24" fmla="*/ 242 w 308"/>
                  <a:gd name="T25" fmla="*/ 283 h 308"/>
                  <a:gd name="T26" fmla="*/ 284 w 308"/>
                  <a:gd name="T27" fmla="*/ 240 h 308"/>
                  <a:gd name="T28" fmla="*/ 307 w 308"/>
                  <a:gd name="T29" fmla="*/ 185 h 308"/>
                  <a:gd name="T30" fmla="*/ 308 w 308"/>
                  <a:gd name="T31" fmla="*/ 154 h 308"/>
                  <a:gd name="T32" fmla="*/ 307 w 308"/>
                  <a:gd name="T33" fmla="*/ 122 h 308"/>
                  <a:gd name="T34" fmla="*/ 284 w 308"/>
                  <a:gd name="T35" fmla="*/ 67 h 308"/>
                  <a:gd name="T36" fmla="*/ 242 w 308"/>
                  <a:gd name="T37" fmla="*/ 26 h 308"/>
                  <a:gd name="T38" fmla="*/ 186 w 308"/>
                  <a:gd name="T39" fmla="*/ 3 h 308"/>
                  <a:gd name="T40" fmla="*/ 154 w 308"/>
                  <a:gd name="T41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8" h="308">
                    <a:moveTo>
                      <a:pt x="154" y="0"/>
                    </a:moveTo>
                    <a:lnTo>
                      <a:pt x="124" y="3"/>
                    </a:lnTo>
                    <a:lnTo>
                      <a:pt x="67" y="26"/>
                    </a:lnTo>
                    <a:lnTo>
                      <a:pt x="26" y="67"/>
                    </a:lnTo>
                    <a:lnTo>
                      <a:pt x="3" y="122"/>
                    </a:lnTo>
                    <a:lnTo>
                      <a:pt x="0" y="154"/>
                    </a:lnTo>
                    <a:lnTo>
                      <a:pt x="3" y="185"/>
                    </a:lnTo>
                    <a:lnTo>
                      <a:pt x="26" y="240"/>
                    </a:lnTo>
                    <a:lnTo>
                      <a:pt x="67" y="283"/>
                    </a:lnTo>
                    <a:lnTo>
                      <a:pt x="124" y="307"/>
                    </a:lnTo>
                    <a:lnTo>
                      <a:pt x="154" y="308"/>
                    </a:lnTo>
                    <a:lnTo>
                      <a:pt x="186" y="307"/>
                    </a:lnTo>
                    <a:lnTo>
                      <a:pt x="242" y="283"/>
                    </a:lnTo>
                    <a:lnTo>
                      <a:pt x="284" y="240"/>
                    </a:lnTo>
                    <a:lnTo>
                      <a:pt x="307" y="185"/>
                    </a:lnTo>
                    <a:lnTo>
                      <a:pt x="308" y="154"/>
                    </a:lnTo>
                    <a:lnTo>
                      <a:pt x="307" y="122"/>
                    </a:lnTo>
                    <a:lnTo>
                      <a:pt x="284" y="67"/>
                    </a:lnTo>
                    <a:lnTo>
                      <a:pt x="242" y="26"/>
                    </a:lnTo>
                    <a:lnTo>
                      <a:pt x="186" y="3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9" name="Freeform 22"/>
              <p:cNvSpPr>
                <a:spLocks noEditPoints="1"/>
              </p:cNvSpPr>
              <p:nvPr/>
            </p:nvSpPr>
            <p:spPr bwMode="auto">
              <a:xfrm>
                <a:off x="1747" y="423"/>
                <a:ext cx="575" cy="575"/>
              </a:xfrm>
              <a:custGeom>
                <a:avLst/>
                <a:gdLst>
                  <a:gd name="T0" fmla="*/ 819 w 1725"/>
                  <a:gd name="T1" fmla="*/ 2 h 1725"/>
                  <a:gd name="T2" fmla="*/ 647 w 1725"/>
                  <a:gd name="T3" fmla="*/ 28 h 1725"/>
                  <a:gd name="T4" fmla="*/ 489 w 1725"/>
                  <a:gd name="T5" fmla="*/ 85 h 1725"/>
                  <a:gd name="T6" fmla="*/ 346 w 1725"/>
                  <a:gd name="T7" fmla="*/ 172 h 1725"/>
                  <a:gd name="T8" fmla="*/ 223 w 1725"/>
                  <a:gd name="T9" fmla="*/ 283 h 1725"/>
                  <a:gd name="T10" fmla="*/ 124 w 1725"/>
                  <a:gd name="T11" fmla="*/ 415 h 1725"/>
                  <a:gd name="T12" fmla="*/ 52 w 1725"/>
                  <a:gd name="T13" fmla="*/ 567 h 1725"/>
                  <a:gd name="T14" fmla="*/ 10 w 1725"/>
                  <a:gd name="T15" fmla="*/ 731 h 1725"/>
                  <a:gd name="T16" fmla="*/ 0 w 1725"/>
                  <a:gd name="T17" fmla="*/ 863 h 1725"/>
                  <a:gd name="T18" fmla="*/ 10 w 1725"/>
                  <a:gd name="T19" fmla="*/ 994 h 1725"/>
                  <a:gd name="T20" fmla="*/ 52 w 1725"/>
                  <a:gd name="T21" fmla="*/ 1159 h 1725"/>
                  <a:gd name="T22" fmla="*/ 124 w 1725"/>
                  <a:gd name="T23" fmla="*/ 1310 h 1725"/>
                  <a:gd name="T24" fmla="*/ 223 w 1725"/>
                  <a:gd name="T25" fmla="*/ 1443 h 1725"/>
                  <a:gd name="T26" fmla="*/ 346 w 1725"/>
                  <a:gd name="T27" fmla="*/ 1553 h 1725"/>
                  <a:gd name="T28" fmla="*/ 489 w 1725"/>
                  <a:gd name="T29" fmla="*/ 1640 h 1725"/>
                  <a:gd name="T30" fmla="*/ 647 w 1725"/>
                  <a:gd name="T31" fmla="*/ 1698 h 1725"/>
                  <a:gd name="T32" fmla="*/ 819 w 1725"/>
                  <a:gd name="T33" fmla="*/ 1724 h 1725"/>
                  <a:gd name="T34" fmla="*/ 907 w 1725"/>
                  <a:gd name="T35" fmla="*/ 1724 h 1725"/>
                  <a:gd name="T36" fmla="*/ 1078 w 1725"/>
                  <a:gd name="T37" fmla="*/ 1698 h 1725"/>
                  <a:gd name="T38" fmla="*/ 1237 w 1725"/>
                  <a:gd name="T39" fmla="*/ 1640 h 1725"/>
                  <a:gd name="T40" fmla="*/ 1379 w 1725"/>
                  <a:gd name="T41" fmla="*/ 1553 h 1725"/>
                  <a:gd name="T42" fmla="*/ 1500 w 1725"/>
                  <a:gd name="T43" fmla="*/ 1443 h 1725"/>
                  <a:gd name="T44" fmla="*/ 1600 w 1725"/>
                  <a:gd name="T45" fmla="*/ 1310 h 1725"/>
                  <a:gd name="T46" fmla="*/ 1673 w 1725"/>
                  <a:gd name="T47" fmla="*/ 1159 h 1725"/>
                  <a:gd name="T48" fmla="*/ 1715 w 1725"/>
                  <a:gd name="T49" fmla="*/ 994 h 1725"/>
                  <a:gd name="T50" fmla="*/ 1725 w 1725"/>
                  <a:gd name="T51" fmla="*/ 863 h 1725"/>
                  <a:gd name="T52" fmla="*/ 1715 w 1725"/>
                  <a:gd name="T53" fmla="*/ 731 h 1725"/>
                  <a:gd name="T54" fmla="*/ 1673 w 1725"/>
                  <a:gd name="T55" fmla="*/ 567 h 1725"/>
                  <a:gd name="T56" fmla="*/ 1600 w 1725"/>
                  <a:gd name="T57" fmla="*/ 415 h 1725"/>
                  <a:gd name="T58" fmla="*/ 1500 w 1725"/>
                  <a:gd name="T59" fmla="*/ 283 h 1725"/>
                  <a:gd name="T60" fmla="*/ 1379 w 1725"/>
                  <a:gd name="T61" fmla="*/ 172 h 1725"/>
                  <a:gd name="T62" fmla="*/ 1237 w 1725"/>
                  <a:gd name="T63" fmla="*/ 85 h 1725"/>
                  <a:gd name="T64" fmla="*/ 1078 w 1725"/>
                  <a:gd name="T65" fmla="*/ 28 h 1725"/>
                  <a:gd name="T66" fmla="*/ 907 w 1725"/>
                  <a:gd name="T67" fmla="*/ 2 h 1725"/>
                  <a:gd name="T68" fmla="*/ 1381 w 1725"/>
                  <a:gd name="T69" fmla="*/ 1123 h 1725"/>
                  <a:gd name="T70" fmla="*/ 1369 w 1725"/>
                  <a:gd name="T71" fmla="*/ 1201 h 1725"/>
                  <a:gd name="T72" fmla="*/ 1322 w 1725"/>
                  <a:gd name="T73" fmla="*/ 1288 h 1725"/>
                  <a:gd name="T74" fmla="*/ 1244 w 1725"/>
                  <a:gd name="T75" fmla="*/ 1352 h 1725"/>
                  <a:gd name="T76" fmla="*/ 1146 w 1725"/>
                  <a:gd name="T77" fmla="*/ 1383 h 1725"/>
                  <a:gd name="T78" fmla="*/ 605 w 1725"/>
                  <a:gd name="T79" fmla="*/ 1383 h 1725"/>
                  <a:gd name="T80" fmla="*/ 527 w 1725"/>
                  <a:gd name="T81" fmla="*/ 1372 h 1725"/>
                  <a:gd name="T82" fmla="*/ 438 w 1725"/>
                  <a:gd name="T83" fmla="*/ 1324 h 1725"/>
                  <a:gd name="T84" fmla="*/ 375 w 1725"/>
                  <a:gd name="T85" fmla="*/ 1247 h 1725"/>
                  <a:gd name="T86" fmla="*/ 344 w 1725"/>
                  <a:gd name="T87" fmla="*/ 1149 h 1725"/>
                  <a:gd name="T88" fmla="*/ 343 w 1725"/>
                  <a:gd name="T89" fmla="*/ 608 h 1725"/>
                  <a:gd name="T90" fmla="*/ 355 w 1725"/>
                  <a:gd name="T91" fmla="*/ 531 h 1725"/>
                  <a:gd name="T92" fmla="*/ 404 w 1725"/>
                  <a:gd name="T93" fmla="*/ 441 h 1725"/>
                  <a:gd name="T94" fmla="*/ 480 w 1725"/>
                  <a:gd name="T95" fmla="*/ 378 h 1725"/>
                  <a:gd name="T96" fmla="*/ 578 w 1725"/>
                  <a:gd name="T97" fmla="*/ 348 h 1725"/>
                  <a:gd name="T98" fmla="*/ 1120 w 1725"/>
                  <a:gd name="T99" fmla="*/ 346 h 1725"/>
                  <a:gd name="T100" fmla="*/ 1198 w 1725"/>
                  <a:gd name="T101" fmla="*/ 358 h 1725"/>
                  <a:gd name="T102" fmla="*/ 1286 w 1725"/>
                  <a:gd name="T103" fmla="*/ 407 h 1725"/>
                  <a:gd name="T104" fmla="*/ 1350 w 1725"/>
                  <a:gd name="T105" fmla="*/ 483 h 1725"/>
                  <a:gd name="T106" fmla="*/ 1381 w 1725"/>
                  <a:gd name="T107" fmla="*/ 581 h 1725"/>
                  <a:gd name="T108" fmla="*/ 1381 w 1725"/>
                  <a:gd name="T109" fmla="*/ 1123 h 17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5" h="1725">
                    <a:moveTo>
                      <a:pt x="862" y="0"/>
                    </a:moveTo>
                    <a:lnTo>
                      <a:pt x="819" y="2"/>
                    </a:lnTo>
                    <a:lnTo>
                      <a:pt x="731" y="10"/>
                    </a:lnTo>
                    <a:lnTo>
                      <a:pt x="647" y="28"/>
                    </a:lnTo>
                    <a:lnTo>
                      <a:pt x="566" y="52"/>
                    </a:lnTo>
                    <a:lnTo>
                      <a:pt x="489" y="85"/>
                    </a:lnTo>
                    <a:lnTo>
                      <a:pt x="415" y="126"/>
                    </a:lnTo>
                    <a:lnTo>
                      <a:pt x="346" y="172"/>
                    </a:lnTo>
                    <a:lnTo>
                      <a:pt x="282" y="225"/>
                    </a:lnTo>
                    <a:lnTo>
                      <a:pt x="223" y="283"/>
                    </a:lnTo>
                    <a:lnTo>
                      <a:pt x="172" y="346"/>
                    </a:lnTo>
                    <a:lnTo>
                      <a:pt x="124" y="415"/>
                    </a:lnTo>
                    <a:lnTo>
                      <a:pt x="85" y="489"/>
                    </a:lnTo>
                    <a:lnTo>
                      <a:pt x="52" y="567"/>
                    </a:lnTo>
                    <a:lnTo>
                      <a:pt x="27" y="647"/>
                    </a:lnTo>
                    <a:lnTo>
                      <a:pt x="10" y="731"/>
                    </a:lnTo>
                    <a:lnTo>
                      <a:pt x="1" y="819"/>
                    </a:lnTo>
                    <a:lnTo>
                      <a:pt x="0" y="863"/>
                    </a:lnTo>
                    <a:lnTo>
                      <a:pt x="1" y="907"/>
                    </a:lnTo>
                    <a:lnTo>
                      <a:pt x="10" y="994"/>
                    </a:lnTo>
                    <a:lnTo>
                      <a:pt x="27" y="1078"/>
                    </a:lnTo>
                    <a:lnTo>
                      <a:pt x="52" y="1159"/>
                    </a:lnTo>
                    <a:lnTo>
                      <a:pt x="85" y="1237"/>
                    </a:lnTo>
                    <a:lnTo>
                      <a:pt x="124" y="1310"/>
                    </a:lnTo>
                    <a:lnTo>
                      <a:pt x="172" y="1379"/>
                    </a:lnTo>
                    <a:lnTo>
                      <a:pt x="223" y="1443"/>
                    </a:lnTo>
                    <a:lnTo>
                      <a:pt x="282" y="1502"/>
                    </a:lnTo>
                    <a:lnTo>
                      <a:pt x="346" y="1553"/>
                    </a:lnTo>
                    <a:lnTo>
                      <a:pt x="415" y="1601"/>
                    </a:lnTo>
                    <a:lnTo>
                      <a:pt x="489" y="1640"/>
                    </a:lnTo>
                    <a:lnTo>
                      <a:pt x="566" y="1673"/>
                    </a:lnTo>
                    <a:lnTo>
                      <a:pt x="647" y="1698"/>
                    </a:lnTo>
                    <a:lnTo>
                      <a:pt x="731" y="1715"/>
                    </a:lnTo>
                    <a:lnTo>
                      <a:pt x="819" y="1724"/>
                    </a:lnTo>
                    <a:lnTo>
                      <a:pt x="862" y="1725"/>
                    </a:lnTo>
                    <a:lnTo>
                      <a:pt x="907" y="1724"/>
                    </a:lnTo>
                    <a:lnTo>
                      <a:pt x="994" y="1715"/>
                    </a:lnTo>
                    <a:lnTo>
                      <a:pt x="1078" y="1698"/>
                    </a:lnTo>
                    <a:lnTo>
                      <a:pt x="1159" y="1673"/>
                    </a:lnTo>
                    <a:lnTo>
                      <a:pt x="1237" y="1640"/>
                    </a:lnTo>
                    <a:lnTo>
                      <a:pt x="1310" y="1601"/>
                    </a:lnTo>
                    <a:lnTo>
                      <a:pt x="1379" y="1553"/>
                    </a:lnTo>
                    <a:lnTo>
                      <a:pt x="1443" y="1502"/>
                    </a:lnTo>
                    <a:lnTo>
                      <a:pt x="1500" y="1443"/>
                    </a:lnTo>
                    <a:lnTo>
                      <a:pt x="1554" y="1379"/>
                    </a:lnTo>
                    <a:lnTo>
                      <a:pt x="1600" y="1310"/>
                    </a:lnTo>
                    <a:lnTo>
                      <a:pt x="1640" y="1237"/>
                    </a:lnTo>
                    <a:lnTo>
                      <a:pt x="1673" y="1159"/>
                    </a:lnTo>
                    <a:lnTo>
                      <a:pt x="1698" y="1078"/>
                    </a:lnTo>
                    <a:lnTo>
                      <a:pt x="1715" y="994"/>
                    </a:lnTo>
                    <a:lnTo>
                      <a:pt x="1724" y="907"/>
                    </a:lnTo>
                    <a:lnTo>
                      <a:pt x="1725" y="863"/>
                    </a:lnTo>
                    <a:lnTo>
                      <a:pt x="1724" y="819"/>
                    </a:lnTo>
                    <a:lnTo>
                      <a:pt x="1715" y="731"/>
                    </a:lnTo>
                    <a:lnTo>
                      <a:pt x="1698" y="647"/>
                    </a:lnTo>
                    <a:lnTo>
                      <a:pt x="1673" y="567"/>
                    </a:lnTo>
                    <a:lnTo>
                      <a:pt x="1640" y="489"/>
                    </a:lnTo>
                    <a:lnTo>
                      <a:pt x="1600" y="415"/>
                    </a:lnTo>
                    <a:lnTo>
                      <a:pt x="1554" y="346"/>
                    </a:lnTo>
                    <a:lnTo>
                      <a:pt x="1500" y="283"/>
                    </a:lnTo>
                    <a:lnTo>
                      <a:pt x="1443" y="225"/>
                    </a:lnTo>
                    <a:lnTo>
                      <a:pt x="1379" y="172"/>
                    </a:lnTo>
                    <a:lnTo>
                      <a:pt x="1310" y="126"/>
                    </a:lnTo>
                    <a:lnTo>
                      <a:pt x="1237" y="85"/>
                    </a:lnTo>
                    <a:lnTo>
                      <a:pt x="1159" y="52"/>
                    </a:lnTo>
                    <a:lnTo>
                      <a:pt x="1078" y="28"/>
                    </a:lnTo>
                    <a:lnTo>
                      <a:pt x="994" y="10"/>
                    </a:lnTo>
                    <a:lnTo>
                      <a:pt x="907" y="2"/>
                    </a:lnTo>
                    <a:lnTo>
                      <a:pt x="862" y="0"/>
                    </a:lnTo>
                    <a:close/>
                    <a:moveTo>
                      <a:pt x="1381" y="1123"/>
                    </a:moveTo>
                    <a:lnTo>
                      <a:pt x="1381" y="1149"/>
                    </a:lnTo>
                    <a:lnTo>
                      <a:pt x="1369" y="1201"/>
                    </a:lnTo>
                    <a:lnTo>
                      <a:pt x="1350" y="1247"/>
                    </a:lnTo>
                    <a:lnTo>
                      <a:pt x="1322" y="1288"/>
                    </a:lnTo>
                    <a:lnTo>
                      <a:pt x="1286" y="1324"/>
                    </a:lnTo>
                    <a:lnTo>
                      <a:pt x="1244" y="1352"/>
                    </a:lnTo>
                    <a:lnTo>
                      <a:pt x="1198" y="1372"/>
                    </a:lnTo>
                    <a:lnTo>
                      <a:pt x="1146" y="1383"/>
                    </a:lnTo>
                    <a:lnTo>
                      <a:pt x="1120" y="1383"/>
                    </a:lnTo>
                    <a:lnTo>
                      <a:pt x="605" y="1383"/>
                    </a:lnTo>
                    <a:lnTo>
                      <a:pt x="578" y="1383"/>
                    </a:lnTo>
                    <a:lnTo>
                      <a:pt x="527" y="1372"/>
                    </a:lnTo>
                    <a:lnTo>
                      <a:pt x="480" y="1352"/>
                    </a:lnTo>
                    <a:lnTo>
                      <a:pt x="438" y="1324"/>
                    </a:lnTo>
                    <a:lnTo>
                      <a:pt x="404" y="1288"/>
                    </a:lnTo>
                    <a:lnTo>
                      <a:pt x="375" y="1247"/>
                    </a:lnTo>
                    <a:lnTo>
                      <a:pt x="355" y="1201"/>
                    </a:lnTo>
                    <a:lnTo>
                      <a:pt x="344" y="1149"/>
                    </a:lnTo>
                    <a:lnTo>
                      <a:pt x="343" y="1123"/>
                    </a:lnTo>
                    <a:lnTo>
                      <a:pt x="343" y="608"/>
                    </a:lnTo>
                    <a:lnTo>
                      <a:pt x="344" y="581"/>
                    </a:lnTo>
                    <a:lnTo>
                      <a:pt x="355" y="531"/>
                    </a:lnTo>
                    <a:lnTo>
                      <a:pt x="375" y="483"/>
                    </a:lnTo>
                    <a:lnTo>
                      <a:pt x="404" y="441"/>
                    </a:lnTo>
                    <a:lnTo>
                      <a:pt x="438" y="407"/>
                    </a:lnTo>
                    <a:lnTo>
                      <a:pt x="480" y="378"/>
                    </a:lnTo>
                    <a:lnTo>
                      <a:pt x="527" y="358"/>
                    </a:lnTo>
                    <a:lnTo>
                      <a:pt x="578" y="348"/>
                    </a:lnTo>
                    <a:lnTo>
                      <a:pt x="605" y="346"/>
                    </a:lnTo>
                    <a:lnTo>
                      <a:pt x="1120" y="346"/>
                    </a:lnTo>
                    <a:lnTo>
                      <a:pt x="1146" y="348"/>
                    </a:lnTo>
                    <a:lnTo>
                      <a:pt x="1198" y="358"/>
                    </a:lnTo>
                    <a:lnTo>
                      <a:pt x="1244" y="378"/>
                    </a:lnTo>
                    <a:lnTo>
                      <a:pt x="1286" y="407"/>
                    </a:lnTo>
                    <a:lnTo>
                      <a:pt x="1322" y="441"/>
                    </a:lnTo>
                    <a:lnTo>
                      <a:pt x="1350" y="483"/>
                    </a:lnTo>
                    <a:lnTo>
                      <a:pt x="1369" y="531"/>
                    </a:lnTo>
                    <a:lnTo>
                      <a:pt x="1381" y="581"/>
                    </a:lnTo>
                    <a:lnTo>
                      <a:pt x="1381" y="608"/>
                    </a:lnTo>
                    <a:lnTo>
                      <a:pt x="1381" y="11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37" name="Freeform 30"/>
            <p:cNvSpPr>
              <a:spLocks noEditPoints="1"/>
            </p:cNvSpPr>
            <p:nvPr/>
          </p:nvSpPr>
          <p:spPr bwMode="auto">
            <a:xfrm rot="5400000">
              <a:off x="10950162" y="470161"/>
              <a:ext cx="140525" cy="266701"/>
            </a:xfrm>
            <a:custGeom>
              <a:avLst/>
              <a:gdLst>
                <a:gd name="T0" fmla="*/ 586 w 851"/>
                <a:gd name="T1" fmla="*/ 92 h 1617"/>
                <a:gd name="T2" fmla="*/ 258 w 851"/>
                <a:gd name="T3" fmla="*/ 0 h 1617"/>
                <a:gd name="T4" fmla="*/ 140 w 851"/>
                <a:gd name="T5" fmla="*/ 92 h 1617"/>
                <a:gd name="T6" fmla="*/ 61 w 851"/>
                <a:gd name="T7" fmla="*/ 117 h 1617"/>
                <a:gd name="T8" fmla="*/ 1 w 851"/>
                <a:gd name="T9" fmla="*/ 205 h 1617"/>
                <a:gd name="T10" fmla="*/ 0 w 851"/>
                <a:gd name="T11" fmla="*/ 1477 h 1617"/>
                <a:gd name="T12" fmla="*/ 23 w 851"/>
                <a:gd name="T13" fmla="*/ 1556 h 1617"/>
                <a:gd name="T14" fmla="*/ 111 w 851"/>
                <a:gd name="T15" fmla="*/ 1615 h 1617"/>
                <a:gd name="T16" fmla="*/ 711 w 851"/>
                <a:gd name="T17" fmla="*/ 1617 h 1617"/>
                <a:gd name="T18" fmla="*/ 790 w 851"/>
                <a:gd name="T19" fmla="*/ 1594 h 1617"/>
                <a:gd name="T20" fmla="*/ 850 w 851"/>
                <a:gd name="T21" fmla="*/ 1506 h 1617"/>
                <a:gd name="T22" fmla="*/ 851 w 851"/>
                <a:gd name="T23" fmla="*/ 233 h 1617"/>
                <a:gd name="T24" fmla="*/ 828 w 851"/>
                <a:gd name="T25" fmla="*/ 154 h 1617"/>
                <a:gd name="T26" fmla="*/ 740 w 851"/>
                <a:gd name="T27" fmla="*/ 95 h 1617"/>
                <a:gd name="T28" fmla="*/ 757 w 851"/>
                <a:gd name="T29" fmla="*/ 1477 h 1617"/>
                <a:gd name="T30" fmla="*/ 750 w 851"/>
                <a:gd name="T31" fmla="*/ 1503 h 1617"/>
                <a:gd name="T32" fmla="*/ 721 w 851"/>
                <a:gd name="T33" fmla="*/ 1523 h 1617"/>
                <a:gd name="T34" fmla="*/ 140 w 851"/>
                <a:gd name="T35" fmla="*/ 1525 h 1617"/>
                <a:gd name="T36" fmla="*/ 114 w 851"/>
                <a:gd name="T37" fmla="*/ 1516 h 1617"/>
                <a:gd name="T38" fmla="*/ 94 w 851"/>
                <a:gd name="T39" fmla="*/ 1487 h 1617"/>
                <a:gd name="T40" fmla="*/ 94 w 851"/>
                <a:gd name="T41" fmla="*/ 233 h 1617"/>
                <a:gd name="T42" fmla="*/ 101 w 851"/>
                <a:gd name="T43" fmla="*/ 206 h 1617"/>
                <a:gd name="T44" fmla="*/ 131 w 851"/>
                <a:gd name="T45" fmla="*/ 187 h 1617"/>
                <a:gd name="T46" fmla="*/ 711 w 851"/>
                <a:gd name="T47" fmla="*/ 186 h 1617"/>
                <a:gd name="T48" fmla="*/ 737 w 851"/>
                <a:gd name="T49" fmla="*/ 194 h 1617"/>
                <a:gd name="T50" fmla="*/ 757 w 851"/>
                <a:gd name="T51" fmla="*/ 223 h 1617"/>
                <a:gd name="T52" fmla="*/ 757 w 851"/>
                <a:gd name="T53" fmla="*/ 1477 h 1617"/>
                <a:gd name="T54" fmla="*/ 144 w 851"/>
                <a:gd name="T55" fmla="*/ 1468 h 1617"/>
                <a:gd name="T56" fmla="*/ 707 w 851"/>
                <a:gd name="T57" fmla="*/ 1264 h 1617"/>
                <a:gd name="T58" fmla="*/ 707 w 851"/>
                <a:gd name="T59" fmla="*/ 1213 h 1617"/>
                <a:gd name="T60" fmla="*/ 144 w 851"/>
                <a:gd name="T61" fmla="*/ 1009 h 1617"/>
                <a:gd name="T62" fmla="*/ 707 w 851"/>
                <a:gd name="T63" fmla="*/ 1213 h 1617"/>
                <a:gd name="T64" fmla="*/ 144 w 851"/>
                <a:gd name="T65" fmla="*/ 958 h 1617"/>
                <a:gd name="T66" fmla="*/ 707 w 851"/>
                <a:gd name="T67" fmla="*/ 754 h 1617"/>
                <a:gd name="T68" fmla="*/ 707 w 851"/>
                <a:gd name="T69" fmla="*/ 703 h 1617"/>
                <a:gd name="T70" fmla="*/ 144 w 851"/>
                <a:gd name="T71" fmla="*/ 499 h 1617"/>
                <a:gd name="T72" fmla="*/ 707 w 851"/>
                <a:gd name="T73" fmla="*/ 703 h 1617"/>
                <a:gd name="T74" fmla="*/ 144 w 851"/>
                <a:gd name="T75" fmla="*/ 448 h 1617"/>
                <a:gd name="T76" fmla="*/ 707 w 851"/>
                <a:gd name="T77" fmla="*/ 243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1" h="1617">
                  <a:moveTo>
                    <a:pt x="711" y="92"/>
                  </a:moveTo>
                  <a:lnTo>
                    <a:pt x="586" y="92"/>
                  </a:lnTo>
                  <a:lnTo>
                    <a:pt x="586" y="0"/>
                  </a:lnTo>
                  <a:lnTo>
                    <a:pt x="258" y="0"/>
                  </a:lnTo>
                  <a:lnTo>
                    <a:pt x="258" y="92"/>
                  </a:lnTo>
                  <a:lnTo>
                    <a:pt x="140" y="92"/>
                  </a:lnTo>
                  <a:lnTo>
                    <a:pt x="111" y="95"/>
                  </a:lnTo>
                  <a:lnTo>
                    <a:pt x="61" y="117"/>
                  </a:lnTo>
                  <a:lnTo>
                    <a:pt x="23" y="154"/>
                  </a:lnTo>
                  <a:lnTo>
                    <a:pt x="1" y="205"/>
                  </a:lnTo>
                  <a:lnTo>
                    <a:pt x="0" y="233"/>
                  </a:lnTo>
                  <a:lnTo>
                    <a:pt x="0" y="1477"/>
                  </a:lnTo>
                  <a:lnTo>
                    <a:pt x="1" y="1506"/>
                  </a:lnTo>
                  <a:lnTo>
                    <a:pt x="23" y="1556"/>
                  </a:lnTo>
                  <a:lnTo>
                    <a:pt x="61" y="1594"/>
                  </a:lnTo>
                  <a:lnTo>
                    <a:pt x="111" y="1615"/>
                  </a:lnTo>
                  <a:lnTo>
                    <a:pt x="140" y="1617"/>
                  </a:lnTo>
                  <a:lnTo>
                    <a:pt x="711" y="1617"/>
                  </a:lnTo>
                  <a:lnTo>
                    <a:pt x="740" y="1615"/>
                  </a:lnTo>
                  <a:lnTo>
                    <a:pt x="790" y="1594"/>
                  </a:lnTo>
                  <a:lnTo>
                    <a:pt x="828" y="1556"/>
                  </a:lnTo>
                  <a:lnTo>
                    <a:pt x="850" y="1506"/>
                  </a:lnTo>
                  <a:lnTo>
                    <a:pt x="851" y="1477"/>
                  </a:lnTo>
                  <a:lnTo>
                    <a:pt x="851" y="233"/>
                  </a:lnTo>
                  <a:lnTo>
                    <a:pt x="850" y="205"/>
                  </a:lnTo>
                  <a:lnTo>
                    <a:pt x="828" y="154"/>
                  </a:lnTo>
                  <a:lnTo>
                    <a:pt x="790" y="117"/>
                  </a:lnTo>
                  <a:lnTo>
                    <a:pt x="740" y="95"/>
                  </a:lnTo>
                  <a:lnTo>
                    <a:pt x="711" y="92"/>
                  </a:lnTo>
                  <a:close/>
                  <a:moveTo>
                    <a:pt x="757" y="1477"/>
                  </a:moveTo>
                  <a:lnTo>
                    <a:pt x="757" y="1487"/>
                  </a:lnTo>
                  <a:lnTo>
                    <a:pt x="750" y="1503"/>
                  </a:lnTo>
                  <a:lnTo>
                    <a:pt x="737" y="1516"/>
                  </a:lnTo>
                  <a:lnTo>
                    <a:pt x="721" y="1523"/>
                  </a:lnTo>
                  <a:lnTo>
                    <a:pt x="711" y="1525"/>
                  </a:lnTo>
                  <a:lnTo>
                    <a:pt x="140" y="1525"/>
                  </a:lnTo>
                  <a:lnTo>
                    <a:pt x="131" y="1523"/>
                  </a:lnTo>
                  <a:lnTo>
                    <a:pt x="114" y="1516"/>
                  </a:lnTo>
                  <a:lnTo>
                    <a:pt x="101" y="1503"/>
                  </a:lnTo>
                  <a:lnTo>
                    <a:pt x="94" y="1487"/>
                  </a:lnTo>
                  <a:lnTo>
                    <a:pt x="94" y="1477"/>
                  </a:lnTo>
                  <a:lnTo>
                    <a:pt x="94" y="233"/>
                  </a:lnTo>
                  <a:lnTo>
                    <a:pt x="94" y="223"/>
                  </a:lnTo>
                  <a:lnTo>
                    <a:pt x="101" y="206"/>
                  </a:lnTo>
                  <a:lnTo>
                    <a:pt x="114" y="194"/>
                  </a:lnTo>
                  <a:lnTo>
                    <a:pt x="131" y="187"/>
                  </a:lnTo>
                  <a:lnTo>
                    <a:pt x="140" y="186"/>
                  </a:lnTo>
                  <a:lnTo>
                    <a:pt x="711" y="186"/>
                  </a:lnTo>
                  <a:lnTo>
                    <a:pt x="721" y="187"/>
                  </a:lnTo>
                  <a:lnTo>
                    <a:pt x="737" y="194"/>
                  </a:lnTo>
                  <a:lnTo>
                    <a:pt x="750" y="206"/>
                  </a:lnTo>
                  <a:lnTo>
                    <a:pt x="757" y="223"/>
                  </a:lnTo>
                  <a:lnTo>
                    <a:pt x="757" y="233"/>
                  </a:lnTo>
                  <a:lnTo>
                    <a:pt x="757" y="1477"/>
                  </a:lnTo>
                  <a:close/>
                  <a:moveTo>
                    <a:pt x="707" y="1468"/>
                  </a:moveTo>
                  <a:lnTo>
                    <a:pt x="144" y="1468"/>
                  </a:lnTo>
                  <a:lnTo>
                    <a:pt x="144" y="1264"/>
                  </a:lnTo>
                  <a:lnTo>
                    <a:pt x="707" y="1264"/>
                  </a:lnTo>
                  <a:lnTo>
                    <a:pt x="707" y="1468"/>
                  </a:lnTo>
                  <a:close/>
                  <a:moveTo>
                    <a:pt x="707" y="1213"/>
                  </a:moveTo>
                  <a:lnTo>
                    <a:pt x="144" y="1213"/>
                  </a:lnTo>
                  <a:lnTo>
                    <a:pt x="144" y="1009"/>
                  </a:lnTo>
                  <a:lnTo>
                    <a:pt x="707" y="1009"/>
                  </a:lnTo>
                  <a:lnTo>
                    <a:pt x="707" y="1213"/>
                  </a:lnTo>
                  <a:close/>
                  <a:moveTo>
                    <a:pt x="707" y="958"/>
                  </a:moveTo>
                  <a:lnTo>
                    <a:pt x="144" y="958"/>
                  </a:lnTo>
                  <a:lnTo>
                    <a:pt x="144" y="754"/>
                  </a:lnTo>
                  <a:lnTo>
                    <a:pt x="707" y="754"/>
                  </a:lnTo>
                  <a:lnTo>
                    <a:pt x="707" y="958"/>
                  </a:lnTo>
                  <a:close/>
                  <a:moveTo>
                    <a:pt x="707" y="703"/>
                  </a:moveTo>
                  <a:lnTo>
                    <a:pt x="144" y="703"/>
                  </a:lnTo>
                  <a:lnTo>
                    <a:pt x="144" y="499"/>
                  </a:lnTo>
                  <a:lnTo>
                    <a:pt x="707" y="499"/>
                  </a:lnTo>
                  <a:lnTo>
                    <a:pt x="707" y="703"/>
                  </a:lnTo>
                  <a:close/>
                  <a:moveTo>
                    <a:pt x="707" y="448"/>
                  </a:moveTo>
                  <a:lnTo>
                    <a:pt x="144" y="448"/>
                  </a:lnTo>
                  <a:lnTo>
                    <a:pt x="144" y="243"/>
                  </a:lnTo>
                  <a:lnTo>
                    <a:pt x="707" y="243"/>
                  </a:lnTo>
                  <a:lnTo>
                    <a:pt x="707" y="44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10474324" y="495789"/>
              <a:ext cx="43954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100%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5822434" y="495789"/>
              <a:ext cx="566181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2:00 PM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0" name="Freeform 26"/>
            <p:cNvSpPr>
              <a:spLocks noEditPoints="1"/>
            </p:cNvSpPr>
            <p:nvPr/>
          </p:nvSpPr>
          <p:spPr bwMode="auto">
            <a:xfrm>
              <a:off x="1636522" y="533249"/>
              <a:ext cx="179805" cy="140525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937083" y="495789"/>
              <a:ext cx="731290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PPTBIZCAM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45" name="직선 연결선 44"/>
            <p:cNvCxnSpPr/>
            <p:nvPr/>
          </p:nvCxnSpPr>
          <p:spPr>
            <a:xfrm>
              <a:off x="376237" y="862012"/>
              <a:ext cx="1143952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8691B6A-C89D-472A-BF65-DB011613518E}"/>
              </a:ext>
            </a:extLst>
          </p:cNvPr>
          <p:cNvSpPr/>
          <p:nvPr/>
        </p:nvSpPr>
        <p:spPr>
          <a:xfrm>
            <a:off x="3039099" y="840710"/>
            <a:ext cx="6305452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18. Profiles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A0B44AA-EF53-47E1-AB44-64122905F935}"/>
              </a:ext>
            </a:extLst>
          </p:cNvPr>
          <p:cNvSpPr txBox="1"/>
          <p:nvPr/>
        </p:nvSpPr>
        <p:spPr>
          <a:xfrm>
            <a:off x="1816327" y="2661296"/>
            <a:ext cx="25671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18. 3 Routing Profile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7E12883-63C9-4676-804D-CF483F0BC0AD}"/>
              </a:ext>
            </a:extLst>
          </p:cNvPr>
          <p:cNvSpPr txBox="1"/>
          <p:nvPr/>
        </p:nvSpPr>
        <p:spPr>
          <a:xfrm>
            <a:off x="820655" y="3461362"/>
            <a:ext cx="449641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Routing Profile</a:t>
            </a:r>
            <a:r>
              <a:rPr lang="ko-KR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은 </a:t>
            </a:r>
            <a:r>
              <a:rPr lang="en-US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application </a:t>
            </a:r>
            <a:r>
              <a:rPr lang="ko-KR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서버와 함께 </a:t>
            </a:r>
            <a:r>
              <a:rPr lang="en-US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data-plane</a:t>
            </a:r>
            <a:r>
              <a:rPr lang="ko-KR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을 설정하기위해 </a:t>
            </a:r>
            <a:r>
              <a:rPr lang="en-US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network </a:t>
            </a:r>
            <a:r>
              <a:rPr lang="ko-KR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서버가 필요하는 정보를 포함한다</a:t>
            </a:r>
            <a:r>
              <a:rPr lang="en-US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6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0A53CB30-697A-412D-AD83-DE70238664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5982" y="3218470"/>
            <a:ext cx="6415363" cy="1283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3571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88947" y="461016"/>
            <a:ext cx="4236842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오늘 사용한 색상은</a:t>
            </a: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?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456131" y="5524135"/>
            <a:ext cx="730247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2013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버전 이상 사용자께서는 스포이트 기능을 이용하시면 </a:t>
            </a: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편하구요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2010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이하 버전 사용자 께서는 다른 채우기 색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사용자 지정 탭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 RGB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색상 값 입력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6329840" y="2051510"/>
            <a:ext cx="2537503" cy="2537503"/>
          </a:xfrm>
          <a:prstGeom prst="ellipse">
            <a:avLst/>
          </a:prstGeom>
          <a:solidFill>
            <a:srgbClr val="37C5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white"/>
                </a:solidFill>
              </a:rPr>
              <a:t>R 55</a:t>
            </a:r>
          </a:p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white"/>
                </a:solidFill>
              </a:rPr>
              <a:t>G 197</a:t>
            </a:r>
          </a:p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white"/>
                </a:solidFill>
              </a:rPr>
              <a:t>B 110</a:t>
            </a:r>
          </a:p>
        </p:txBody>
      </p:sp>
      <p:sp>
        <p:nvSpPr>
          <p:cNvPr id="8" name="타원 7"/>
          <p:cNvSpPr/>
          <p:nvPr/>
        </p:nvSpPr>
        <p:spPr>
          <a:xfrm>
            <a:off x="3324970" y="2051510"/>
            <a:ext cx="2537503" cy="2537503"/>
          </a:xfrm>
          <a:prstGeom prst="ellipse">
            <a:avLst/>
          </a:prstGeom>
          <a:solidFill>
            <a:srgbClr val="EDF2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R 237</a:t>
            </a:r>
          </a:p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G 242</a:t>
            </a:r>
          </a:p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B 248</a:t>
            </a:r>
          </a:p>
        </p:txBody>
      </p:sp>
    </p:spTree>
    <p:extLst>
      <p:ext uri="{BB962C8B-B14F-4D97-AF65-F5344CB8AC3E}">
        <p14:creationId xmlns:p14="http://schemas.microsoft.com/office/powerpoint/2010/main" val="4694915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4000" y="342900"/>
            <a:ext cx="11811000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</a:rPr>
              <a:t>최근 저의 자료를 카페 등에 무단으로 </a:t>
            </a:r>
            <a:r>
              <a:rPr lang="ko-KR" altLang="en-US" sz="2400" b="1" dirty="0" err="1">
                <a:solidFill>
                  <a:srgbClr val="FF0000"/>
                </a:solidFill>
              </a:rPr>
              <a:t>재배포</a:t>
            </a:r>
            <a:r>
              <a:rPr lang="ko-KR" altLang="en-US" sz="2400" b="1" dirty="0">
                <a:solidFill>
                  <a:srgbClr val="FF0000"/>
                </a:solidFill>
              </a:rPr>
              <a:t> 하는 일이 자주 발생하고 있습니다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이에 대해 굉장히 심각한 문제로 받아 들이고 있으며</a:t>
            </a:r>
            <a:r>
              <a:rPr lang="en-US" altLang="ko-KR" dirty="0">
                <a:solidFill>
                  <a:prstClr val="black"/>
                </a:solidFill>
              </a:rPr>
              <a:t>,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해당 문제가 반복될 경우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 err="1">
                <a:solidFill>
                  <a:prstClr val="black"/>
                </a:solidFill>
              </a:rPr>
              <a:t>재배포한</a:t>
            </a:r>
            <a:r>
              <a:rPr lang="ko-KR" altLang="en-US" dirty="0">
                <a:solidFill>
                  <a:prstClr val="black"/>
                </a:solidFill>
              </a:rPr>
              <a:t> 자에 대해서는 그에 대한 책임을 반드시 물을 것입니다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저작권을 존중하지 않는 극히 소수의 사용자로 인해 다수가 피해를 보지 않도록 주의해 주시면 감사하겠으며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제 자료가 업로드 된 곳이 있다면 저에게 알려주시면 감사하겠습니다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제 자료를 소개하고자 할 경우에는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en-US" altLang="ko-KR" dirty="0" err="1">
                <a:solidFill>
                  <a:prstClr val="black"/>
                </a:solidFill>
              </a:rPr>
              <a:t>pptbizcam</a:t>
            </a:r>
            <a:r>
              <a:rPr lang="en-US" altLang="ko-KR" dirty="0">
                <a:solidFill>
                  <a:prstClr val="black"/>
                </a:solidFill>
              </a:rPr>
              <a:t> </a:t>
            </a:r>
            <a:r>
              <a:rPr lang="ko-KR" altLang="en-US" dirty="0">
                <a:solidFill>
                  <a:prstClr val="black"/>
                </a:solidFill>
              </a:rPr>
              <a:t>사이트로의 링크 처리로만 가능하며 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파일 자체를 업로드 하는 것은 불가한 점 유의해 주시면 감사하겠습니다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sz="2400" b="1" dirty="0">
                <a:solidFill>
                  <a:srgbClr val="FF0000"/>
                </a:solidFill>
              </a:rPr>
              <a:t>홍보</a:t>
            </a:r>
            <a:r>
              <a:rPr lang="en-US" altLang="ko-KR" sz="2400" b="1" dirty="0">
                <a:solidFill>
                  <a:srgbClr val="FF0000"/>
                </a:solidFill>
              </a:rPr>
              <a:t>, </a:t>
            </a:r>
            <a:r>
              <a:rPr lang="ko-KR" altLang="en-US" sz="2400" b="1" dirty="0">
                <a:solidFill>
                  <a:srgbClr val="FF0000"/>
                </a:solidFill>
              </a:rPr>
              <a:t>경제적 이익을 취하는 행위 또한 불가합니다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</a:p>
          <a:p>
            <a:endParaRPr lang="en-US" altLang="ko-KR" sz="2400" b="1" dirty="0">
              <a:solidFill>
                <a:srgbClr val="FF0000"/>
              </a:solidFill>
            </a:endParaRPr>
          </a:p>
          <a:p>
            <a:r>
              <a:rPr lang="en-US" altLang="ko-KR" sz="2000" b="1" dirty="0">
                <a:solidFill>
                  <a:srgbClr val="4472C4">
                    <a:lumMod val="75000"/>
                  </a:srgbClr>
                </a:solidFill>
              </a:rPr>
              <a:t>※</a:t>
            </a:r>
            <a:r>
              <a:rPr lang="ko-KR" altLang="en-US" sz="2000" b="1" dirty="0">
                <a:solidFill>
                  <a:srgbClr val="4472C4">
                    <a:lumMod val="75000"/>
                  </a:srgbClr>
                </a:solidFill>
              </a:rPr>
              <a:t>기타 활용 가능 범위는 공유 사이트 </a:t>
            </a:r>
            <a:r>
              <a:rPr lang="en-US" altLang="ko-KR" sz="2000" b="1" dirty="0">
                <a:solidFill>
                  <a:srgbClr val="4472C4">
                    <a:lumMod val="75000"/>
                  </a:srgbClr>
                </a:solidFill>
              </a:rPr>
              <a:t>-&gt; </a:t>
            </a:r>
            <a:r>
              <a:rPr lang="ko-KR" altLang="en-US" sz="2000" b="1" dirty="0" err="1">
                <a:solidFill>
                  <a:srgbClr val="4472C4">
                    <a:lumMod val="75000"/>
                  </a:srgbClr>
                </a:solidFill>
              </a:rPr>
              <a:t>수다방</a:t>
            </a:r>
            <a:r>
              <a:rPr lang="ko-KR" altLang="en-US" sz="2000" b="1" dirty="0">
                <a:solidFill>
                  <a:srgbClr val="4472C4">
                    <a:lumMod val="75000"/>
                  </a:srgbClr>
                </a:solidFill>
              </a:rPr>
              <a:t> 게시판 공지사항 참고</a:t>
            </a:r>
            <a:endParaRPr lang="en-US" altLang="ko-KR" sz="2000" b="1" dirty="0">
              <a:solidFill>
                <a:srgbClr val="4472C4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4112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F2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>
            <a:off x="376237" y="352425"/>
            <a:ext cx="11439525" cy="6505575"/>
          </a:xfrm>
          <a:prstGeom prst="round2SameRect">
            <a:avLst>
              <a:gd name="adj1" fmla="val 5832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317500" dist="609600" sx="95000" sy="95000" algn="l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376237" y="495789"/>
            <a:ext cx="11439525" cy="366223"/>
            <a:chOff x="376237" y="495789"/>
            <a:chExt cx="11439525" cy="366223"/>
          </a:xfrm>
        </p:grpSpPr>
        <p:grpSp>
          <p:nvGrpSpPr>
            <p:cNvPr id="13" name="Group 8"/>
            <p:cNvGrpSpPr>
              <a:grpSpLocks noChangeAspect="1"/>
            </p:cNvGrpSpPr>
            <p:nvPr/>
          </p:nvGrpSpPr>
          <p:grpSpPr bwMode="auto">
            <a:xfrm>
              <a:off x="2175290" y="533249"/>
              <a:ext cx="132372" cy="140525"/>
              <a:chOff x="4594" y="900"/>
              <a:chExt cx="276" cy="293"/>
            </a:xfrm>
            <a:solidFill>
              <a:schemeClr val="tx1"/>
            </a:solidFill>
          </p:grpSpPr>
          <p:sp>
            <p:nvSpPr>
              <p:cNvPr id="15" name="Freeform 9"/>
              <p:cNvSpPr>
                <a:spLocks/>
              </p:cNvSpPr>
              <p:nvPr/>
            </p:nvSpPr>
            <p:spPr bwMode="auto"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6" name="Freeform 10"/>
              <p:cNvSpPr>
                <a:spLocks/>
              </p:cNvSpPr>
              <p:nvPr/>
            </p:nvSpPr>
            <p:spPr bwMode="auto"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7" name="Freeform 11"/>
              <p:cNvSpPr>
                <a:spLocks noEditPoints="1"/>
              </p:cNvSpPr>
              <p:nvPr/>
            </p:nvSpPr>
            <p:spPr bwMode="auto"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8" name="Freeform 12"/>
              <p:cNvSpPr>
                <a:spLocks/>
              </p:cNvSpPr>
              <p:nvPr/>
            </p:nvSpPr>
            <p:spPr bwMode="auto"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grpSp>
          <p:nvGrpSpPr>
            <p:cNvPr id="25" name="Group 19"/>
            <p:cNvGrpSpPr>
              <a:grpSpLocks noChangeAspect="1"/>
            </p:cNvGrpSpPr>
            <p:nvPr/>
          </p:nvGrpSpPr>
          <p:grpSpPr bwMode="auto">
            <a:xfrm>
              <a:off x="1930628" y="533249"/>
              <a:ext cx="140525" cy="140525"/>
              <a:chOff x="1747" y="423"/>
              <a:chExt cx="575" cy="575"/>
            </a:xfrm>
            <a:solidFill>
              <a:schemeClr val="tx1"/>
            </a:solidFill>
          </p:grpSpPr>
          <p:sp>
            <p:nvSpPr>
              <p:cNvPr id="27" name="Freeform 20"/>
              <p:cNvSpPr>
                <a:spLocks noEditPoints="1"/>
              </p:cNvSpPr>
              <p:nvPr/>
            </p:nvSpPr>
            <p:spPr bwMode="auto">
              <a:xfrm>
                <a:off x="1899" y="577"/>
                <a:ext cx="271" cy="270"/>
              </a:xfrm>
              <a:custGeom>
                <a:avLst/>
                <a:gdLst>
                  <a:gd name="T0" fmla="*/ 148 w 811"/>
                  <a:gd name="T1" fmla="*/ 0 h 811"/>
                  <a:gd name="T2" fmla="*/ 65 w 811"/>
                  <a:gd name="T3" fmla="*/ 24 h 811"/>
                  <a:gd name="T4" fmla="*/ 1 w 811"/>
                  <a:gd name="T5" fmla="*/ 118 h 811"/>
                  <a:gd name="T6" fmla="*/ 0 w 811"/>
                  <a:gd name="T7" fmla="*/ 663 h 811"/>
                  <a:gd name="T8" fmla="*/ 24 w 811"/>
                  <a:gd name="T9" fmla="*/ 746 h 811"/>
                  <a:gd name="T10" fmla="*/ 118 w 811"/>
                  <a:gd name="T11" fmla="*/ 808 h 811"/>
                  <a:gd name="T12" fmla="*/ 663 w 811"/>
                  <a:gd name="T13" fmla="*/ 811 h 811"/>
                  <a:gd name="T14" fmla="*/ 746 w 811"/>
                  <a:gd name="T15" fmla="*/ 787 h 811"/>
                  <a:gd name="T16" fmla="*/ 810 w 811"/>
                  <a:gd name="T17" fmla="*/ 693 h 811"/>
                  <a:gd name="T18" fmla="*/ 811 w 811"/>
                  <a:gd name="T19" fmla="*/ 148 h 811"/>
                  <a:gd name="T20" fmla="*/ 787 w 811"/>
                  <a:gd name="T21" fmla="*/ 65 h 811"/>
                  <a:gd name="T22" fmla="*/ 693 w 811"/>
                  <a:gd name="T23" fmla="*/ 1 h 811"/>
                  <a:gd name="T24" fmla="*/ 405 w 811"/>
                  <a:gd name="T25" fmla="*/ 673 h 811"/>
                  <a:gd name="T26" fmla="*/ 326 w 811"/>
                  <a:gd name="T27" fmla="*/ 661 h 811"/>
                  <a:gd name="T28" fmla="*/ 235 w 811"/>
                  <a:gd name="T29" fmla="*/ 611 h 811"/>
                  <a:gd name="T30" fmla="*/ 170 w 811"/>
                  <a:gd name="T31" fmla="*/ 533 h 811"/>
                  <a:gd name="T32" fmla="*/ 140 w 811"/>
                  <a:gd name="T33" fmla="*/ 432 h 811"/>
                  <a:gd name="T34" fmla="*/ 140 w 811"/>
                  <a:gd name="T35" fmla="*/ 377 h 811"/>
                  <a:gd name="T36" fmla="*/ 170 w 811"/>
                  <a:gd name="T37" fmla="*/ 278 h 811"/>
                  <a:gd name="T38" fmla="*/ 235 w 811"/>
                  <a:gd name="T39" fmla="*/ 199 h 811"/>
                  <a:gd name="T40" fmla="*/ 326 w 811"/>
                  <a:gd name="T41" fmla="*/ 150 h 811"/>
                  <a:gd name="T42" fmla="*/ 405 w 811"/>
                  <a:gd name="T43" fmla="*/ 138 h 811"/>
                  <a:gd name="T44" fmla="*/ 486 w 811"/>
                  <a:gd name="T45" fmla="*/ 150 h 811"/>
                  <a:gd name="T46" fmla="*/ 575 w 811"/>
                  <a:gd name="T47" fmla="*/ 199 h 811"/>
                  <a:gd name="T48" fmla="*/ 641 w 811"/>
                  <a:gd name="T49" fmla="*/ 278 h 811"/>
                  <a:gd name="T50" fmla="*/ 671 w 811"/>
                  <a:gd name="T51" fmla="*/ 377 h 811"/>
                  <a:gd name="T52" fmla="*/ 671 w 811"/>
                  <a:gd name="T53" fmla="*/ 432 h 811"/>
                  <a:gd name="T54" fmla="*/ 641 w 811"/>
                  <a:gd name="T55" fmla="*/ 533 h 811"/>
                  <a:gd name="T56" fmla="*/ 575 w 811"/>
                  <a:gd name="T57" fmla="*/ 611 h 811"/>
                  <a:gd name="T58" fmla="*/ 486 w 811"/>
                  <a:gd name="T59" fmla="*/ 661 h 811"/>
                  <a:gd name="T60" fmla="*/ 405 w 811"/>
                  <a:gd name="T61" fmla="*/ 673 h 811"/>
                  <a:gd name="T62" fmla="*/ 669 w 811"/>
                  <a:gd name="T63" fmla="*/ 193 h 811"/>
                  <a:gd name="T64" fmla="*/ 628 w 811"/>
                  <a:gd name="T65" fmla="*/ 166 h 811"/>
                  <a:gd name="T66" fmla="*/ 618 w 811"/>
                  <a:gd name="T67" fmla="*/ 130 h 811"/>
                  <a:gd name="T68" fmla="*/ 628 w 811"/>
                  <a:gd name="T69" fmla="*/ 95 h 811"/>
                  <a:gd name="T70" fmla="*/ 669 w 811"/>
                  <a:gd name="T71" fmla="*/ 68 h 811"/>
                  <a:gd name="T72" fmla="*/ 695 w 811"/>
                  <a:gd name="T73" fmla="*/ 68 h 811"/>
                  <a:gd name="T74" fmla="*/ 733 w 811"/>
                  <a:gd name="T75" fmla="*/ 95 h 811"/>
                  <a:gd name="T76" fmla="*/ 745 w 811"/>
                  <a:gd name="T77" fmla="*/ 130 h 811"/>
                  <a:gd name="T78" fmla="*/ 733 w 811"/>
                  <a:gd name="T79" fmla="*/ 166 h 811"/>
                  <a:gd name="T80" fmla="*/ 695 w 811"/>
                  <a:gd name="T81" fmla="*/ 193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11" h="811">
                    <a:moveTo>
                      <a:pt x="663" y="0"/>
                    </a:moveTo>
                    <a:lnTo>
                      <a:pt x="148" y="0"/>
                    </a:lnTo>
                    <a:lnTo>
                      <a:pt x="118" y="1"/>
                    </a:lnTo>
                    <a:lnTo>
                      <a:pt x="65" y="24"/>
                    </a:lnTo>
                    <a:lnTo>
                      <a:pt x="24" y="65"/>
                    </a:lnTo>
                    <a:lnTo>
                      <a:pt x="1" y="118"/>
                    </a:lnTo>
                    <a:lnTo>
                      <a:pt x="0" y="148"/>
                    </a:lnTo>
                    <a:lnTo>
                      <a:pt x="0" y="663"/>
                    </a:lnTo>
                    <a:lnTo>
                      <a:pt x="1" y="693"/>
                    </a:lnTo>
                    <a:lnTo>
                      <a:pt x="24" y="746"/>
                    </a:lnTo>
                    <a:lnTo>
                      <a:pt x="65" y="787"/>
                    </a:lnTo>
                    <a:lnTo>
                      <a:pt x="118" y="808"/>
                    </a:lnTo>
                    <a:lnTo>
                      <a:pt x="148" y="811"/>
                    </a:lnTo>
                    <a:lnTo>
                      <a:pt x="663" y="811"/>
                    </a:lnTo>
                    <a:lnTo>
                      <a:pt x="693" y="808"/>
                    </a:lnTo>
                    <a:lnTo>
                      <a:pt x="746" y="787"/>
                    </a:lnTo>
                    <a:lnTo>
                      <a:pt x="787" y="746"/>
                    </a:lnTo>
                    <a:lnTo>
                      <a:pt x="810" y="693"/>
                    </a:lnTo>
                    <a:lnTo>
                      <a:pt x="811" y="663"/>
                    </a:lnTo>
                    <a:lnTo>
                      <a:pt x="811" y="148"/>
                    </a:lnTo>
                    <a:lnTo>
                      <a:pt x="810" y="118"/>
                    </a:lnTo>
                    <a:lnTo>
                      <a:pt x="787" y="65"/>
                    </a:lnTo>
                    <a:lnTo>
                      <a:pt x="746" y="24"/>
                    </a:lnTo>
                    <a:lnTo>
                      <a:pt x="693" y="1"/>
                    </a:lnTo>
                    <a:lnTo>
                      <a:pt x="663" y="0"/>
                    </a:lnTo>
                    <a:close/>
                    <a:moveTo>
                      <a:pt x="405" y="673"/>
                    </a:moveTo>
                    <a:lnTo>
                      <a:pt x="377" y="671"/>
                    </a:lnTo>
                    <a:lnTo>
                      <a:pt x="326" y="661"/>
                    </a:lnTo>
                    <a:lnTo>
                      <a:pt x="278" y="640"/>
                    </a:lnTo>
                    <a:lnTo>
                      <a:pt x="235" y="611"/>
                    </a:lnTo>
                    <a:lnTo>
                      <a:pt x="199" y="575"/>
                    </a:lnTo>
                    <a:lnTo>
                      <a:pt x="170" y="533"/>
                    </a:lnTo>
                    <a:lnTo>
                      <a:pt x="150" y="484"/>
                    </a:lnTo>
                    <a:lnTo>
                      <a:pt x="140" y="432"/>
                    </a:lnTo>
                    <a:lnTo>
                      <a:pt x="138" y="405"/>
                    </a:lnTo>
                    <a:lnTo>
                      <a:pt x="140" y="377"/>
                    </a:lnTo>
                    <a:lnTo>
                      <a:pt x="150" y="326"/>
                    </a:lnTo>
                    <a:lnTo>
                      <a:pt x="170" y="278"/>
                    </a:lnTo>
                    <a:lnTo>
                      <a:pt x="199" y="235"/>
                    </a:lnTo>
                    <a:lnTo>
                      <a:pt x="235" y="199"/>
                    </a:lnTo>
                    <a:lnTo>
                      <a:pt x="278" y="170"/>
                    </a:lnTo>
                    <a:lnTo>
                      <a:pt x="326" y="150"/>
                    </a:lnTo>
                    <a:lnTo>
                      <a:pt x="377" y="138"/>
                    </a:lnTo>
                    <a:lnTo>
                      <a:pt x="405" y="138"/>
                    </a:lnTo>
                    <a:lnTo>
                      <a:pt x="432" y="138"/>
                    </a:lnTo>
                    <a:lnTo>
                      <a:pt x="486" y="150"/>
                    </a:lnTo>
                    <a:lnTo>
                      <a:pt x="533" y="170"/>
                    </a:lnTo>
                    <a:lnTo>
                      <a:pt x="575" y="199"/>
                    </a:lnTo>
                    <a:lnTo>
                      <a:pt x="612" y="235"/>
                    </a:lnTo>
                    <a:lnTo>
                      <a:pt x="641" y="278"/>
                    </a:lnTo>
                    <a:lnTo>
                      <a:pt x="661" y="326"/>
                    </a:lnTo>
                    <a:lnTo>
                      <a:pt x="671" y="377"/>
                    </a:lnTo>
                    <a:lnTo>
                      <a:pt x="673" y="405"/>
                    </a:lnTo>
                    <a:lnTo>
                      <a:pt x="671" y="432"/>
                    </a:lnTo>
                    <a:lnTo>
                      <a:pt x="661" y="484"/>
                    </a:lnTo>
                    <a:lnTo>
                      <a:pt x="641" y="533"/>
                    </a:lnTo>
                    <a:lnTo>
                      <a:pt x="612" y="575"/>
                    </a:lnTo>
                    <a:lnTo>
                      <a:pt x="575" y="611"/>
                    </a:lnTo>
                    <a:lnTo>
                      <a:pt x="533" y="640"/>
                    </a:lnTo>
                    <a:lnTo>
                      <a:pt x="486" y="661"/>
                    </a:lnTo>
                    <a:lnTo>
                      <a:pt x="432" y="671"/>
                    </a:lnTo>
                    <a:lnTo>
                      <a:pt x="405" y="673"/>
                    </a:lnTo>
                    <a:close/>
                    <a:moveTo>
                      <a:pt x="682" y="193"/>
                    </a:moveTo>
                    <a:lnTo>
                      <a:pt x="669" y="193"/>
                    </a:lnTo>
                    <a:lnTo>
                      <a:pt x="646" y="183"/>
                    </a:lnTo>
                    <a:lnTo>
                      <a:pt x="628" y="166"/>
                    </a:lnTo>
                    <a:lnTo>
                      <a:pt x="620" y="143"/>
                    </a:lnTo>
                    <a:lnTo>
                      <a:pt x="618" y="130"/>
                    </a:lnTo>
                    <a:lnTo>
                      <a:pt x="620" y="117"/>
                    </a:lnTo>
                    <a:lnTo>
                      <a:pt x="628" y="95"/>
                    </a:lnTo>
                    <a:lnTo>
                      <a:pt x="646" y="78"/>
                    </a:lnTo>
                    <a:lnTo>
                      <a:pt x="669" y="68"/>
                    </a:lnTo>
                    <a:lnTo>
                      <a:pt x="682" y="66"/>
                    </a:lnTo>
                    <a:lnTo>
                      <a:pt x="695" y="68"/>
                    </a:lnTo>
                    <a:lnTo>
                      <a:pt x="716" y="78"/>
                    </a:lnTo>
                    <a:lnTo>
                      <a:pt x="733" y="95"/>
                    </a:lnTo>
                    <a:lnTo>
                      <a:pt x="744" y="117"/>
                    </a:lnTo>
                    <a:lnTo>
                      <a:pt x="745" y="130"/>
                    </a:lnTo>
                    <a:lnTo>
                      <a:pt x="744" y="143"/>
                    </a:lnTo>
                    <a:lnTo>
                      <a:pt x="733" y="166"/>
                    </a:lnTo>
                    <a:lnTo>
                      <a:pt x="716" y="183"/>
                    </a:lnTo>
                    <a:lnTo>
                      <a:pt x="695" y="193"/>
                    </a:lnTo>
                    <a:lnTo>
                      <a:pt x="682" y="19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8" name="Freeform 21"/>
              <p:cNvSpPr>
                <a:spLocks/>
              </p:cNvSpPr>
              <p:nvPr/>
            </p:nvSpPr>
            <p:spPr bwMode="auto">
              <a:xfrm>
                <a:off x="1983" y="660"/>
                <a:ext cx="103" cy="103"/>
              </a:xfrm>
              <a:custGeom>
                <a:avLst/>
                <a:gdLst>
                  <a:gd name="T0" fmla="*/ 154 w 308"/>
                  <a:gd name="T1" fmla="*/ 0 h 308"/>
                  <a:gd name="T2" fmla="*/ 124 w 308"/>
                  <a:gd name="T3" fmla="*/ 3 h 308"/>
                  <a:gd name="T4" fmla="*/ 67 w 308"/>
                  <a:gd name="T5" fmla="*/ 26 h 308"/>
                  <a:gd name="T6" fmla="*/ 26 w 308"/>
                  <a:gd name="T7" fmla="*/ 67 h 308"/>
                  <a:gd name="T8" fmla="*/ 3 w 308"/>
                  <a:gd name="T9" fmla="*/ 122 h 308"/>
                  <a:gd name="T10" fmla="*/ 0 w 308"/>
                  <a:gd name="T11" fmla="*/ 154 h 308"/>
                  <a:gd name="T12" fmla="*/ 3 w 308"/>
                  <a:gd name="T13" fmla="*/ 185 h 308"/>
                  <a:gd name="T14" fmla="*/ 26 w 308"/>
                  <a:gd name="T15" fmla="*/ 240 h 308"/>
                  <a:gd name="T16" fmla="*/ 67 w 308"/>
                  <a:gd name="T17" fmla="*/ 283 h 308"/>
                  <a:gd name="T18" fmla="*/ 124 w 308"/>
                  <a:gd name="T19" fmla="*/ 307 h 308"/>
                  <a:gd name="T20" fmla="*/ 154 w 308"/>
                  <a:gd name="T21" fmla="*/ 308 h 308"/>
                  <a:gd name="T22" fmla="*/ 186 w 308"/>
                  <a:gd name="T23" fmla="*/ 307 h 308"/>
                  <a:gd name="T24" fmla="*/ 242 w 308"/>
                  <a:gd name="T25" fmla="*/ 283 h 308"/>
                  <a:gd name="T26" fmla="*/ 284 w 308"/>
                  <a:gd name="T27" fmla="*/ 240 h 308"/>
                  <a:gd name="T28" fmla="*/ 307 w 308"/>
                  <a:gd name="T29" fmla="*/ 185 h 308"/>
                  <a:gd name="T30" fmla="*/ 308 w 308"/>
                  <a:gd name="T31" fmla="*/ 154 h 308"/>
                  <a:gd name="T32" fmla="*/ 307 w 308"/>
                  <a:gd name="T33" fmla="*/ 122 h 308"/>
                  <a:gd name="T34" fmla="*/ 284 w 308"/>
                  <a:gd name="T35" fmla="*/ 67 h 308"/>
                  <a:gd name="T36" fmla="*/ 242 w 308"/>
                  <a:gd name="T37" fmla="*/ 26 h 308"/>
                  <a:gd name="T38" fmla="*/ 186 w 308"/>
                  <a:gd name="T39" fmla="*/ 3 h 308"/>
                  <a:gd name="T40" fmla="*/ 154 w 308"/>
                  <a:gd name="T41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8" h="308">
                    <a:moveTo>
                      <a:pt x="154" y="0"/>
                    </a:moveTo>
                    <a:lnTo>
                      <a:pt x="124" y="3"/>
                    </a:lnTo>
                    <a:lnTo>
                      <a:pt x="67" y="26"/>
                    </a:lnTo>
                    <a:lnTo>
                      <a:pt x="26" y="67"/>
                    </a:lnTo>
                    <a:lnTo>
                      <a:pt x="3" y="122"/>
                    </a:lnTo>
                    <a:lnTo>
                      <a:pt x="0" y="154"/>
                    </a:lnTo>
                    <a:lnTo>
                      <a:pt x="3" y="185"/>
                    </a:lnTo>
                    <a:lnTo>
                      <a:pt x="26" y="240"/>
                    </a:lnTo>
                    <a:lnTo>
                      <a:pt x="67" y="283"/>
                    </a:lnTo>
                    <a:lnTo>
                      <a:pt x="124" y="307"/>
                    </a:lnTo>
                    <a:lnTo>
                      <a:pt x="154" y="308"/>
                    </a:lnTo>
                    <a:lnTo>
                      <a:pt x="186" y="307"/>
                    </a:lnTo>
                    <a:lnTo>
                      <a:pt x="242" y="283"/>
                    </a:lnTo>
                    <a:lnTo>
                      <a:pt x="284" y="240"/>
                    </a:lnTo>
                    <a:lnTo>
                      <a:pt x="307" y="185"/>
                    </a:lnTo>
                    <a:lnTo>
                      <a:pt x="308" y="154"/>
                    </a:lnTo>
                    <a:lnTo>
                      <a:pt x="307" y="122"/>
                    </a:lnTo>
                    <a:lnTo>
                      <a:pt x="284" y="67"/>
                    </a:lnTo>
                    <a:lnTo>
                      <a:pt x="242" y="26"/>
                    </a:lnTo>
                    <a:lnTo>
                      <a:pt x="186" y="3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9" name="Freeform 22"/>
              <p:cNvSpPr>
                <a:spLocks noEditPoints="1"/>
              </p:cNvSpPr>
              <p:nvPr/>
            </p:nvSpPr>
            <p:spPr bwMode="auto">
              <a:xfrm>
                <a:off x="1747" y="423"/>
                <a:ext cx="575" cy="575"/>
              </a:xfrm>
              <a:custGeom>
                <a:avLst/>
                <a:gdLst>
                  <a:gd name="T0" fmla="*/ 819 w 1725"/>
                  <a:gd name="T1" fmla="*/ 2 h 1725"/>
                  <a:gd name="T2" fmla="*/ 647 w 1725"/>
                  <a:gd name="T3" fmla="*/ 28 h 1725"/>
                  <a:gd name="T4" fmla="*/ 489 w 1725"/>
                  <a:gd name="T5" fmla="*/ 85 h 1725"/>
                  <a:gd name="T6" fmla="*/ 346 w 1725"/>
                  <a:gd name="T7" fmla="*/ 172 h 1725"/>
                  <a:gd name="T8" fmla="*/ 223 w 1725"/>
                  <a:gd name="T9" fmla="*/ 283 h 1725"/>
                  <a:gd name="T10" fmla="*/ 124 w 1725"/>
                  <a:gd name="T11" fmla="*/ 415 h 1725"/>
                  <a:gd name="T12" fmla="*/ 52 w 1725"/>
                  <a:gd name="T13" fmla="*/ 567 h 1725"/>
                  <a:gd name="T14" fmla="*/ 10 w 1725"/>
                  <a:gd name="T15" fmla="*/ 731 h 1725"/>
                  <a:gd name="T16" fmla="*/ 0 w 1725"/>
                  <a:gd name="T17" fmla="*/ 863 h 1725"/>
                  <a:gd name="T18" fmla="*/ 10 w 1725"/>
                  <a:gd name="T19" fmla="*/ 994 h 1725"/>
                  <a:gd name="T20" fmla="*/ 52 w 1725"/>
                  <a:gd name="T21" fmla="*/ 1159 h 1725"/>
                  <a:gd name="T22" fmla="*/ 124 w 1725"/>
                  <a:gd name="T23" fmla="*/ 1310 h 1725"/>
                  <a:gd name="T24" fmla="*/ 223 w 1725"/>
                  <a:gd name="T25" fmla="*/ 1443 h 1725"/>
                  <a:gd name="T26" fmla="*/ 346 w 1725"/>
                  <a:gd name="T27" fmla="*/ 1553 h 1725"/>
                  <a:gd name="T28" fmla="*/ 489 w 1725"/>
                  <a:gd name="T29" fmla="*/ 1640 h 1725"/>
                  <a:gd name="T30" fmla="*/ 647 w 1725"/>
                  <a:gd name="T31" fmla="*/ 1698 h 1725"/>
                  <a:gd name="T32" fmla="*/ 819 w 1725"/>
                  <a:gd name="T33" fmla="*/ 1724 h 1725"/>
                  <a:gd name="T34" fmla="*/ 907 w 1725"/>
                  <a:gd name="T35" fmla="*/ 1724 h 1725"/>
                  <a:gd name="T36" fmla="*/ 1078 w 1725"/>
                  <a:gd name="T37" fmla="*/ 1698 h 1725"/>
                  <a:gd name="T38" fmla="*/ 1237 w 1725"/>
                  <a:gd name="T39" fmla="*/ 1640 h 1725"/>
                  <a:gd name="T40" fmla="*/ 1379 w 1725"/>
                  <a:gd name="T41" fmla="*/ 1553 h 1725"/>
                  <a:gd name="T42" fmla="*/ 1500 w 1725"/>
                  <a:gd name="T43" fmla="*/ 1443 h 1725"/>
                  <a:gd name="T44" fmla="*/ 1600 w 1725"/>
                  <a:gd name="T45" fmla="*/ 1310 h 1725"/>
                  <a:gd name="T46" fmla="*/ 1673 w 1725"/>
                  <a:gd name="T47" fmla="*/ 1159 h 1725"/>
                  <a:gd name="T48" fmla="*/ 1715 w 1725"/>
                  <a:gd name="T49" fmla="*/ 994 h 1725"/>
                  <a:gd name="T50" fmla="*/ 1725 w 1725"/>
                  <a:gd name="T51" fmla="*/ 863 h 1725"/>
                  <a:gd name="T52" fmla="*/ 1715 w 1725"/>
                  <a:gd name="T53" fmla="*/ 731 h 1725"/>
                  <a:gd name="T54" fmla="*/ 1673 w 1725"/>
                  <a:gd name="T55" fmla="*/ 567 h 1725"/>
                  <a:gd name="T56" fmla="*/ 1600 w 1725"/>
                  <a:gd name="T57" fmla="*/ 415 h 1725"/>
                  <a:gd name="T58" fmla="*/ 1500 w 1725"/>
                  <a:gd name="T59" fmla="*/ 283 h 1725"/>
                  <a:gd name="T60" fmla="*/ 1379 w 1725"/>
                  <a:gd name="T61" fmla="*/ 172 h 1725"/>
                  <a:gd name="T62" fmla="*/ 1237 w 1725"/>
                  <a:gd name="T63" fmla="*/ 85 h 1725"/>
                  <a:gd name="T64" fmla="*/ 1078 w 1725"/>
                  <a:gd name="T65" fmla="*/ 28 h 1725"/>
                  <a:gd name="T66" fmla="*/ 907 w 1725"/>
                  <a:gd name="T67" fmla="*/ 2 h 1725"/>
                  <a:gd name="T68" fmla="*/ 1381 w 1725"/>
                  <a:gd name="T69" fmla="*/ 1123 h 1725"/>
                  <a:gd name="T70" fmla="*/ 1369 w 1725"/>
                  <a:gd name="T71" fmla="*/ 1201 h 1725"/>
                  <a:gd name="T72" fmla="*/ 1322 w 1725"/>
                  <a:gd name="T73" fmla="*/ 1288 h 1725"/>
                  <a:gd name="T74" fmla="*/ 1244 w 1725"/>
                  <a:gd name="T75" fmla="*/ 1352 h 1725"/>
                  <a:gd name="T76" fmla="*/ 1146 w 1725"/>
                  <a:gd name="T77" fmla="*/ 1383 h 1725"/>
                  <a:gd name="T78" fmla="*/ 605 w 1725"/>
                  <a:gd name="T79" fmla="*/ 1383 h 1725"/>
                  <a:gd name="T80" fmla="*/ 527 w 1725"/>
                  <a:gd name="T81" fmla="*/ 1372 h 1725"/>
                  <a:gd name="T82" fmla="*/ 438 w 1725"/>
                  <a:gd name="T83" fmla="*/ 1324 h 1725"/>
                  <a:gd name="T84" fmla="*/ 375 w 1725"/>
                  <a:gd name="T85" fmla="*/ 1247 h 1725"/>
                  <a:gd name="T86" fmla="*/ 344 w 1725"/>
                  <a:gd name="T87" fmla="*/ 1149 h 1725"/>
                  <a:gd name="T88" fmla="*/ 343 w 1725"/>
                  <a:gd name="T89" fmla="*/ 608 h 1725"/>
                  <a:gd name="T90" fmla="*/ 355 w 1725"/>
                  <a:gd name="T91" fmla="*/ 531 h 1725"/>
                  <a:gd name="T92" fmla="*/ 404 w 1725"/>
                  <a:gd name="T93" fmla="*/ 441 h 1725"/>
                  <a:gd name="T94" fmla="*/ 480 w 1725"/>
                  <a:gd name="T95" fmla="*/ 378 h 1725"/>
                  <a:gd name="T96" fmla="*/ 578 w 1725"/>
                  <a:gd name="T97" fmla="*/ 348 h 1725"/>
                  <a:gd name="T98" fmla="*/ 1120 w 1725"/>
                  <a:gd name="T99" fmla="*/ 346 h 1725"/>
                  <a:gd name="T100" fmla="*/ 1198 w 1725"/>
                  <a:gd name="T101" fmla="*/ 358 h 1725"/>
                  <a:gd name="T102" fmla="*/ 1286 w 1725"/>
                  <a:gd name="T103" fmla="*/ 407 h 1725"/>
                  <a:gd name="T104" fmla="*/ 1350 w 1725"/>
                  <a:gd name="T105" fmla="*/ 483 h 1725"/>
                  <a:gd name="T106" fmla="*/ 1381 w 1725"/>
                  <a:gd name="T107" fmla="*/ 581 h 1725"/>
                  <a:gd name="T108" fmla="*/ 1381 w 1725"/>
                  <a:gd name="T109" fmla="*/ 1123 h 17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5" h="1725">
                    <a:moveTo>
                      <a:pt x="862" y="0"/>
                    </a:moveTo>
                    <a:lnTo>
                      <a:pt x="819" y="2"/>
                    </a:lnTo>
                    <a:lnTo>
                      <a:pt x="731" y="10"/>
                    </a:lnTo>
                    <a:lnTo>
                      <a:pt x="647" y="28"/>
                    </a:lnTo>
                    <a:lnTo>
                      <a:pt x="566" y="52"/>
                    </a:lnTo>
                    <a:lnTo>
                      <a:pt x="489" y="85"/>
                    </a:lnTo>
                    <a:lnTo>
                      <a:pt x="415" y="126"/>
                    </a:lnTo>
                    <a:lnTo>
                      <a:pt x="346" y="172"/>
                    </a:lnTo>
                    <a:lnTo>
                      <a:pt x="282" y="225"/>
                    </a:lnTo>
                    <a:lnTo>
                      <a:pt x="223" y="283"/>
                    </a:lnTo>
                    <a:lnTo>
                      <a:pt x="172" y="346"/>
                    </a:lnTo>
                    <a:lnTo>
                      <a:pt x="124" y="415"/>
                    </a:lnTo>
                    <a:lnTo>
                      <a:pt x="85" y="489"/>
                    </a:lnTo>
                    <a:lnTo>
                      <a:pt x="52" y="567"/>
                    </a:lnTo>
                    <a:lnTo>
                      <a:pt x="27" y="647"/>
                    </a:lnTo>
                    <a:lnTo>
                      <a:pt x="10" y="731"/>
                    </a:lnTo>
                    <a:lnTo>
                      <a:pt x="1" y="819"/>
                    </a:lnTo>
                    <a:lnTo>
                      <a:pt x="0" y="863"/>
                    </a:lnTo>
                    <a:lnTo>
                      <a:pt x="1" y="907"/>
                    </a:lnTo>
                    <a:lnTo>
                      <a:pt x="10" y="994"/>
                    </a:lnTo>
                    <a:lnTo>
                      <a:pt x="27" y="1078"/>
                    </a:lnTo>
                    <a:lnTo>
                      <a:pt x="52" y="1159"/>
                    </a:lnTo>
                    <a:lnTo>
                      <a:pt x="85" y="1237"/>
                    </a:lnTo>
                    <a:lnTo>
                      <a:pt x="124" y="1310"/>
                    </a:lnTo>
                    <a:lnTo>
                      <a:pt x="172" y="1379"/>
                    </a:lnTo>
                    <a:lnTo>
                      <a:pt x="223" y="1443"/>
                    </a:lnTo>
                    <a:lnTo>
                      <a:pt x="282" y="1502"/>
                    </a:lnTo>
                    <a:lnTo>
                      <a:pt x="346" y="1553"/>
                    </a:lnTo>
                    <a:lnTo>
                      <a:pt x="415" y="1601"/>
                    </a:lnTo>
                    <a:lnTo>
                      <a:pt x="489" y="1640"/>
                    </a:lnTo>
                    <a:lnTo>
                      <a:pt x="566" y="1673"/>
                    </a:lnTo>
                    <a:lnTo>
                      <a:pt x="647" y="1698"/>
                    </a:lnTo>
                    <a:lnTo>
                      <a:pt x="731" y="1715"/>
                    </a:lnTo>
                    <a:lnTo>
                      <a:pt x="819" y="1724"/>
                    </a:lnTo>
                    <a:lnTo>
                      <a:pt x="862" y="1725"/>
                    </a:lnTo>
                    <a:lnTo>
                      <a:pt x="907" y="1724"/>
                    </a:lnTo>
                    <a:lnTo>
                      <a:pt x="994" y="1715"/>
                    </a:lnTo>
                    <a:lnTo>
                      <a:pt x="1078" y="1698"/>
                    </a:lnTo>
                    <a:lnTo>
                      <a:pt x="1159" y="1673"/>
                    </a:lnTo>
                    <a:lnTo>
                      <a:pt x="1237" y="1640"/>
                    </a:lnTo>
                    <a:lnTo>
                      <a:pt x="1310" y="1601"/>
                    </a:lnTo>
                    <a:lnTo>
                      <a:pt x="1379" y="1553"/>
                    </a:lnTo>
                    <a:lnTo>
                      <a:pt x="1443" y="1502"/>
                    </a:lnTo>
                    <a:lnTo>
                      <a:pt x="1500" y="1443"/>
                    </a:lnTo>
                    <a:lnTo>
                      <a:pt x="1554" y="1379"/>
                    </a:lnTo>
                    <a:lnTo>
                      <a:pt x="1600" y="1310"/>
                    </a:lnTo>
                    <a:lnTo>
                      <a:pt x="1640" y="1237"/>
                    </a:lnTo>
                    <a:lnTo>
                      <a:pt x="1673" y="1159"/>
                    </a:lnTo>
                    <a:lnTo>
                      <a:pt x="1698" y="1078"/>
                    </a:lnTo>
                    <a:lnTo>
                      <a:pt x="1715" y="994"/>
                    </a:lnTo>
                    <a:lnTo>
                      <a:pt x="1724" y="907"/>
                    </a:lnTo>
                    <a:lnTo>
                      <a:pt x="1725" y="863"/>
                    </a:lnTo>
                    <a:lnTo>
                      <a:pt x="1724" y="819"/>
                    </a:lnTo>
                    <a:lnTo>
                      <a:pt x="1715" y="731"/>
                    </a:lnTo>
                    <a:lnTo>
                      <a:pt x="1698" y="647"/>
                    </a:lnTo>
                    <a:lnTo>
                      <a:pt x="1673" y="567"/>
                    </a:lnTo>
                    <a:lnTo>
                      <a:pt x="1640" y="489"/>
                    </a:lnTo>
                    <a:lnTo>
                      <a:pt x="1600" y="415"/>
                    </a:lnTo>
                    <a:lnTo>
                      <a:pt x="1554" y="346"/>
                    </a:lnTo>
                    <a:lnTo>
                      <a:pt x="1500" y="283"/>
                    </a:lnTo>
                    <a:lnTo>
                      <a:pt x="1443" y="225"/>
                    </a:lnTo>
                    <a:lnTo>
                      <a:pt x="1379" y="172"/>
                    </a:lnTo>
                    <a:lnTo>
                      <a:pt x="1310" y="126"/>
                    </a:lnTo>
                    <a:lnTo>
                      <a:pt x="1237" y="85"/>
                    </a:lnTo>
                    <a:lnTo>
                      <a:pt x="1159" y="52"/>
                    </a:lnTo>
                    <a:lnTo>
                      <a:pt x="1078" y="28"/>
                    </a:lnTo>
                    <a:lnTo>
                      <a:pt x="994" y="10"/>
                    </a:lnTo>
                    <a:lnTo>
                      <a:pt x="907" y="2"/>
                    </a:lnTo>
                    <a:lnTo>
                      <a:pt x="862" y="0"/>
                    </a:lnTo>
                    <a:close/>
                    <a:moveTo>
                      <a:pt x="1381" y="1123"/>
                    </a:moveTo>
                    <a:lnTo>
                      <a:pt x="1381" y="1149"/>
                    </a:lnTo>
                    <a:lnTo>
                      <a:pt x="1369" y="1201"/>
                    </a:lnTo>
                    <a:lnTo>
                      <a:pt x="1350" y="1247"/>
                    </a:lnTo>
                    <a:lnTo>
                      <a:pt x="1322" y="1288"/>
                    </a:lnTo>
                    <a:lnTo>
                      <a:pt x="1286" y="1324"/>
                    </a:lnTo>
                    <a:lnTo>
                      <a:pt x="1244" y="1352"/>
                    </a:lnTo>
                    <a:lnTo>
                      <a:pt x="1198" y="1372"/>
                    </a:lnTo>
                    <a:lnTo>
                      <a:pt x="1146" y="1383"/>
                    </a:lnTo>
                    <a:lnTo>
                      <a:pt x="1120" y="1383"/>
                    </a:lnTo>
                    <a:lnTo>
                      <a:pt x="605" y="1383"/>
                    </a:lnTo>
                    <a:lnTo>
                      <a:pt x="578" y="1383"/>
                    </a:lnTo>
                    <a:lnTo>
                      <a:pt x="527" y="1372"/>
                    </a:lnTo>
                    <a:lnTo>
                      <a:pt x="480" y="1352"/>
                    </a:lnTo>
                    <a:lnTo>
                      <a:pt x="438" y="1324"/>
                    </a:lnTo>
                    <a:lnTo>
                      <a:pt x="404" y="1288"/>
                    </a:lnTo>
                    <a:lnTo>
                      <a:pt x="375" y="1247"/>
                    </a:lnTo>
                    <a:lnTo>
                      <a:pt x="355" y="1201"/>
                    </a:lnTo>
                    <a:lnTo>
                      <a:pt x="344" y="1149"/>
                    </a:lnTo>
                    <a:lnTo>
                      <a:pt x="343" y="1123"/>
                    </a:lnTo>
                    <a:lnTo>
                      <a:pt x="343" y="608"/>
                    </a:lnTo>
                    <a:lnTo>
                      <a:pt x="344" y="581"/>
                    </a:lnTo>
                    <a:lnTo>
                      <a:pt x="355" y="531"/>
                    </a:lnTo>
                    <a:lnTo>
                      <a:pt x="375" y="483"/>
                    </a:lnTo>
                    <a:lnTo>
                      <a:pt x="404" y="441"/>
                    </a:lnTo>
                    <a:lnTo>
                      <a:pt x="438" y="407"/>
                    </a:lnTo>
                    <a:lnTo>
                      <a:pt x="480" y="378"/>
                    </a:lnTo>
                    <a:lnTo>
                      <a:pt x="527" y="358"/>
                    </a:lnTo>
                    <a:lnTo>
                      <a:pt x="578" y="348"/>
                    </a:lnTo>
                    <a:lnTo>
                      <a:pt x="605" y="346"/>
                    </a:lnTo>
                    <a:lnTo>
                      <a:pt x="1120" y="346"/>
                    </a:lnTo>
                    <a:lnTo>
                      <a:pt x="1146" y="348"/>
                    </a:lnTo>
                    <a:lnTo>
                      <a:pt x="1198" y="358"/>
                    </a:lnTo>
                    <a:lnTo>
                      <a:pt x="1244" y="378"/>
                    </a:lnTo>
                    <a:lnTo>
                      <a:pt x="1286" y="407"/>
                    </a:lnTo>
                    <a:lnTo>
                      <a:pt x="1322" y="441"/>
                    </a:lnTo>
                    <a:lnTo>
                      <a:pt x="1350" y="483"/>
                    </a:lnTo>
                    <a:lnTo>
                      <a:pt x="1369" y="531"/>
                    </a:lnTo>
                    <a:lnTo>
                      <a:pt x="1381" y="581"/>
                    </a:lnTo>
                    <a:lnTo>
                      <a:pt x="1381" y="608"/>
                    </a:lnTo>
                    <a:lnTo>
                      <a:pt x="1381" y="11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37" name="Freeform 30"/>
            <p:cNvSpPr>
              <a:spLocks noEditPoints="1"/>
            </p:cNvSpPr>
            <p:nvPr/>
          </p:nvSpPr>
          <p:spPr bwMode="auto">
            <a:xfrm rot="5400000">
              <a:off x="10950162" y="470161"/>
              <a:ext cx="140525" cy="266701"/>
            </a:xfrm>
            <a:custGeom>
              <a:avLst/>
              <a:gdLst>
                <a:gd name="T0" fmla="*/ 586 w 851"/>
                <a:gd name="T1" fmla="*/ 92 h 1617"/>
                <a:gd name="T2" fmla="*/ 258 w 851"/>
                <a:gd name="T3" fmla="*/ 0 h 1617"/>
                <a:gd name="T4" fmla="*/ 140 w 851"/>
                <a:gd name="T5" fmla="*/ 92 h 1617"/>
                <a:gd name="T6" fmla="*/ 61 w 851"/>
                <a:gd name="T7" fmla="*/ 117 h 1617"/>
                <a:gd name="T8" fmla="*/ 1 w 851"/>
                <a:gd name="T9" fmla="*/ 205 h 1617"/>
                <a:gd name="T10" fmla="*/ 0 w 851"/>
                <a:gd name="T11" fmla="*/ 1477 h 1617"/>
                <a:gd name="T12" fmla="*/ 23 w 851"/>
                <a:gd name="T13" fmla="*/ 1556 h 1617"/>
                <a:gd name="T14" fmla="*/ 111 w 851"/>
                <a:gd name="T15" fmla="*/ 1615 h 1617"/>
                <a:gd name="T16" fmla="*/ 711 w 851"/>
                <a:gd name="T17" fmla="*/ 1617 h 1617"/>
                <a:gd name="T18" fmla="*/ 790 w 851"/>
                <a:gd name="T19" fmla="*/ 1594 h 1617"/>
                <a:gd name="T20" fmla="*/ 850 w 851"/>
                <a:gd name="T21" fmla="*/ 1506 h 1617"/>
                <a:gd name="T22" fmla="*/ 851 w 851"/>
                <a:gd name="T23" fmla="*/ 233 h 1617"/>
                <a:gd name="T24" fmla="*/ 828 w 851"/>
                <a:gd name="T25" fmla="*/ 154 h 1617"/>
                <a:gd name="T26" fmla="*/ 740 w 851"/>
                <a:gd name="T27" fmla="*/ 95 h 1617"/>
                <a:gd name="T28" fmla="*/ 757 w 851"/>
                <a:gd name="T29" fmla="*/ 1477 h 1617"/>
                <a:gd name="T30" fmla="*/ 750 w 851"/>
                <a:gd name="T31" fmla="*/ 1503 h 1617"/>
                <a:gd name="T32" fmla="*/ 721 w 851"/>
                <a:gd name="T33" fmla="*/ 1523 h 1617"/>
                <a:gd name="T34" fmla="*/ 140 w 851"/>
                <a:gd name="T35" fmla="*/ 1525 h 1617"/>
                <a:gd name="T36" fmla="*/ 114 w 851"/>
                <a:gd name="T37" fmla="*/ 1516 h 1617"/>
                <a:gd name="T38" fmla="*/ 94 w 851"/>
                <a:gd name="T39" fmla="*/ 1487 h 1617"/>
                <a:gd name="T40" fmla="*/ 94 w 851"/>
                <a:gd name="T41" fmla="*/ 233 h 1617"/>
                <a:gd name="T42" fmla="*/ 101 w 851"/>
                <a:gd name="T43" fmla="*/ 206 h 1617"/>
                <a:gd name="T44" fmla="*/ 131 w 851"/>
                <a:gd name="T45" fmla="*/ 187 h 1617"/>
                <a:gd name="T46" fmla="*/ 711 w 851"/>
                <a:gd name="T47" fmla="*/ 186 h 1617"/>
                <a:gd name="T48" fmla="*/ 737 w 851"/>
                <a:gd name="T49" fmla="*/ 194 h 1617"/>
                <a:gd name="T50" fmla="*/ 757 w 851"/>
                <a:gd name="T51" fmla="*/ 223 h 1617"/>
                <a:gd name="T52" fmla="*/ 757 w 851"/>
                <a:gd name="T53" fmla="*/ 1477 h 1617"/>
                <a:gd name="T54" fmla="*/ 144 w 851"/>
                <a:gd name="T55" fmla="*/ 1468 h 1617"/>
                <a:gd name="T56" fmla="*/ 707 w 851"/>
                <a:gd name="T57" fmla="*/ 1264 h 1617"/>
                <a:gd name="T58" fmla="*/ 707 w 851"/>
                <a:gd name="T59" fmla="*/ 1213 h 1617"/>
                <a:gd name="T60" fmla="*/ 144 w 851"/>
                <a:gd name="T61" fmla="*/ 1009 h 1617"/>
                <a:gd name="T62" fmla="*/ 707 w 851"/>
                <a:gd name="T63" fmla="*/ 1213 h 1617"/>
                <a:gd name="T64" fmla="*/ 144 w 851"/>
                <a:gd name="T65" fmla="*/ 958 h 1617"/>
                <a:gd name="T66" fmla="*/ 707 w 851"/>
                <a:gd name="T67" fmla="*/ 754 h 1617"/>
                <a:gd name="T68" fmla="*/ 707 w 851"/>
                <a:gd name="T69" fmla="*/ 703 h 1617"/>
                <a:gd name="T70" fmla="*/ 144 w 851"/>
                <a:gd name="T71" fmla="*/ 499 h 1617"/>
                <a:gd name="T72" fmla="*/ 707 w 851"/>
                <a:gd name="T73" fmla="*/ 703 h 1617"/>
                <a:gd name="T74" fmla="*/ 144 w 851"/>
                <a:gd name="T75" fmla="*/ 448 h 1617"/>
                <a:gd name="T76" fmla="*/ 707 w 851"/>
                <a:gd name="T77" fmla="*/ 243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1" h="1617">
                  <a:moveTo>
                    <a:pt x="711" y="92"/>
                  </a:moveTo>
                  <a:lnTo>
                    <a:pt x="586" y="92"/>
                  </a:lnTo>
                  <a:lnTo>
                    <a:pt x="586" y="0"/>
                  </a:lnTo>
                  <a:lnTo>
                    <a:pt x="258" y="0"/>
                  </a:lnTo>
                  <a:lnTo>
                    <a:pt x="258" y="92"/>
                  </a:lnTo>
                  <a:lnTo>
                    <a:pt x="140" y="92"/>
                  </a:lnTo>
                  <a:lnTo>
                    <a:pt x="111" y="95"/>
                  </a:lnTo>
                  <a:lnTo>
                    <a:pt x="61" y="117"/>
                  </a:lnTo>
                  <a:lnTo>
                    <a:pt x="23" y="154"/>
                  </a:lnTo>
                  <a:lnTo>
                    <a:pt x="1" y="205"/>
                  </a:lnTo>
                  <a:lnTo>
                    <a:pt x="0" y="233"/>
                  </a:lnTo>
                  <a:lnTo>
                    <a:pt x="0" y="1477"/>
                  </a:lnTo>
                  <a:lnTo>
                    <a:pt x="1" y="1506"/>
                  </a:lnTo>
                  <a:lnTo>
                    <a:pt x="23" y="1556"/>
                  </a:lnTo>
                  <a:lnTo>
                    <a:pt x="61" y="1594"/>
                  </a:lnTo>
                  <a:lnTo>
                    <a:pt x="111" y="1615"/>
                  </a:lnTo>
                  <a:lnTo>
                    <a:pt x="140" y="1617"/>
                  </a:lnTo>
                  <a:lnTo>
                    <a:pt x="711" y="1617"/>
                  </a:lnTo>
                  <a:lnTo>
                    <a:pt x="740" y="1615"/>
                  </a:lnTo>
                  <a:lnTo>
                    <a:pt x="790" y="1594"/>
                  </a:lnTo>
                  <a:lnTo>
                    <a:pt x="828" y="1556"/>
                  </a:lnTo>
                  <a:lnTo>
                    <a:pt x="850" y="1506"/>
                  </a:lnTo>
                  <a:lnTo>
                    <a:pt x="851" y="1477"/>
                  </a:lnTo>
                  <a:lnTo>
                    <a:pt x="851" y="233"/>
                  </a:lnTo>
                  <a:lnTo>
                    <a:pt x="850" y="205"/>
                  </a:lnTo>
                  <a:lnTo>
                    <a:pt x="828" y="154"/>
                  </a:lnTo>
                  <a:lnTo>
                    <a:pt x="790" y="117"/>
                  </a:lnTo>
                  <a:lnTo>
                    <a:pt x="740" y="95"/>
                  </a:lnTo>
                  <a:lnTo>
                    <a:pt x="711" y="92"/>
                  </a:lnTo>
                  <a:close/>
                  <a:moveTo>
                    <a:pt x="757" y="1477"/>
                  </a:moveTo>
                  <a:lnTo>
                    <a:pt x="757" y="1487"/>
                  </a:lnTo>
                  <a:lnTo>
                    <a:pt x="750" y="1503"/>
                  </a:lnTo>
                  <a:lnTo>
                    <a:pt x="737" y="1516"/>
                  </a:lnTo>
                  <a:lnTo>
                    <a:pt x="721" y="1523"/>
                  </a:lnTo>
                  <a:lnTo>
                    <a:pt x="711" y="1525"/>
                  </a:lnTo>
                  <a:lnTo>
                    <a:pt x="140" y="1525"/>
                  </a:lnTo>
                  <a:lnTo>
                    <a:pt x="131" y="1523"/>
                  </a:lnTo>
                  <a:lnTo>
                    <a:pt x="114" y="1516"/>
                  </a:lnTo>
                  <a:lnTo>
                    <a:pt x="101" y="1503"/>
                  </a:lnTo>
                  <a:lnTo>
                    <a:pt x="94" y="1487"/>
                  </a:lnTo>
                  <a:lnTo>
                    <a:pt x="94" y="1477"/>
                  </a:lnTo>
                  <a:lnTo>
                    <a:pt x="94" y="233"/>
                  </a:lnTo>
                  <a:lnTo>
                    <a:pt x="94" y="223"/>
                  </a:lnTo>
                  <a:lnTo>
                    <a:pt x="101" y="206"/>
                  </a:lnTo>
                  <a:lnTo>
                    <a:pt x="114" y="194"/>
                  </a:lnTo>
                  <a:lnTo>
                    <a:pt x="131" y="187"/>
                  </a:lnTo>
                  <a:lnTo>
                    <a:pt x="140" y="186"/>
                  </a:lnTo>
                  <a:lnTo>
                    <a:pt x="711" y="186"/>
                  </a:lnTo>
                  <a:lnTo>
                    <a:pt x="721" y="187"/>
                  </a:lnTo>
                  <a:lnTo>
                    <a:pt x="737" y="194"/>
                  </a:lnTo>
                  <a:lnTo>
                    <a:pt x="750" y="206"/>
                  </a:lnTo>
                  <a:lnTo>
                    <a:pt x="757" y="223"/>
                  </a:lnTo>
                  <a:lnTo>
                    <a:pt x="757" y="233"/>
                  </a:lnTo>
                  <a:lnTo>
                    <a:pt x="757" y="1477"/>
                  </a:lnTo>
                  <a:close/>
                  <a:moveTo>
                    <a:pt x="707" y="1468"/>
                  </a:moveTo>
                  <a:lnTo>
                    <a:pt x="144" y="1468"/>
                  </a:lnTo>
                  <a:lnTo>
                    <a:pt x="144" y="1264"/>
                  </a:lnTo>
                  <a:lnTo>
                    <a:pt x="707" y="1264"/>
                  </a:lnTo>
                  <a:lnTo>
                    <a:pt x="707" y="1468"/>
                  </a:lnTo>
                  <a:close/>
                  <a:moveTo>
                    <a:pt x="707" y="1213"/>
                  </a:moveTo>
                  <a:lnTo>
                    <a:pt x="144" y="1213"/>
                  </a:lnTo>
                  <a:lnTo>
                    <a:pt x="144" y="1009"/>
                  </a:lnTo>
                  <a:lnTo>
                    <a:pt x="707" y="1009"/>
                  </a:lnTo>
                  <a:lnTo>
                    <a:pt x="707" y="1213"/>
                  </a:lnTo>
                  <a:close/>
                  <a:moveTo>
                    <a:pt x="707" y="958"/>
                  </a:moveTo>
                  <a:lnTo>
                    <a:pt x="144" y="958"/>
                  </a:lnTo>
                  <a:lnTo>
                    <a:pt x="144" y="754"/>
                  </a:lnTo>
                  <a:lnTo>
                    <a:pt x="707" y="754"/>
                  </a:lnTo>
                  <a:lnTo>
                    <a:pt x="707" y="958"/>
                  </a:lnTo>
                  <a:close/>
                  <a:moveTo>
                    <a:pt x="707" y="703"/>
                  </a:moveTo>
                  <a:lnTo>
                    <a:pt x="144" y="703"/>
                  </a:lnTo>
                  <a:lnTo>
                    <a:pt x="144" y="499"/>
                  </a:lnTo>
                  <a:lnTo>
                    <a:pt x="707" y="499"/>
                  </a:lnTo>
                  <a:lnTo>
                    <a:pt x="707" y="703"/>
                  </a:lnTo>
                  <a:close/>
                  <a:moveTo>
                    <a:pt x="707" y="448"/>
                  </a:moveTo>
                  <a:lnTo>
                    <a:pt x="144" y="448"/>
                  </a:lnTo>
                  <a:lnTo>
                    <a:pt x="144" y="243"/>
                  </a:lnTo>
                  <a:lnTo>
                    <a:pt x="707" y="243"/>
                  </a:lnTo>
                  <a:lnTo>
                    <a:pt x="707" y="44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10474324" y="495789"/>
              <a:ext cx="43954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100%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5822434" y="495789"/>
              <a:ext cx="566181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2:00 PM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0" name="Freeform 26"/>
            <p:cNvSpPr>
              <a:spLocks noEditPoints="1"/>
            </p:cNvSpPr>
            <p:nvPr/>
          </p:nvSpPr>
          <p:spPr bwMode="auto">
            <a:xfrm>
              <a:off x="1636522" y="533249"/>
              <a:ext cx="179805" cy="140525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937083" y="495789"/>
              <a:ext cx="731290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PPTBIZCAM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45" name="직선 연결선 44"/>
            <p:cNvCxnSpPr/>
            <p:nvPr/>
          </p:nvCxnSpPr>
          <p:spPr>
            <a:xfrm>
              <a:off x="376237" y="862012"/>
              <a:ext cx="1143952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0EBBDC2-2896-4E93-B133-BBC1A3250CCF}"/>
              </a:ext>
            </a:extLst>
          </p:cNvPr>
          <p:cNvSpPr/>
          <p:nvPr/>
        </p:nvSpPr>
        <p:spPr>
          <a:xfrm>
            <a:off x="4608416" y="862012"/>
            <a:ext cx="2860173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Previous view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B053159-9D9B-471C-A3E2-720577FA4252}"/>
              </a:ext>
            </a:extLst>
          </p:cNvPr>
          <p:cNvSpPr txBox="1"/>
          <p:nvPr/>
        </p:nvSpPr>
        <p:spPr>
          <a:xfrm>
            <a:off x="726258" y="1426815"/>
            <a:ext cx="10723971" cy="1354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600" dirty="0"/>
              <a:t>Type of Roaming =&gt; Passive Roaming and Handover roaming</a:t>
            </a:r>
          </a:p>
          <a:p>
            <a:pPr marL="342900" indent="-342900">
              <a:buAutoNum type="arabicPeriod"/>
            </a:pPr>
            <a:r>
              <a:rPr lang="en-US" altLang="ko-KR" sz="1600" dirty="0"/>
              <a:t>2 Type of forwarding network </a:t>
            </a:r>
            <a:r>
              <a:rPr lang="ko-KR" altLang="en-US" sz="1600" dirty="0"/>
              <a:t>서버 </a:t>
            </a:r>
            <a:br>
              <a:rPr lang="en-US" altLang="ko-KR" sz="1600" dirty="0"/>
            </a:br>
            <a:r>
              <a:rPr lang="en-US" altLang="ko-KR" sz="1600" dirty="0"/>
              <a:t>1. Stateful </a:t>
            </a:r>
            <a:r>
              <a:rPr lang="en-US" altLang="ko-KR" sz="1600" dirty="0" err="1"/>
              <a:t>fNS</a:t>
            </a:r>
            <a:r>
              <a:rPr lang="en-US" altLang="ko-KR" sz="1600" dirty="0"/>
              <a:t>(end </a:t>
            </a:r>
            <a:r>
              <a:rPr lang="ko-KR" altLang="en-US" sz="1600" dirty="0"/>
              <a:t>디바이스의 </a:t>
            </a:r>
            <a:r>
              <a:rPr lang="en-US" altLang="ko-KR" sz="1600" dirty="0"/>
              <a:t>PR</a:t>
            </a:r>
            <a:r>
              <a:rPr lang="ko-KR" altLang="en-US" sz="1600" dirty="0"/>
              <a:t>의</a:t>
            </a:r>
            <a:r>
              <a:rPr lang="en-US" altLang="ko-KR" sz="1600" dirty="0"/>
              <a:t> </a:t>
            </a:r>
            <a:r>
              <a:rPr lang="ko-KR" altLang="en-US" sz="1600" dirty="0"/>
              <a:t>시작에 대한 </a:t>
            </a:r>
            <a:r>
              <a:rPr lang="en-US" altLang="ko-KR" sz="1600" dirty="0"/>
              <a:t>context</a:t>
            </a:r>
            <a:r>
              <a:rPr lang="ko-KR" altLang="en-US" sz="1600" dirty="0"/>
              <a:t>를 가짐</a:t>
            </a:r>
            <a:r>
              <a:rPr lang="en-US" altLang="ko-KR" sz="1600" dirty="0"/>
              <a:t>), 2. Stateless </a:t>
            </a:r>
            <a:r>
              <a:rPr lang="en-US" altLang="ko-KR" sz="1600" dirty="0" err="1"/>
              <a:t>fNS</a:t>
            </a:r>
            <a:r>
              <a:rPr lang="en-US" altLang="ko-KR" sz="1600" dirty="0"/>
              <a:t>.</a:t>
            </a:r>
          </a:p>
          <a:p>
            <a:pPr marL="342900" indent="-342900">
              <a:buAutoNum type="arabicPeriod"/>
            </a:pPr>
            <a:r>
              <a:rPr lang="en-US" altLang="ko-KR" sz="1600" dirty="0"/>
              <a:t>Handover Roaming</a:t>
            </a:r>
            <a:r>
              <a:rPr lang="ko-KR" altLang="en-US" sz="1600" dirty="0"/>
              <a:t>은 하나의</a:t>
            </a:r>
            <a:r>
              <a:rPr lang="en-US" altLang="ko-KR" sz="1600" dirty="0"/>
              <a:t> network </a:t>
            </a:r>
            <a:r>
              <a:rPr lang="ko-KR" altLang="en-US" sz="1600" dirty="0"/>
              <a:t>서버로부터 다른 서버로 </a:t>
            </a:r>
            <a:r>
              <a:rPr lang="en-US" altLang="ko-KR" sz="1600" dirty="0"/>
              <a:t>MAC layer</a:t>
            </a:r>
            <a:r>
              <a:rPr lang="ko-KR" altLang="en-US" sz="1600" dirty="0"/>
              <a:t>의 </a:t>
            </a:r>
            <a:r>
              <a:rPr lang="en-US" altLang="ko-KR" sz="1600" dirty="0"/>
              <a:t>control</a:t>
            </a:r>
            <a:r>
              <a:rPr lang="ko-KR" altLang="en-US" sz="1600" dirty="0"/>
              <a:t>의 전달이 가능</a:t>
            </a:r>
            <a:r>
              <a:rPr lang="en-US" altLang="ko-KR" sz="1600" dirty="0"/>
              <a:t>.</a:t>
            </a:r>
            <a:r>
              <a:rPr lang="ko-KR" altLang="en-US" sz="1600" dirty="0"/>
              <a:t> </a:t>
            </a:r>
            <a:endParaRPr lang="en-US" altLang="ko-KR" sz="1600" dirty="0"/>
          </a:p>
          <a:p>
            <a:pPr marL="342900" indent="-342900">
              <a:buAutoNum type="arabicPeriod"/>
            </a:pPr>
            <a:endParaRPr lang="ko-KR" altLang="en-US" dirty="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687B7825-90DD-40FD-BCCF-1F1F56ED44B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546444" y="2602071"/>
            <a:ext cx="4984115" cy="251587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BB2D3E9D-9211-40AF-BFB3-8D35EEB4DE3F}"/>
              </a:ext>
            </a:extLst>
          </p:cNvPr>
          <p:cNvSpPr txBox="1"/>
          <p:nvPr/>
        </p:nvSpPr>
        <p:spPr>
          <a:xfrm>
            <a:off x="937083" y="5110844"/>
            <a:ext cx="1072397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600" dirty="0"/>
              <a:t>Home  network </a:t>
            </a:r>
            <a:r>
              <a:rPr lang="ko-KR" altLang="en-US" sz="1600" dirty="0"/>
              <a:t>서버로 일하는 </a:t>
            </a:r>
            <a:r>
              <a:rPr lang="en-US" altLang="ko-KR" sz="1600" dirty="0"/>
              <a:t>NS1</a:t>
            </a:r>
            <a:r>
              <a:rPr lang="ko-KR" altLang="en-US" sz="1600" dirty="0"/>
              <a:t>로 인해 </a:t>
            </a:r>
            <a:r>
              <a:rPr lang="en-US" altLang="ko-KR" sz="1600" dirty="0"/>
              <a:t>end</a:t>
            </a:r>
            <a:r>
              <a:rPr lang="ko-KR" altLang="en-US" sz="1600" dirty="0"/>
              <a:t> 디바이스는 </a:t>
            </a:r>
            <a:r>
              <a:rPr lang="en-US" altLang="ko-KR" sz="1600" dirty="0"/>
              <a:t>activation.</a:t>
            </a:r>
          </a:p>
          <a:p>
            <a:pPr marL="342900" indent="-342900">
              <a:buAutoNum type="arabicPeriod"/>
            </a:pPr>
            <a:r>
              <a:rPr lang="en-US" altLang="ko-KR" sz="1600" dirty="0"/>
              <a:t>Network </a:t>
            </a:r>
            <a:r>
              <a:rPr lang="ko-KR" altLang="en-US" sz="1600" dirty="0"/>
              <a:t>서버</a:t>
            </a:r>
            <a:r>
              <a:rPr lang="en-US" altLang="ko-KR" sz="1600" dirty="0"/>
              <a:t>2</a:t>
            </a:r>
            <a:r>
              <a:rPr lang="ko-KR" altLang="en-US" sz="1600" dirty="0"/>
              <a:t>는 </a:t>
            </a:r>
            <a:r>
              <a:rPr lang="en-US" altLang="ko-KR" sz="1600" dirty="0" err="1"/>
              <a:t>sNS</a:t>
            </a:r>
            <a:r>
              <a:rPr lang="ko-KR" altLang="en-US" sz="1600" dirty="0"/>
              <a:t>가 될 때 </a:t>
            </a:r>
            <a:r>
              <a:rPr lang="en-US" altLang="ko-KR" sz="1600" dirty="0"/>
              <a:t>NS1</a:t>
            </a:r>
            <a:r>
              <a:rPr lang="ko-KR" altLang="en-US" sz="1600" dirty="0"/>
              <a:t>에서 </a:t>
            </a:r>
            <a:r>
              <a:rPr lang="en-US" altLang="ko-KR" sz="1600" dirty="0"/>
              <a:t>NS2</a:t>
            </a:r>
            <a:r>
              <a:rPr lang="ko-KR" altLang="en-US" sz="1600" dirty="0"/>
              <a:t>로 </a:t>
            </a:r>
            <a:r>
              <a:rPr lang="en-US" altLang="ko-KR" sz="1600" dirty="0"/>
              <a:t>Handover Roaming.</a:t>
            </a:r>
          </a:p>
          <a:p>
            <a:pPr marL="342900" indent="-342900">
              <a:buAutoNum type="arabicPeriod"/>
            </a:pPr>
            <a:r>
              <a:rPr lang="en-US" altLang="ko-KR" sz="1600" dirty="0"/>
              <a:t>Network</a:t>
            </a:r>
            <a:r>
              <a:rPr lang="ko-KR" altLang="en-US" sz="1600" dirty="0"/>
              <a:t> 서버</a:t>
            </a:r>
            <a:r>
              <a:rPr lang="en-US" altLang="ko-KR" sz="1600" dirty="0"/>
              <a:t>3</a:t>
            </a:r>
            <a:r>
              <a:rPr lang="ko-KR" altLang="en-US" sz="1600" dirty="0"/>
              <a:t>은 </a:t>
            </a:r>
            <a:r>
              <a:rPr lang="en-US" altLang="ko-KR" sz="1600" dirty="0" err="1"/>
              <a:t>fNS</a:t>
            </a:r>
            <a:r>
              <a:rPr lang="ko-KR" altLang="en-US" sz="1600" dirty="0"/>
              <a:t>가 될 때 </a:t>
            </a:r>
            <a:r>
              <a:rPr lang="en-US" altLang="ko-KR" sz="1600" dirty="0"/>
              <a:t>NS2</a:t>
            </a:r>
            <a:r>
              <a:rPr lang="ko-KR" altLang="en-US" sz="1600" dirty="0"/>
              <a:t>에서 </a:t>
            </a:r>
            <a:r>
              <a:rPr lang="en-US" altLang="ko-KR" sz="1600" dirty="0"/>
              <a:t>NS3</a:t>
            </a:r>
            <a:r>
              <a:rPr lang="ko-KR" altLang="en-US" sz="1600" dirty="0"/>
              <a:t>로 </a:t>
            </a:r>
            <a:r>
              <a:rPr lang="en-US" altLang="ko-KR" sz="1600" dirty="0"/>
              <a:t>Passive</a:t>
            </a:r>
            <a:r>
              <a:rPr lang="ko-KR" altLang="en-US" sz="1600" dirty="0"/>
              <a:t> </a:t>
            </a:r>
            <a:r>
              <a:rPr lang="en-US" altLang="ko-KR" sz="1600" dirty="0"/>
              <a:t>Roaming.</a:t>
            </a:r>
            <a:r>
              <a:rPr lang="ko-KR" altLang="en-US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13454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F2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>
            <a:off x="376237" y="352425"/>
            <a:ext cx="11439525" cy="6505575"/>
          </a:xfrm>
          <a:prstGeom prst="round2SameRect">
            <a:avLst>
              <a:gd name="adj1" fmla="val 5832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317500" dist="609600" sx="95000" sy="95000" algn="l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376237" y="495789"/>
            <a:ext cx="11439525" cy="366223"/>
            <a:chOff x="376237" y="495789"/>
            <a:chExt cx="11439525" cy="366223"/>
          </a:xfrm>
        </p:grpSpPr>
        <p:grpSp>
          <p:nvGrpSpPr>
            <p:cNvPr id="13" name="Group 8"/>
            <p:cNvGrpSpPr>
              <a:grpSpLocks noChangeAspect="1"/>
            </p:cNvGrpSpPr>
            <p:nvPr/>
          </p:nvGrpSpPr>
          <p:grpSpPr bwMode="auto">
            <a:xfrm>
              <a:off x="2175290" y="533249"/>
              <a:ext cx="132372" cy="140525"/>
              <a:chOff x="4594" y="900"/>
              <a:chExt cx="276" cy="293"/>
            </a:xfrm>
            <a:solidFill>
              <a:schemeClr val="tx1"/>
            </a:solidFill>
          </p:grpSpPr>
          <p:sp>
            <p:nvSpPr>
              <p:cNvPr id="15" name="Freeform 9"/>
              <p:cNvSpPr>
                <a:spLocks/>
              </p:cNvSpPr>
              <p:nvPr/>
            </p:nvSpPr>
            <p:spPr bwMode="auto"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6" name="Freeform 10"/>
              <p:cNvSpPr>
                <a:spLocks/>
              </p:cNvSpPr>
              <p:nvPr/>
            </p:nvSpPr>
            <p:spPr bwMode="auto"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7" name="Freeform 11"/>
              <p:cNvSpPr>
                <a:spLocks noEditPoints="1"/>
              </p:cNvSpPr>
              <p:nvPr/>
            </p:nvSpPr>
            <p:spPr bwMode="auto"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8" name="Freeform 12"/>
              <p:cNvSpPr>
                <a:spLocks/>
              </p:cNvSpPr>
              <p:nvPr/>
            </p:nvSpPr>
            <p:spPr bwMode="auto"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grpSp>
          <p:nvGrpSpPr>
            <p:cNvPr id="25" name="Group 19"/>
            <p:cNvGrpSpPr>
              <a:grpSpLocks noChangeAspect="1"/>
            </p:cNvGrpSpPr>
            <p:nvPr/>
          </p:nvGrpSpPr>
          <p:grpSpPr bwMode="auto">
            <a:xfrm>
              <a:off x="1930628" y="533249"/>
              <a:ext cx="140525" cy="140525"/>
              <a:chOff x="1747" y="423"/>
              <a:chExt cx="575" cy="575"/>
            </a:xfrm>
            <a:solidFill>
              <a:schemeClr val="tx1"/>
            </a:solidFill>
          </p:grpSpPr>
          <p:sp>
            <p:nvSpPr>
              <p:cNvPr id="27" name="Freeform 20"/>
              <p:cNvSpPr>
                <a:spLocks noEditPoints="1"/>
              </p:cNvSpPr>
              <p:nvPr/>
            </p:nvSpPr>
            <p:spPr bwMode="auto">
              <a:xfrm>
                <a:off x="1899" y="577"/>
                <a:ext cx="271" cy="270"/>
              </a:xfrm>
              <a:custGeom>
                <a:avLst/>
                <a:gdLst>
                  <a:gd name="T0" fmla="*/ 148 w 811"/>
                  <a:gd name="T1" fmla="*/ 0 h 811"/>
                  <a:gd name="T2" fmla="*/ 65 w 811"/>
                  <a:gd name="T3" fmla="*/ 24 h 811"/>
                  <a:gd name="T4" fmla="*/ 1 w 811"/>
                  <a:gd name="T5" fmla="*/ 118 h 811"/>
                  <a:gd name="T6" fmla="*/ 0 w 811"/>
                  <a:gd name="T7" fmla="*/ 663 h 811"/>
                  <a:gd name="T8" fmla="*/ 24 w 811"/>
                  <a:gd name="T9" fmla="*/ 746 h 811"/>
                  <a:gd name="T10" fmla="*/ 118 w 811"/>
                  <a:gd name="T11" fmla="*/ 808 h 811"/>
                  <a:gd name="T12" fmla="*/ 663 w 811"/>
                  <a:gd name="T13" fmla="*/ 811 h 811"/>
                  <a:gd name="T14" fmla="*/ 746 w 811"/>
                  <a:gd name="T15" fmla="*/ 787 h 811"/>
                  <a:gd name="T16" fmla="*/ 810 w 811"/>
                  <a:gd name="T17" fmla="*/ 693 h 811"/>
                  <a:gd name="T18" fmla="*/ 811 w 811"/>
                  <a:gd name="T19" fmla="*/ 148 h 811"/>
                  <a:gd name="T20" fmla="*/ 787 w 811"/>
                  <a:gd name="T21" fmla="*/ 65 h 811"/>
                  <a:gd name="T22" fmla="*/ 693 w 811"/>
                  <a:gd name="T23" fmla="*/ 1 h 811"/>
                  <a:gd name="T24" fmla="*/ 405 w 811"/>
                  <a:gd name="T25" fmla="*/ 673 h 811"/>
                  <a:gd name="T26" fmla="*/ 326 w 811"/>
                  <a:gd name="T27" fmla="*/ 661 h 811"/>
                  <a:gd name="T28" fmla="*/ 235 w 811"/>
                  <a:gd name="T29" fmla="*/ 611 h 811"/>
                  <a:gd name="T30" fmla="*/ 170 w 811"/>
                  <a:gd name="T31" fmla="*/ 533 h 811"/>
                  <a:gd name="T32" fmla="*/ 140 w 811"/>
                  <a:gd name="T33" fmla="*/ 432 h 811"/>
                  <a:gd name="T34" fmla="*/ 140 w 811"/>
                  <a:gd name="T35" fmla="*/ 377 h 811"/>
                  <a:gd name="T36" fmla="*/ 170 w 811"/>
                  <a:gd name="T37" fmla="*/ 278 h 811"/>
                  <a:gd name="T38" fmla="*/ 235 w 811"/>
                  <a:gd name="T39" fmla="*/ 199 h 811"/>
                  <a:gd name="T40" fmla="*/ 326 w 811"/>
                  <a:gd name="T41" fmla="*/ 150 h 811"/>
                  <a:gd name="T42" fmla="*/ 405 w 811"/>
                  <a:gd name="T43" fmla="*/ 138 h 811"/>
                  <a:gd name="T44" fmla="*/ 486 w 811"/>
                  <a:gd name="T45" fmla="*/ 150 h 811"/>
                  <a:gd name="T46" fmla="*/ 575 w 811"/>
                  <a:gd name="T47" fmla="*/ 199 h 811"/>
                  <a:gd name="T48" fmla="*/ 641 w 811"/>
                  <a:gd name="T49" fmla="*/ 278 h 811"/>
                  <a:gd name="T50" fmla="*/ 671 w 811"/>
                  <a:gd name="T51" fmla="*/ 377 h 811"/>
                  <a:gd name="T52" fmla="*/ 671 w 811"/>
                  <a:gd name="T53" fmla="*/ 432 h 811"/>
                  <a:gd name="T54" fmla="*/ 641 w 811"/>
                  <a:gd name="T55" fmla="*/ 533 h 811"/>
                  <a:gd name="T56" fmla="*/ 575 w 811"/>
                  <a:gd name="T57" fmla="*/ 611 h 811"/>
                  <a:gd name="T58" fmla="*/ 486 w 811"/>
                  <a:gd name="T59" fmla="*/ 661 h 811"/>
                  <a:gd name="T60" fmla="*/ 405 w 811"/>
                  <a:gd name="T61" fmla="*/ 673 h 811"/>
                  <a:gd name="T62" fmla="*/ 669 w 811"/>
                  <a:gd name="T63" fmla="*/ 193 h 811"/>
                  <a:gd name="T64" fmla="*/ 628 w 811"/>
                  <a:gd name="T65" fmla="*/ 166 h 811"/>
                  <a:gd name="T66" fmla="*/ 618 w 811"/>
                  <a:gd name="T67" fmla="*/ 130 h 811"/>
                  <a:gd name="T68" fmla="*/ 628 w 811"/>
                  <a:gd name="T69" fmla="*/ 95 h 811"/>
                  <a:gd name="T70" fmla="*/ 669 w 811"/>
                  <a:gd name="T71" fmla="*/ 68 h 811"/>
                  <a:gd name="T72" fmla="*/ 695 w 811"/>
                  <a:gd name="T73" fmla="*/ 68 h 811"/>
                  <a:gd name="T74" fmla="*/ 733 w 811"/>
                  <a:gd name="T75" fmla="*/ 95 h 811"/>
                  <a:gd name="T76" fmla="*/ 745 w 811"/>
                  <a:gd name="T77" fmla="*/ 130 h 811"/>
                  <a:gd name="T78" fmla="*/ 733 w 811"/>
                  <a:gd name="T79" fmla="*/ 166 h 811"/>
                  <a:gd name="T80" fmla="*/ 695 w 811"/>
                  <a:gd name="T81" fmla="*/ 193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11" h="811">
                    <a:moveTo>
                      <a:pt x="663" y="0"/>
                    </a:moveTo>
                    <a:lnTo>
                      <a:pt x="148" y="0"/>
                    </a:lnTo>
                    <a:lnTo>
                      <a:pt x="118" y="1"/>
                    </a:lnTo>
                    <a:lnTo>
                      <a:pt x="65" y="24"/>
                    </a:lnTo>
                    <a:lnTo>
                      <a:pt x="24" y="65"/>
                    </a:lnTo>
                    <a:lnTo>
                      <a:pt x="1" y="118"/>
                    </a:lnTo>
                    <a:lnTo>
                      <a:pt x="0" y="148"/>
                    </a:lnTo>
                    <a:lnTo>
                      <a:pt x="0" y="663"/>
                    </a:lnTo>
                    <a:lnTo>
                      <a:pt x="1" y="693"/>
                    </a:lnTo>
                    <a:lnTo>
                      <a:pt x="24" y="746"/>
                    </a:lnTo>
                    <a:lnTo>
                      <a:pt x="65" y="787"/>
                    </a:lnTo>
                    <a:lnTo>
                      <a:pt x="118" y="808"/>
                    </a:lnTo>
                    <a:lnTo>
                      <a:pt x="148" y="811"/>
                    </a:lnTo>
                    <a:lnTo>
                      <a:pt x="663" y="811"/>
                    </a:lnTo>
                    <a:lnTo>
                      <a:pt x="693" y="808"/>
                    </a:lnTo>
                    <a:lnTo>
                      <a:pt x="746" y="787"/>
                    </a:lnTo>
                    <a:lnTo>
                      <a:pt x="787" y="746"/>
                    </a:lnTo>
                    <a:lnTo>
                      <a:pt x="810" y="693"/>
                    </a:lnTo>
                    <a:lnTo>
                      <a:pt x="811" y="663"/>
                    </a:lnTo>
                    <a:lnTo>
                      <a:pt x="811" y="148"/>
                    </a:lnTo>
                    <a:lnTo>
                      <a:pt x="810" y="118"/>
                    </a:lnTo>
                    <a:lnTo>
                      <a:pt x="787" y="65"/>
                    </a:lnTo>
                    <a:lnTo>
                      <a:pt x="746" y="24"/>
                    </a:lnTo>
                    <a:lnTo>
                      <a:pt x="693" y="1"/>
                    </a:lnTo>
                    <a:lnTo>
                      <a:pt x="663" y="0"/>
                    </a:lnTo>
                    <a:close/>
                    <a:moveTo>
                      <a:pt x="405" y="673"/>
                    </a:moveTo>
                    <a:lnTo>
                      <a:pt x="377" y="671"/>
                    </a:lnTo>
                    <a:lnTo>
                      <a:pt x="326" y="661"/>
                    </a:lnTo>
                    <a:lnTo>
                      <a:pt x="278" y="640"/>
                    </a:lnTo>
                    <a:lnTo>
                      <a:pt x="235" y="611"/>
                    </a:lnTo>
                    <a:lnTo>
                      <a:pt x="199" y="575"/>
                    </a:lnTo>
                    <a:lnTo>
                      <a:pt x="170" y="533"/>
                    </a:lnTo>
                    <a:lnTo>
                      <a:pt x="150" y="484"/>
                    </a:lnTo>
                    <a:lnTo>
                      <a:pt x="140" y="432"/>
                    </a:lnTo>
                    <a:lnTo>
                      <a:pt x="138" y="405"/>
                    </a:lnTo>
                    <a:lnTo>
                      <a:pt x="140" y="377"/>
                    </a:lnTo>
                    <a:lnTo>
                      <a:pt x="150" y="326"/>
                    </a:lnTo>
                    <a:lnTo>
                      <a:pt x="170" y="278"/>
                    </a:lnTo>
                    <a:lnTo>
                      <a:pt x="199" y="235"/>
                    </a:lnTo>
                    <a:lnTo>
                      <a:pt x="235" y="199"/>
                    </a:lnTo>
                    <a:lnTo>
                      <a:pt x="278" y="170"/>
                    </a:lnTo>
                    <a:lnTo>
                      <a:pt x="326" y="150"/>
                    </a:lnTo>
                    <a:lnTo>
                      <a:pt x="377" y="138"/>
                    </a:lnTo>
                    <a:lnTo>
                      <a:pt x="405" y="138"/>
                    </a:lnTo>
                    <a:lnTo>
                      <a:pt x="432" y="138"/>
                    </a:lnTo>
                    <a:lnTo>
                      <a:pt x="486" y="150"/>
                    </a:lnTo>
                    <a:lnTo>
                      <a:pt x="533" y="170"/>
                    </a:lnTo>
                    <a:lnTo>
                      <a:pt x="575" y="199"/>
                    </a:lnTo>
                    <a:lnTo>
                      <a:pt x="612" y="235"/>
                    </a:lnTo>
                    <a:lnTo>
                      <a:pt x="641" y="278"/>
                    </a:lnTo>
                    <a:lnTo>
                      <a:pt x="661" y="326"/>
                    </a:lnTo>
                    <a:lnTo>
                      <a:pt x="671" y="377"/>
                    </a:lnTo>
                    <a:lnTo>
                      <a:pt x="673" y="405"/>
                    </a:lnTo>
                    <a:lnTo>
                      <a:pt x="671" y="432"/>
                    </a:lnTo>
                    <a:lnTo>
                      <a:pt x="661" y="484"/>
                    </a:lnTo>
                    <a:lnTo>
                      <a:pt x="641" y="533"/>
                    </a:lnTo>
                    <a:lnTo>
                      <a:pt x="612" y="575"/>
                    </a:lnTo>
                    <a:lnTo>
                      <a:pt x="575" y="611"/>
                    </a:lnTo>
                    <a:lnTo>
                      <a:pt x="533" y="640"/>
                    </a:lnTo>
                    <a:lnTo>
                      <a:pt x="486" y="661"/>
                    </a:lnTo>
                    <a:lnTo>
                      <a:pt x="432" y="671"/>
                    </a:lnTo>
                    <a:lnTo>
                      <a:pt x="405" y="673"/>
                    </a:lnTo>
                    <a:close/>
                    <a:moveTo>
                      <a:pt x="682" y="193"/>
                    </a:moveTo>
                    <a:lnTo>
                      <a:pt x="669" y="193"/>
                    </a:lnTo>
                    <a:lnTo>
                      <a:pt x="646" y="183"/>
                    </a:lnTo>
                    <a:lnTo>
                      <a:pt x="628" y="166"/>
                    </a:lnTo>
                    <a:lnTo>
                      <a:pt x="620" y="143"/>
                    </a:lnTo>
                    <a:lnTo>
                      <a:pt x="618" y="130"/>
                    </a:lnTo>
                    <a:lnTo>
                      <a:pt x="620" y="117"/>
                    </a:lnTo>
                    <a:lnTo>
                      <a:pt x="628" y="95"/>
                    </a:lnTo>
                    <a:lnTo>
                      <a:pt x="646" y="78"/>
                    </a:lnTo>
                    <a:lnTo>
                      <a:pt x="669" y="68"/>
                    </a:lnTo>
                    <a:lnTo>
                      <a:pt x="682" y="66"/>
                    </a:lnTo>
                    <a:lnTo>
                      <a:pt x="695" y="68"/>
                    </a:lnTo>
                    <a:lnTo>
                      <a:pt x="716" y="78"/>
                    </a:lnTo>
                    <a:lnTo>
                      <a:pt x="733" y="95"/>
                    </a:lnTo>
                    <a:lnTo>
                      <a:pt x="744" y="117"/>
                    </a:lnTo>
                    <a:lnTo>
                      <a:pt x="745" y="130"/>
                    </a:lnTo>
                    <a:lnTo>
                      <a:pt x="744" y="143"/>
                    </a:lnTo>
                    <a:lnTo>
                      <a:pt x="733" y="166"/>
                    </a:lnTo>
                    <a:lnTo>
                      <a:pt x="716" y="183"/>
                    </a:lnTo>
                    <a:lnTo>
                      <a:pt x="695" y="193"/>
                    </a:lnTo>
                    <a:lnTo>
                      <a:pt x="682" y="19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8" name="Freeform 21"/>
              <p:cNvSpPr>
                <a:spLocks/>
              </p:cNvSpPr>
              <p:nvPr/>
            </p:nvSpPr>
            <p:spPr bwMode="auto">
              <a:xfrm>
                <a:off x="1983" y="660"/>
                <a:ext cx="103" cy="103"/>
              </a:xfrm>
              <a:custGeom>
                <a:avLst/>
                <a:gdLst>
                  <a:gd name="T0" fmla="*/ 154 w 308"/>
                  <a:gd name="T1" fmla="*/ 0 h 308"/>
                  <a:gd name="T2" fmla="*/ 124 w 308"/>
                  <a:gd name="T3" fmla="*/ 3 h 308"/>
                  <a:gd name="T4" fmla="*/ 67 w 308"/>
                  <a:gd name="T5" fmla="*/ 26 h 308"/>
                  <a:gd name="T6" fmla="*/ 26 w 308"/>
                  <a:gd name="T7" fmla="*/ 67 h 308"/>
                  <a:gd name="T8" fmla="*/ 3 w 308"/>
                  <a:gd name="T9" fmla="*/ 122 h 308"/>
                  <a:gd name="T10" fmla="*/ 0 w 308"/>
                  <a:gd name="T11" fmla="*/ 154 h 308"/>
                  <a:gd name="T12" fmla="*/ 3 w 308"/>
                  <a:gd name="T13" fmla="*/ 185 h 308"/>
                  <a:gd name="T14" fmla="*/ 26 w 308"/>
                  <a:gd name="T15" fmla="*/ 240 h 308"/>
                  <a:gd name="T16" fmla="*/ 67 w 308"/>
                  <a:gd name="T17" fmla="*/ 283 h 308"/>
                  <a:gd name="T18" fmla="*/ 124 w 308"/>
                  <a:gd name="T19" fmla="*/ 307 h 308"/>
                  <a:gd name="T20" fmla="*/ 154 w 308"/>
                  <a:gd name="T21" fmla="*/ 308 h 308"/>
                  <a:gd name="T22" fmla="*/ 186 w 308"/>
                  <a:gd name="T23" fmla="*/ 307 h 308"/>
                  <a:gd name="T24" fmla="*/ 242 w 308"/>
                  <a:gd name="T25" fmla="*/ 283 h 308"/>
                  <a:gd name="T26" fmla="*/ 284 w 308"/>
                  <a:gd name="T27" fmla="*/ 240 h 308"/>
                  <a:gd name="T28" fmla="*/ 307 w 308"/>
                  <a:gd name="T29" fmla="*/ 185 h 308"/>
                  <a:gd name="T30" fmla="*/ 308 w 308"/>
                  <a:gd name="T31" fmla="*/ 154 h 308"/>
                  <a:gd name="T32" fmla="*/ 307 w 308"/>
                  <a:gd name="T33" fmla="*/ 122 h 308"/>
                  <a:gd name="T34" fmla="*/ 284 w 308"/>
                  <a:gd name="T35" fmla="*/ 67 h 308"/>
                  <a:gd name="T36" fmla="*/ 242 w 308"/>
                  <a:gd name="T37" fmla="*/ 26 h 308"/>
                  <a:gd name="T38" fmla="*/ 186 w 308"/>
                  <a:gd name="T39" fmla="*/ 3 h 308"/>
                  <a:gd name="T40" fmla="*/ 154 w 308"/>
                  <a:gd name="T41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8" h="308">
                    <a:moveTo>
                      <a:pt x="154" y="0"/>
                    </a:moveTo>
                    <a:lnTo>
                      <a:pt x="124" y="3"/>
                    </a:lnTo>
                    <a:lnTo>
                      <a:pt x="67" y="26"/>
                    </a:lnTo>
                    <a:lnTo>
                      <a:pt x="26" y="67"/>
                    </a:lnTo>
                    <a:lnTo>
                      <a:pt x="3" y="122"/>
                    </a:lnTo>
                    <a:lnTo>
                      <a:pt x="0" y="154"/>
                    </a:lnTo>
                    <a:lnTo>
                      <a:pt x="3" y="185"/>
                    </a:lnTo>
                    <a:lnTo>
                      <a:pt x="26" y="240"/>
                    </a:lnTo>
                    <a:lnTo>
                      <a:pt x="67" y="283"/>
                    </a:lnTo>
                    <a:lnTo>
                      <a:pt x="124" y="307"/>
                    </a:lnTo>
                    <a:lnTo>
                      <a:pt x="154" y="308"/>
                    </a:lnTo>
                    <a:lnTo>
                      <a:pt x="186" y="307"/>
                    </a:lnTo>
                    <a:lnTo>
                      <a:pt x="242" y="283"/>
                    </a:lnTo>
                    <a:lnTo>
                      <a:pt x="284" y="240"/>
                    </a:lnTo>
                    <a:lnTo>
                      <a:pt x="307" y="185"/>
                    </a:lnTo>
                    <a:lnTo>
                      <a:pt x="308" y="154"/>
                    </a:lnTo>
                    <a:lnTo>
                      <a:pt x="307" y="122"/>
                    </a:lnTo>
                    <a:lnTo>
                      <a:pt x="284" y="67"/>
                    </a:lnTo>
                    <a:lnTo>
                      <a:pt x="242" y="26"/>
                    </a:lnTo>
                    <a:lnTo>
                      <a:pt x="186" y="3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9" name="Freeform 22"/>
              <p:cNvSpPr>
                <a:spLocks noEditPoints="1"/>
              </p:cNvSpPr>
              <p:nvPr/>
            </p:nvSpPr>
            <p:spPr bwMode="auto">
              <a:xfrm>
                <a:off x="1747" y="423"/>
                <a:ext cx="575" cy="575"/>
              </a:xfrm>
              <a:custGeom>
                <a:avLst/>
                <a:gdLst>
                  <a:gd name="T0" fmla="*/ 819 w 1725"/>
                  <a:gd name="T1" fmla="*/ 2 h 1725"/>
                  <a:gd name="T2" fmla="*/ 647 w 1725"/>
                  <a:gd name="T3" fmla="*/ 28 h 1725"/>
                  <a:gd name="T4" fmla="*/ 489 w 1725"/>
                  <a:gd name="T5" fmla="*/ 85 h 1725"/>
                  <a:gd name="T6" fmla="*/ 346 w 1725"/>
                  <a:gd name="T7" fmla="*/ 172 h 1725"/>
                  <a:gd name="T8" fmla="*/ 223 w 1725"/>
                  <a:gd name="T9" fmla="*/ 283 h 1725"/>
                  <a:gd name="T10" fmla="*/ 124 w 1725"/>
                  <a:gd name="T11" fmla="*/ 415 h 1725"/>
                  <a:gd name="T12" fmla="*/ 52 w 1725"/>
                  <a:gd name="T13" fmla="*/ 567 h 1725"/>
                  <a:gd name="T14" fmla="*/ 10 w 1725"/>
                  <a:gd name="T15" fmla="*/ 731 h 1725"/>
                  <a:gd name="T16" fmla="*/ 0 w 1725"/>
                  <a:gd name="T17" fmla="*/ 863 h 1725"/>
                  <a:gd name="T18" fmla="*/ 10 w 1725"/>
                  <a:gd name="T19" fmla="*/ 994 h 1725"/>
                  <a:gd name="T20" fmla="*/ 52 w 1725"/>
                  <a:gd name="T21" fmla="*/ 1159 h 1725"/>
                  <a:gd name="T22" fmla="*/ 124 w 1725"/>
                  <a:gd name="T23" fmla="*/ 1310 h 1725"/>
                  <a:gd name="T24" fmla="*/ 223 w 1725"/>
                  <a:gd name="T25" fmla="*/ 1443 h 1725"/>
                  <a:gd name="T26" fmla="*/ 346 w 1725"/>
                  <a:gd name="T27" fmla="*/ 1553 h 1725"/>
                  <a:gd name="T28" fmla="*/ 489 w 1725"/>
                  <a:gd name="T29" fmla="*/ 1640 h 1725"/>
                  <a:gd name="T30" fmla="*/ 647 w 1725"/>
                  <a:gd name="T31" fmla="*/ 1698 h 1725"/>
                  <a:gd name="T32" fmla="*/ 819 w 1725"/>
                  <a:gd name="T33" fmla="*/ 1724 h 1725"/>
                  <a:gd name="T34" fmla="*/ 907 w 1725"/>
                  <a:gd name="T35" fmla="*/ 1724 h 1725"/>
                  <a:gd name="T36" fmla="*/ 1078 w 1725"/>
                  <a:gd name="T37" fmla="*/ 1698 h 1725"/>
                  <a:gd name="T38" fmla="*/ 1237 w 1725"/>
                  <a:gd name="T39" fmla="*/ 1640 h 1725"/>
                  <a:gd name="T40" fmla="*/ 1379 w 1725"/>
                  <a:gd name="T41" fmla="*/ 1553 h 1725"/>
                  <a:gd name="T42" fmla="*/ 1500 w 1725"/>
                  <a:gd name="T43" fmla="*/ 1443 h 1725"/>
                  <a:gd name="T44" fmla="*/ 1600 w 1725"/>
                  <a:gd name="T45" fmla="*/ 1310 h 1725"/>
                  <a:gd name="T46" fmla="*/ 1673 w 1725"/>
                  <a:gd name="T47" fmla="*/ 1159 h 1725"/>
                  <a:gd name="T48" fmla="*/ 1715 w 1725"/>
                  <a:gd name="T49" fmla="*/ 994 h 1725"/>
                  <a:gd name="T50" fmla="*/ 1725 w 1725"/>
                  <a:gd name="T51" fmla="*/ 863 h 1725"/>
                  <a:gd name="T52" fmla="*/ 1715 w 1725"/>
                  <a:gd name="T53" fmla="*/ 731 h 1725"/>
                  <a:gd name="T54" fmla="*/ 1673 w 1725"/>
                  <a:gd name="T55" fmla="*/ 567 h 1725"/>
                  <a:gd name="T56" fmla="*/ 1600 w 1725"/>
                  <a:gd name="T57" fmla="*/ 415 h 1725"/>
                  <a:gd name="T58" fmla="*/ 1500 w 1725"/>
                  <a:gd name="T59" fmla="*/ 283 h 1725"/>
                  <a:gd name="T60" fmla="*/ 1379 w 1725"/>
                  <a:gd name="T61" fmla="*/ 172 h 1725"/>
                  <a:gd name="T62" fmla="*/ 1237 w 1725"/>
                  <a:gd name="T63" fmla="*/ 85 h 1725"/>
                  <a:gd name="T64" fmla="*/ 1078 w 1725"/>
                  <a:gd name="T65" fmla="*/ 28 h 1725"/>
                  <a:gd name="T66" fmla="*/ 907 w 1725"/>
                  <a:gd name="T67" fmla="*/ 2 h 1725"/>
                  <a:gd name="T68" fmla="*/ 1381 w 1725"/>
                  <a:gd name="T69" fmla="*/ 1123 h 1725"/>
                  <a:gd name="T70" fmla="*/ 1369 w 1725"/>
                  <a:gd name="T71" fmla="*/ 1201 h 1725"/>
                  <a:gd name="T72" fmla="*/ 1322 w 1725"/>
                  <a:gd name="T73" fmla="*/ 1288 h 1725"/>
                  <a:gd name="T74" fmla="*/ 1244 w 1725"/>
                  <a:gd name="T75" fmla="*/ 1352 h 1725"/>
                  <a:gd name="T76" fmla="*/ 1146 w 1725"/>
                  <a:gd name="T77" fmla="*/ 1383 h 1725"/>
                  <a:gd name="T78" fmla="*/ 605 w 1725"/>
                  <a:gd name="T79" fmla="*/ 1383 h 1725"/>
                  <a:gd name="T80" fmla="*/ 527 w 1725"/>
                  <a:gd name="T81" fmla="*/ 1372 h 1725"/>
                  <a:gd name="T82" fmla="*/ 438 w 1725"/>
                  <a:gd name="T83" fmla="*/ 1324 h 1725"/>
                  <a:gd name="T84" fmla="*/ 375 w 1725"/>
                  <a:gd name="T85" fmla="*/ 1247 h 1725"/>
                  <a:gd name="T86" fmla="*/ 344 w 1725"/>
                  <a:gd name="T87" fmla="*/ 1149 h 1725"/>
                  <a:gd name="T88" fmla="*/ 343 w 1725"/>
                  <a:gd name="T89" fmla="*/ 608 h 1725"/>
                  <a:gd name="T90" fmla="*/ 355 w 1725"/>
                  <a:gd name="T91" fmla="*/ 531 h 1725"/>
                  <a:gd name="T92" fmla="*/ 404 w 1725"/>
                  <a:gd name="T93" fmla="*/ 441 h 1725"/>
                  <a:gd name="T94" fmla="*/ 480 w 1725"/>
                  <a:gd name="T95" fmla="*/ 378 h 1725"/>
                  <a:gd name="T96" fmla="*/ 578 w 1725"/>
                  <a:gd name="T97" fmla="*/ 348 h 1725"/>
                  <a:gd name="T98" fmla="*/ 1120 w 1725"/>
                  <a:gd name="T99" fmla="*/ 346 h 1725"/>
                  <a:gd name="T100" fmla="*/ 1198 w 1725"/>
                  <a:gd name="T101" fmla="*/ 358 h 1725"/>
                  <a:gd name="T102" fmla="*/ 1286 w 1725"/>
                  <a:gd name="T103" fmla="*/ 407 h 1725"/>
                  <a:gd name="T104" fmla="*/ 1350 w 1725"/>
                  <a:gd name="T105" fmla="*/ 483 h 1725"/>
                  <a:gd name="T106" fmla="*/ 1381 w 1725"/>
                  <a:gd name="T107" fmla="*/ 581 h 1725"/>
                  <a:gd name="T108" fmla="*/ 1381 w 1725"/>
                  <a:gd name="T109" fmla="*/ 1123 h 17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5" h="1725">
                    <a:moveTo>
                      <a:pt x="862" y="0"/>
                    </a:moveTo>
                    <a:lnTo>
                      <a:pt x="819" y="2"/>
                    </a:lnTo>
                    <a:lnTo>
                      <a:pt x="731" y="10"/>
                    </a:lnTo>
                    <a:lnTo>
                      <a:pt x="647" y="28"/>
                    </a:lnTo>
                    <a:lnTo>
                      <a:pt x="566" y="52"/>
                    </a:lnTo>
                    <a:lnTo>
                      <a:pt x="489" y="85"/>
                    </a:lnTo>
                    <a:lnTo>
                      <a:pt x="415" y="126"/>
                    </a:lnTo>
                    <a:lnTo>
                      <a:pt x="346" y="172"/>
                    </a:lnTo>
                    <a:lnTo>
                      <a:pt x="282" y="225"/>
                    </a:lnTo>
                    <a:lnTo>
                      <a:pt x="223" y="283"/>
                    </a:lnTo>
                    <a:lnTo>
                      <a:pt x="172" y="346"/>
                    </a:lnTo>
                    <a:lnTo>
                      <a:pt x="124" y="415"/>
                    </a:lnTo>
                    <a:lnTo>
                      <a:pt x="85" y="489"/>
                    </a:lnTo>
                    <a:lnTo>
                      <a:pt x="52" y="567"/>
                    </a:lnTo>
                    <a:lnTo>
                      <a:pt x="27" y="647"/>
                    </a:lnTo>
                    <a:lnTo>
                      <a:pt x="10" y="731"/>
                    </a:lnTo>
                    <a:lnTo>
                      <a:pt x="1" y="819"/>
                    </a:lnTo>
                    <a:lnTo>
                      <a:pt x="0" y="863"/>
                    </a:lnTo>
                    <a:lnTo>
                      <a:pt x="1" y="907"/>
                    </a:lnTo>
                    <a:lnTo>
                      <a:pt x="10" y="994"/>
                    </a:lnTo>
                    <a:lnTo>
                      <a:pt x="27" y="1078"/>
                    </a:lnTo>
                    <a:lnTo>
                      <a:pt x="52" y="1159"/>
                    </a:lnTo>
                    <a:lnTo>
                      <a:pt x="85" y="1237"/>
                    </a:lnTo>
                    <a:lnTo>
                      <a:pt x="124" y="1310"/>
                    </a:lnTo>
                    <a:lnTo>
                      <a:pt x="172" y="1379"/>
                    </a:lnTo>
                    <a:lnTo>
                      <a:pt x="223" y="1443"/>
                    </a:lnTo>
                    <a:lnTo>
                      <a:pt x="282" y="1502"/>
                    </a:lnTo>
                    <a:lnTo>
                      <a:pt x="346" y="1553"/>
                    </a:lnTo>
                    <a:lnTo>
                      <a:pt x="415" y="1601"/>
                    </a:lnTo>
                    <a:lnTo>
                      <a:pt x="489" y="1640"/>
                    </a:lnTo>
                    <a:lnTo>
                      <a:pt x="566" y="1673"/>
                    </a:lnTo>
                    <a:lnTo>
                      <a:pt x="647" y="1698"/>
                    </a:lnTo>
                    <a:lnTo>
                      <a:pt x="731" y="1715"/>
                    </a:lnTo>
                    <a:lnTo>
                      <a:pt x="819" y="1724"/>
                    </a:lnTo>
                    <a:lnTo>
                      <a:pt x="862" y="1725"/>
                    </a:lnTo>
                    <a:lnTo>
                      <a:pt x="907" y="1724"/>
                    </a:lnTo>
                    <a:lnTo>
                      <a:pt x="994" y="1715"/>
                    </a:lnTo>
                    <a:lnTo>
                      <a:pt x="1078" y="1698"/>
                    </a:lnTo>
                    <a:lnTo>
                      <a:pt x="1159" y="1673"/>
                    </a:lnTo>
                    <a:lnTo>
                      <a:pt x="1237" y="1640"/>
                    </a:lnTo>
                    <a:lnTo>
                      <a:pt x="1310" y="1601"/>
                    </a:lnTo>
                    <a:lnTo>
                      <a:pt x="1379" y="1553"/>
                    </a:lnTo>
                    <a:lnTo>
                      <a:pt x="1443" y="1502"/>
                    </a:lnTo>
                    <a:lnTo>
                      <a:pt x="1500" y="1443"/>
                    </a:lnTo>
                    <a:lnTo>
                      <a:pt x="1554" y="1379"/>
                    </a:lnTo>
                    <a:lnTo>
                      <a:pt x="1600" y="1310"/>
                    </a:lnTo>
                    <a:lnTo>
                      <a:pt x="1640" y="1237"/>
                    </a:lnTo>
                    <a:lnTo>
                      <a:pt x="1673" y="1159"/>
                    </a:lnTo>
                    <a:lnTo>
                      <a:pt x="1698" y="1078"/>
                    </a:lnTo>
                    <a:lnTo>
                      <a:pt x="1715" y="994"/>
                    </a:lnTo>
                    <a:lnTo>
                      <a:pt x="1724" y="907"/>
                    </a:lnTo>
                    <a:lnTo>
                      <a:pt x="1725" y="863"/>
                    </a:lnTo>
                    <a:lnTo>
                      <a:pt x="1724" y="819"/>
                    </a:lnTo>
                    <a:lnTo>
                      <a:pt x="1715" y="731"/>
                    </a:lnTo>
                    <a:lnTo>
                      <a:pt x="1698" y="647"/>
                    </a:lnTo>
                    <a:lnTo>
                      <a:pt x="1673" y="567"/>
                    </a:lnTo>
                    <a:lnTo>
                      <a:pt x="1640" y="489"/>
                    </a:lnTo>
                    <a:lnTo>
                      <a:pt x="1600" y="415"/>
                    </a:lnTo>
                    <a:lnTo>
                      <a:pt x="1554" y="346"/>
                    </a:lnTo>
                    <a:lnTo>
                      <a:pt x="1500" y="283"/>
                    </a:lnTo>
                    <a:lnTo>
                      <a:pt x="1443" y="225"/>
                    </a:lnTo>
                    <a:lnTo>
                      <a:pt x="1379" y="172"/>
                    </a:lnTo>
                    <a:lnTo>
                      <a:pt x="1310" y="126"/>
                    </a:lnTo>
                    <a:lnTo>
                      <a:pt x="1237" y="85"/>
                    </a:lnTo>
                    <a:lnTo>
                      <a:pt x="1159" y="52"/>
                    </a:lnTo>
                    <a:lnTo>
                      <a:pt x="1078" y="28"/>
                    </a:lnTo>
                    <a:lnTo>
                      <a:pt x="994" y="10"/>
                    </a:lnTo>
                    <a:lnTo>
                      <a:pt x="907" y="2"/>
                    </a:lnTo>
                    <a:lnTo>
                      <a:pt x="862" y="0"/>
                    </a:lnTo>
                    <a:close/>
                    <a:moveTo>
                      <a:pt x="1381" y="1123"/>
                    </a:moveTo>
                    <a:lnTo>
                      <a:pt x="1381" y="1149"/>
                    </a:lnTo>
                    <a:lnTo>
                      <a:pt x="1369" y="1201"/>
                    </a:lnTo>
                    <a:lnTo>
                      <a:pt x="1350" y="1247"/>
                    </a:lnTo>
                    <a:lnTo>
                      <a:pt x="1322" y="1288"/>
                    </a:lnTo>
                    <a:lnTo>
                      <a:pt x="1286" y="1324"/>
                    </a:lnTo>
                    <a:lnTo>
                      <a:pt x="1244" y="1352"/>
                    </a:lnTo>
                    <a:lnTo>
                      <a:pt x="1198" y="1372"/>
                    </a:lnTo>
                    <a:lnTo>
                      <a:pt x="1146" y="1383"/>
                    </a:lnTo>
                    <a:lnTo>
                      <a:pt x="1120" y="1383"/>
                    </a:lnTo>
                    <a:lnTo>
                      <a:pt x="605" y="1383"/>
                    </a:lnTo>
                    <a:lnTo>
                      <a:pt x="578" y="1383"/>
                    </a:lnTo>
                    <a:lnTo>
                      <a:pt x="527" y="1372"/>
                    </a:lnTo>
                    <a:lnTo>
                      <a:pt x="480" y="1352"/>
                    </a:lnTo>
                    <a:lnTo>
                      <a:pt x="438" y="1324"/>
                    </a:lnTo>
                    <a:lnTo>
                      <a:pt x="404" y="1288"/>
                    </a:lnTo>
                    <a:lnTo>
                      <a:pt x="375" y="1247"/>
                    </a:lnTo>
                    <a:lnTo>
                      <a:pt x="355" y="1201"/>
                    </a:lnTo>
                    <a:lnTo>
                      <a:pt x="344" y="1149"/>
                    </a:lnTo>
                    <a:lnTo>
                      <a:pt x="343" y="1123"/>
                    </a:lnTo>
                    <a:lnTo>
                      <a:pt x="343" y="608"/>
                    </a:lnTo>
                    <a:lnTo>
                      <a:pt x="344" y="581"/>
                    </a:lnTo>
                    <a:lnTo>
                      <a:pt x="355" y="531"/>
                    </a:lnTo>
                    <a:lnTo>
                      <a:pt x="375" y="483"/>
                    </a:lnTo>
                    <a:lnTo>
                      <a:pt x="404" y="441"/>
                    </a:lnTo>
                    <a:lnTo>
                      <a:pt x="438" y="407"/>
                    </a:lnTo>
                    <a:lnTo>
                      <a:pt x="480" y="378"/>
                    </a:lnTo>
                    <a:lnTo>
                      <a:pt x="527" y="358"/>
                    </a:lnTo>
                    <a:lnTo>
                      <a:pt x="578" y="348"/>
                    </a:lnTo>
                    <a:lnTo>
                      <a:pt x="605" y="346"/>
                    </a:lnTo>
                    <a:lnTo>
                      <a:pt x="1120" y="346"/>
                    </a:lnTo>
                    <a:lnTo>
                      <a:pt x="1146" y="348"/>
                    </a:lnTo>
                    <a:lnTo>
                      <a:pt x="1198" y="358"/>
                    </a:lnTo>
                    <a:lnTo>
                      <a:pt x="1244" y="378"/>
                    </a:lnTo>
                    <a:lnTo>
                      <a:pt x="1286" y="407"/>
                    </a:lnTo>
                    <a:lnTo>
                      <a:pt x="1322" y="441"/>
                    </a:lnTo>
                    <a:lnTo>
                      <a:pt x="1350" y="483"/>
                    </a:lnTo>
                    <a:lnTo>
                      <a:pt x="1369" y="531"/>
                    </a:lnTo>
                    <a:lnTo>
                      <a:pt x="1381" y="581"/>
                    </a:lnTo>
                    <a:lnTo>
                      <a:pt x="1381" y="608"/>
                    </a:lnTo>
                    <a:lnTo>
                      <a:pt x="1381" y="11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37" name="Freeform 30"/>
            <p:cNvSpPr>
              <a:spLocks noEditPoints="1"/>
            </p:cNvSpPr>
            <p:nvPr/>
          </p:nvSpPr>
          <p:spPr bwMode="auto">
            <a:xfrm rot="5400000">
              <a:off x="10950162" y="470161"/>
              <a:ext cx="140525" cy="266701"/>
            </a:xfrm>
            <a:custGeom>
              <a:avLst/>
              <a:gdLst>
                <a:gd name="T0" fmla="*/ 586 w 851"/>
                <a:gd name="T1" fmla="*/ 92 h 1617"/>
                <a:gd name="T2" fmla="*/ 258 w 851"/>
                <a:gd name="T3" fmla="*/ 0 h 1617"/>
                <a:gd name="T4" fmla="*/ 140 w 851"/>
                <a:gd name="T5" fmla="*/ 92 h 1617"/>
                <a:gd name="T6" fmla="*/ 61 w 851"/>
                <a:gd name="T7" fmla="*/ 117 h 1617"/>
                <a:gd name="T8" fmla="*/ 1 w 851"/>
                <a:gd name="T9" fmla="*/ 205 h 1617"/>
                <a:gd name="T10" fmla="*/ 0 w 851"/>
                <a:gd name="T11" fmla="*/ 1477 h 1617"/>
                <a:gd name="T12" fmla="*/ 23 w 851"/>
                <a:gd name="T13" fmla="*/ 1556 h 1617"/>
                <a:gd name="T14" fmla="*/ 111 w 851"/>
                <a:gd name="T15" fmla="*/ 1615 h 1617"/>
                <a:gd name="T16" fmla="*/ 711 w 851"/>
                <a:gd name="T17" fmla="*/ 1617 h 1617"/>
                <a:gd name="T18" fmla="*/ 790 w 851"/>
                <a:gd name="T19" fmla="*/ 1594 h 1617"/>
                <a:gd name="T20" fmla="*/ 850 w 851"/>
                <a:gd name="T21" fmla="*/ 1506 h 1617"/>
                <a:gd name="T22" fmla="*/ 851 w 851"/>
                <a:gd name="T23" fmla="*/ 233 h 1617"/>
                <a:gd name="T24" fmla="*/ 828 w 851"/>
                <a:gd name="T25" fmla="*/ 154 h 1617"/>
                <a:gd name="T26" fmla="*/ 740 w 851"/>
                <a:gd name="T27" fmla="*/ 95 h 1617"/>
                <a:gd name="T28" fmla="*/ 757 w 851"/>
                <a:gd name="T29" fmla="*/ 1477 h 1617"/>
                <a:gd name="T30" fmla="*/ 750 w 851"/>
                <a:gd name="T31" fmla="*/ 1503 h 1617"/>
                <a:gd name="T32" fmla="*/ 721 w 851"/>
                <a:gd name="T33" fmla="*/ 1523 h 1617"/>
                <a:gd name="T34" fmla="*/ 140 w 851"/>
                <a:gd name="T35" fmla="*/ 1525 h 1617"/>
                <a:gd name="T36" fmla="*/ 114 w 851"/>
                <a:gd name="T37" fmla="*/ 1516 h 1617"/>
                <a:gd name="T38" fmla="*/ 94 w 851"/>
                <a:gd name="T39" fmla="*/ 1487 h 1617"/>
                <a:gd name="T40" fmla="*/ 94 w 851"/>
                <a:gd name="T41" fmla="*/ 233 h 1617"/>
                <a:gd name="T42" fmla="*/ 101 w 851"/>
                <a:gd name="T43" fmla="*/ 206 h 1617"/>
                <a:gd name="T44" fmla="*/ 131 w 851"/>
                <a:gd name="T45" fmla="*/ 187 h 1617"/>
                <a:gd name="T46" fmla="*/ 711 w 851"/>
                <a:gd name="T47" fmla="*/ 186 h 1617"/>
                <a:gd name="T48" fmla="*/ 737 w 851"/>
                <a:gd name="T49" fmla="*/ 194 h 1617"/>
                <a:gd name="T50" fmla="*/ 757 w 851"/>
                <a:gd name="T51" fmla="*/ 223 h 1617"/>
                <a:gd name="T52" fmla="*/ 757 w 851"/>
                <a:gd name="T53" fmla="*/ 1477 h 1617"/>
                <a:gd name="T54" fmla="*/ 144 w 851"/>
                <a:gd name="T55" fmla="*/ 1468 h 1617"/>
                <a:gd name="T56" fmla="*/ 707 w 851"/>
                <a:gd name="T57" fmla="*/ 1264 h 1617"/>
                <a:gd name="T58" fmla="*/ 707 w 851"/>
                <a:gd name="T59" fmla="*/ 1213 h 1617"/>
                <a:gd name="T60" fmla="*/ 144 w 851"/>
                <a:gd name="T61" fmla="*/ 1009 h 1617"/>
                <a:gd name="T62" fmla="*/ 707 w 851"/>
                <a:gd name="T63" fmla="*/ 1213 h 1617"/>
                <a:gd name="T64" fmla="*/ 144 w 851"/>
                <a:gd name="T65" fmla="*/ 958 h 1617"/>
                <a:gd name="T66" fmla="*/ 707 w 851"/>
                <a:gd name="T67" fmla="*/ 754 h 1617"/>
                <a:gd name="T68" fmla="*/ 707 w 851"/>
                <a:gd name="T69" fmla="*/ 703 h 1617"/>
                <a:gd name="T70" fmla="*/ 144 w 851"/>
                <a:gd name="T71" fmla="*/ 499 h 1617"/>
                <a:gd name="T72" fmla="*/ 707 w 851"/>
                <a:gd name="T73" fmla="*/ 703 h 1617"/>
                <a:gd name="T74" fmla="*/ 144 w 851"/>
                <a:gd name="T75" fmla="*/ 448 h 1617"/>
                <a:gd name="T76" fmla="*/ 707 w 851"/>
                <a:gd name="T77" fmla="*/ 243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1" h="1617">
                  <a:moveTo>
                    <a:pt x="711" y="92"/>
                  </a:moveTo>
                  <a:lnTo>
                    <a:pt x="586" y="92"/>
                  </a:lnTo>
                  <a:lnTo>
                    <a:pt x="586" y="0"/>
                  </a:lnTo>
                  <a:lnTo>
                    <a:pt x="258" y="0"/>
                  </a:lnTo>
                  <a:lnTo>
                    <a:pt x="258" y="92"/>
                  </a:lnTo>
                  <a:lnTo>
                    <a:pt x="140" y="92"/>
                  </a:lnTo>
                  <a:lnTo>
                    <a:pt x="111" y="95"/>
                  </a:lnTo>
                  <a:lnTo>
                    <a:pt x="61" y="117"/>
                  </a:lnTo>
                  <a:lnTo>
                    <a:pt x="23" y="154"/>
                  </a:lnTo>
                  <a:lnTo>
                    <a:pt x="1" y="205"/>
                  </a:lnTo>
                  <a:lnTo>
                    <a:pt x="0" y="233"/>
                  </a:lnTo>
                  <a:lnTo>
                    <a:pt x="0" y="1477"/>
                  </a:lnTo>
                  <a:lnTo>
                    <a:pt x="1" y="1506"/>
                  </a:lnTo>
                  <a:lnTo>
                    <a:pt x="23" y="1556"/>
                  </a:lnTo>
                  <a:lnTo>
                    <a:pt x="61" y="1594"/>
                  </a:lnTo>
                  <a:lnTo>
                    <a:pt x="111" y="1615"/>
                  </a:lnTo>
                  <a:lnTo>
                    <a:pt x="140" y="1617"/>
                  </a:lnTo>
                  <a:lnTo>
                    <a:pt x="711" y="1617"/>
                  </a:lnTo>
                  <a:lnTo>
                    <a:pt x="740" y="1615"/>
                  </a:lnTo>
                  <a:lnTo>
                    <a:pt x="790" y="1594"/>
                  </a:lnTo>
                  <a:lnTo>
                    <a:pt x="828" y="1556"/>
                  </a:lnTo>
                  <a:lnTo>
                    <a:pt x="850" y="1506"/>
                  </a:lnTo>
                  <a:lnTo>
                    <a:pt x="851" y="1477"/>
                  </a:lnTo>
                  <a:lnTo>
                    <a:pt x="851" y="233"/>
                  </a:lnTo>
                  <a:lnTo>
                    <a:pt x="850" y="205"/>
                  </a:lnTo>
                  <a:lnTo>
                    <a:pt x="828" y="154"/>
                  </a:lnTo>
                  <a:lnTo>
                    <a:pt x="790" y="117"/>
                  </a:lnTo>
                  <a:lnTo>
                    <a:pt x="740" y="95"/>
                  </a:lnTo>
                  <a:lnTo>
                    <a:pt x="711" y="92"/>
                  </a:lnTo>
                  <a:close/>
                  <a:moveTo>
                    <a:pt x="757" y="1477"/>
                  </a:moveTo>
                  <a:lnTo>
                    <a:pt x="757" y="1487"/>
                  </a:lnTo>
                  <a:lnTo>
                    <a:pt x="750" y="1503"/>
                  </a:lnTo>
                  <a:lnTo>
                    <a:pt x="737" y="1516"/>
                  </a:lnTo>
                  <a:lnTo>
                    <a:pt x="721" y="1523"/>
                  </a:lnTo>
                  <a:lnTo>
                    <a:pt x="711" y="1525"/>
                  </a:lnTo>
                  <a:lnTo>
                    <a:pt x="140" y="1525"/>
                  </a:lnTo>
                  <a:lnTo>
                    <a:pt x="131" y="1523"/>
                  </a:lnTo>
                  <a:lnTo>
                    <a:pt x="114" y="1516"/>
                  </a:lnTo>
                  <a:lnTo>
                    <a:pt x="101" y="1503"/>
                  </a:lnTo>
                  <a:lnTo>
                    <a:pt x="94" y="1487"/>
                  </a:lnTo>
                  <a:lnTo>
                    <a:pt x="94" y="1477"/>
                  </a:lnTo>
                  <a:lnTo>
                    <a:pt x="94" y="233"/>
                  </a:lnTo>
                  <a:lnTo>
                    <a:pt x="94" y="223"/>
                  </a:lnTo>
                  <a:lnTo>
                    <a:pt x="101" y="206"/>
                  </a:lnTo>
                  <a:lnTo>
                    <a:pt x="114" y="194"/>
                  </a:lnTo>
                  <a:lnTo>
                    <a:pt x="131" y="187"/>
                  </a:lnTo>
                  <a:lnTo>
                    <a:pt x="140" y="186"/>
                  </a:lnTo>
                  <a:lnTo>
                    <a:pt x="711" y="186"/>
                  </a:lnTo>
                  <a:lnTo>
                    <a:pt x="721" y="187"/>
                  </a:lnTo>
                  <a:lnTo>
                    <a:pt x="737" y="194"/>
                  </a:lnTo>
                  <a:lnTo>
                    <a:pt x="750" y="206"/>
                  </a:lnTo>
                  <a:lnTo>
                    <a:pt x="757" y="223"/>
                  </a:lnTo>
                  <a:lnTo>
                    <a:pt x="757" y="233"/>
                  </a:lnTo>
                  <a:lnTo>
                    <a:pt x="757" y="1477"/>
                  </a:lnTo>
                  <a:close/>
                  <a:moveTo>
                    <a:pt x="707" y="1468"/>
                  </a:moveTo>
                  <a:lnTo>
                    <a:pt x="144" y="1468"/>
                  </a:lnTo>
                  <a:lnTo>
                    <a:pt x="144" y="1264"/>
                  </a:lnTo>
                  <a:lnTo>
                    <a:pt x="707" y="1264"/>
                  </a:lnTo>
                  <a:lnTo>
                    <a:pt x="707" y="1468"/>
                  </a:lnTo>
                  <a:close/>
                  <a:moveTo>
                    <a:pt x="707" y="1213"/>
                  </a:moveTo>
                  <a:lnTo>
                    <a:pt x="144" y="1213"/>
                  </a:lnTo>
                  <a:lnTo>
                    <a:pt x="144" y="1009"/>
                  </a:lnTo>
                  <a:lnTo>
                    <a:pt x="707" y="1009"/>
                  </a:lnTo>
                  <a:lnTo>
                    <a:pt x="707" y="1213"/>
                  </a:lnTo>
                  <a:close/>
                  <a:moveTo>
                    <a:pt x="707" y="958"/>
                  </a:moveTo>
                  <a:lnTo>
                    <a:pt x="144" y="958"/>
                  </a:lnTo>
                  <a:lnTo>
                    <a:pt x="144" y="754"/>
                  </a:lnTo>
                  <a:lnTo>
                    <a:pt x="707" y="754"/>
                  </a:lnTo>
                  <a:lnTo>
                    <a:pt x="707" y="958"/>
                  </a:lnTo>
                  <a:close/>
                  <a:moveTo>
                    <a:pt x="707" y="703"/>
                  </a:moveTo>
                  <a:lnTo>
                    <a:pt x="144" y="703"/>
                  </a:lnTo>
                  <a:lnTo>
                    <a:pt x="144" y="499"/>
                  </a:lnTo>
                  <a:lnTo>
                    <a:pt x="707" y="499"/>
                  </a:lnTo>
                  <a:lnTo>
                    <a:pt x="707" y="703"/>
                  </a:lnTo>
                  <a:close/>
                  <a:moveTo>
                    <a:pt x="707" y="448"/>
                  </a:moveTo>
                  <a:lnTo>
                    <a:pt x="144" y="448"/>
                  </a:lnTo>
                  <a:lnTo>
                    <a:pt x="144" y="243"/>
                  </a:lnTo>
                  <a:lnTo>
                    <a:pt x="707" y="243"/>
                  </a:lnTo>
                  <a:lnTo>
                    <a:pt x="707" y="44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10474324" y="495789"/>
              <a:ext cx="43954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100%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5822434" y="495789"/>
              <a:ext cx="566181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2:00 PM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0" name="Freeform 26"/>
            <p:cNvSpPr>
              <a:spLocks noEditPoints="1"/>
            </p:cNvSpPr>
            <p:nvPr/>
          </p:nvSpPr>
          <p:spPr bwMode="auto">
            <a:xfrm>
              <a:off x="1636522" y="533249"/>
              <a:ext cx="179805" cy="140525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937083" y="495789"/>
              <a:ext cx="731290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PPTBIZCAM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45" name="직선 연결선 44"/>
            <p:cNvCxnSpPr/>
            <p:nvPr/>
          </p:nvCxnSpPr>
          <p:spPr>
            <a:xfrm>
              <a:off x="376237" y="862012"/>
              <a:ext cx="1143952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0EBBDC2-2896-4E93-B133-BBC1A3250CCF}"/>
              </a:ext>
            </a:extLst>
          </p:cNvPr>
          <p:cNvSpPr/>
          <p:nvPr/>
        </p:nvSpPr>
        <p:spPr>
          <a:xfrm>
            <a:off x="4608416" y="862012"/>
            <a:ext cx="2860173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Previous view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B053159-9D9B-471C-A3E2-720577FA4252}"/>
              </a:ext>
            </a:extLst>
          </p:cNvPr>
          <p:cNvSpPr txBox="1"/>
          <p:nvPr/>
        </p:nvSpPr>
        <p:spPr>
          <a:xfrm>
            <a:off x="676516" y="3429000"/>
            <a:ext cx="10723971" cy="23391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Roaming Policy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 </a:t>
            </a:r>
            <a:r>
              <a:rPr lang="ko-KR" altLang="ko-KR" sz="16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각각의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 network operator</a:t>
            </a:r>
            <a:r>
              <a:rPr lang="ko-KR" altLang="ko-KR" sz="16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는 </a:t>
            </a:r>
            <a:r>
              <a:rPr lang="ko-KR" altLang="ko-KR" sz="16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그들의 </a:t>
            </a:r>
            <a:r>
              <a:rPr lang="en-US" altLang="ko-KR" sz="16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NetIDs</a:t>
            </a:r>
            <a:r>
              <a:rPr lang="ko-KR" altLang="ko-KR" sz="16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에 의해 구분되는 다른</a:t>
            </a:r>
            <a:r>
              <a:rPr lang="en-US" altLang="ko-KR" sz="16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 network operator</a:t>
            </a:r>
            <a:r>
              <a:rPr lang="ko-KR" altLang="ko-KR" sz="16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들과 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passive roaming, handover roaming, </a:t>
            </a:r>
            <a:r>
              <a:rPr lang="ko-KR" altLang="ko-KR" sz="16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활성화에 기반한 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passive roaming, </a:t>
            </a:r>
            <a:r>
              <a:rPr lang="ko-KR" altLang="ko-KR" sz="16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활성화에 기반한 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handover roaming</a:t>
            </a:r>
            <a:r>
              <a:rPr lang="ko-KR" altLang="ko-KR" sz="16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을 각각 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allow/disallow </a:t>
            </a:r>
            <a:r>
              <a:rPr lang="ko-KR" altLang="ko-KR" sz="16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할 수 있는 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roaming </a:t>
            </a:r>
            <a:r>
              <a:rPr lang="ko-KR" altLang="ko-KR" sz="16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정책으로 </a:t>
            </a:r>
            <a:r>
              <a:rPr lang="ko-KR" altLang="en-US" sz="1600" kern="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구성될</a:t>
            </a:r>
            <a:r>
              <a:rPr lang="ko-KR" altLang="ko-KR" sz="16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 것이다 </a:t>
            </a:r>
            <a:endParaRPr lang="en-US" altLang="ko-KR" sz="1600" kern="10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Helvetica" panose="020B0604020202020204" pitchFamily="34" charset="0"/>
            </a:endParaRP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1600" kern="1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Helvetica" panose="020B0604020202020204" pitchFamily="34" charset="0"/>
            </a:endParaRP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ko-KR" sz="16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각각의 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network operator</a:t>
            </a:r>
            <a:r>
              <a:rPr lang="ko-KR" altLang="ko-KR" sz="16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는 </a:t>
            </a:r>
            <a:r>
              <a:rPr lang="en-US" altLang="ko-KR" sz="1600" b="1" kern="1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DevEUI</a:t>
            </a:r>
            <a:r>
              <a:rPr lang="ko-KR" altLang="ko-KR" sz="16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에 의해 구별되는 개별 </a:t>
            </a:r>
            <a:r>
              <a:rPr lang="en-US" altLang="ko-KR" sz="16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end </a:t>
            </a:r>
            <a:r>
              <a:rPr lang="ko-KR" altLang="ko-KR" sz="16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디바이스들의 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passive roaming, handover roaming, </a:t>
            </a:r>
            <a:r>
              <a:rPr lang="ko-KR" altLang="ko-KR" sz="16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활성화에 기반한 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passive roaming, </a:t>
            </a:r>
            <a:r>
              <a:rPr lang="ko-KR" altLang="ko-KR" sz="16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활성화에 기반을 한 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handover allow/disallow</a:t>
            </a:r>
            <a:r>
              <a:rPr lang="ko-KR" altLang="ko-KR" sz="16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할 수 있는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 roaming </a:t>
            </a:r>
            <a:r>
              <a:rPr lang="ko-KR" altLang="ko-KR" sz="16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정책으로 </a:t>
            </a:r>
            <a:r>
              <a:rPr lang="ko-KR" altLang="en-US" sz="16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구성</a:t>
            </a:r>
            <a:r>
              <a:rPr lang="ko-KR" altLang="ko-KR" sz="16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할 것이다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.</a:t>
            </a:r>
            <a:endParaRPr lang="ko-KR" altLang="ko-KR" sz="16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F71F63D4-FF5A-4337-B421-81F0728F0D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3869" y="1464274"/>
            <a:ext cx="9444259" cy="1836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758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F2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>
            <a:off x="376237" y="352425"/>
            <a:ext cx="11439525" cy="6505575"/>
          </a:xfrm>
          <a:prstGeom prst="round2SameRect">
            <a:avLst>
              <a:gd name="adj1" fmla="val 5832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317500" dist="609600" sx="95000" sy="95000" algn="l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376237" y="495789"/>
            <a:ext cx="11439525" cy="366223"/>
            <a:chOff x="376237" y="495789"/>
            <a:chExt cx="11439525" cy="366223"/>
          </a:xfrm>
        </p:grpSpPr>
        <p:grpSp>
          <p:nvGrpSpPr>
            <p:cNvPr id="13" name="Group 8"/>
            <p:cNvGrpSpPr>
              <a:grpSpLocks noChangeAspect="1"/>
            </p:cNvGrpSpPr>
            <p:nvPr/>
          </p:nvGrpSpPr>
          <p:grpSpPr bwMode="auto">
            <a:xfrm>
              <a:off x="2175290" y="533249"/>
              <a:ext cx="132372" cy="140525"/>
              <a:chOff x="4594" y="900"/>
              <a:chExt cx="276" cy="293"/>
            </a:xfrm>
            <a:solidFill>
              <a:schemeClr val="tx1"/>
            </a:solidFill>
          </p:grpSpPr>
          <p:sp>
            <p:nvSpPr>
              <p:cNvPr id="15" name="Freeform 9"/>
              <p:cNvSpPr>
                <a:spLocks/>
              </p:cNvSpPr>
              <p:nvPr/>
            </p:nvSpPr>
            <p:spPr bwMode="auto"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6" name="Freeform 10"/>
              <p:cNvSpPr>
                <a:spLocks/>
              </p:cNvSpPr>
              <p:nvPr/>
            </p:nvSpPr>
            <p:spPr bwMode="auto"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7" name="Freeform 11"/>
              <p:cNvSpPr>
                <a:spLocks noEditPoints="1"/>
              </p:cNvSpPr>
              <p:nvPr/>
            </p:nvSpPr>
            <p:spPr bwMode="auto"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8" name="Freeform 12"/>
              <p:cNvSpPr>
                <a:spLocks/>
              </p:cNvSpPr>
              <p:nvPr/>
            </p:nvSpPr>
            <p:spPr bwMode="auto"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grpSp>
          <p:nvGrpSpPr>
            <p:cNvPr id="25" name="Group 19"/>
            <p:cNvGrpSpPr>
              <a:grpSpLocks noChangeAspect="1"/>
            </p:cNvGrpSpPr>
            <p:nvPr/>
          </p:nvGrpSpPr>
          <p:grpSpPr bwMode="auto">
            <a:xfrm>
              <a:off x="1930628" y="533249"/>
              <a:ext cx="140525" cy="140525"/>
              <a:chOff x="1747" y="423"/>
              <a:chExt cx="575" cy="575"/>
            </a:xfrm>
            <a:solidFill>
              <a:schemeClr val="tx1"/>
            </a:solidFill>
          </p:grpSpPr>
          <p:sp>
            <p:nvSpPr>
              <p:cNvPr id="27" name="Freeform 20"/>
              <p:cNvSpPr>
                <a:spLocks noEditPoints="1"/>
              </p:cNvSpPr>
              <p:nvPr/>
            </p:nvSpPr>
            <p:spPr bwMode="auto">
              <a:xfrm>
                <a:off x="1899" y="577"/>
                <a:ext cx="271" cy="270"/>
              </a:xfrm>
              <a:custGeom>
                <a:avLst/>
                <a:gdLst>
                  <a:gd name="T0" fmla="*/ 148 w 811"/>
                  <a:gd name="T1" fmla="*/ 0 h 811"/>
                  <a:gd name="T2" fmla="*/ 65 w 811"/>
                  <a:gd name="T3" fmla="*/ 24 h 811"/>
                  <a:gd name="T4" fmla="*/ 1 w 811"/>
                  <a:gd name="T5" fmla="*/ 118 h 811"/>
                  <a:gd name="T6" fmla="*/ 0 w 811"/>
                  <a:gd name="T7" fmla="*/ 663 h 811"/>
                  <a:gd name="T8" fmla="*/ 24 w 811"/>
                  <a:gd name="T9" fmla="*/ 746 h 811"/>
                  <a:gd name="T10" fmla="*/ 118 w 811"/>
                  <a:gd name="T11" fmla="*/ 808 h 811"/>
                  <a:gd name="T12" fmla="*/ 663 w 811"/>
                  <a:gd name="T13" fmla="*/ 811 h 811"/>
                  <a:gd name="T14" fmla="*/ 746 w 811"/>
                  <a:gd name="T15" fmla="*/ 787 h 811"/>
                  <a:gd name="T16" fmla="*/ 810 w 811"/>
                  <a:gd name="T17" fmla="*/ 693 h 811"/>
                  <a:gd name="T18" fmla="*/ 811 w 811"/>
                  <a:gd name="T19" fmla="*/ 148 h 811"/>
                  <a:gd name="T20" fmla="*/ 787 w 811"/>
                  <a:gd name="T21" fmla="*/ 65 h 811"/>
                  <a:gd name="T22" fmla="*/ 693 w 811"/>
                  <a:gd name="T23" fmla="*/ 1 h 811"/>
                  <a:gd name="T24" fmla="*/ 405 w 811"/>
                  <a:gd name="T25" fmla="*/ 673 h 811"/>
                  <a:gd name="T26" fmla="*/ 326 w 811"/>
                  <a:gd name="T27" fmla="*/ 661 h 811"/>
                  <a:gd name="T28" fmla="*/ 235 w 811"/>
                  <a:gd name="T29" fmla="*/ 611 h 811"/>
                  <a:gd name="T30" fmla="*/ 170 w 811"/>
                  <a:gd name="T31" fmla="*/ 533 h 811"/>
                  <a:gd name="T32" fmla="*/ 140 w 811"/>
                  <a:gd name="T33" fmla="*/ 432 h 811"/>
                  <a:gd name="T34" fmla="*/ 140 w 811"/>
                  <a:gd name="T35" fmla="*/ 377 h 811"/>
                  <a:gd name="T36" fmla="*/ 170 w 811"/>
                  <a:gd name="T37" fmla="*/ 278 h 811"/>
                  <a:gd name="T38" fmla="*/ 235 w 811"/>
                  <a:gd name="T39" fmla="*/ 199 h 811"/>
                  <a:gd name="T40" fmla="*/ 326 w 811"/>
                  <a:gd name="T41" fmla="*/ 150 h 811"/>
                  <a:gd name="T42" fmla="*/ 405 w 811"/>
                  <a:gd name="T43" fmla="*/ 138 h 811"/>
                  <a:gd name="T44" fmla="*/ 486 w 811"/>
                  <a:gd name="T45" fmla="*/ 150 h 811"/>
                  <a:gd name="T46" fmla="*/ 575 w 811"/>
                  <a:gd name="T47" fmla="*/ 199 h 811"/>
                  <a:gd name="T48" fmla="*/ 641 w 811"/>
                  <a:gd name="T49" fmla="*/ 278 h 811"/>
                  <a:gd name="T50" fmla="*/ 671 w 811"/>
                  <a:gd name="T51" fmla="*/ 377 h 811"/>
                  <a:gd name="T52" fmla="*/ 671 w 811"/>
                  <a:gd name="T53" fmla="*/ 432 h 811"/>
                  <a:gd name="T54" fmla="*/ 641 w 811"/>
                  <a:gd name="T55" fmla="*/ 533 h 811"/>
                  <a:gd name="T56" fmla="*/ 575 w 811"/>
                  <a:gd name="T57" fmla="*/ 611 h 811"/>
                  <a:gd name="T58" fmla="*/ 486 w 811"/>
                  <a:gd name="T59" fmla="*/ 661 h 811"/>
                  <a:gd name="T60" fmla="*/ 405 w 811"/>
                  <a:gd name="T61" fmla="*/ 673 h 811"/>
                  <a:gd name="T62" fmla="*/ 669 w 811"/>
                  <a:gd name="T63" fmla="*/ 193 h 811"/>
                  <a:gd name="T64" fmla="*/ 628 w 811"/>
                  <a:gd name="T65" fmla="*/ 166 h 811"/>
                  <a:gd name="T66" fmla="*/ 618 w 811"/>
                  <a:gd name="T67" fmla="*/ 130 h 811"/>
                  <a:gd name="T68" fmla="*/ 628 w 811"/>
                  <a:gd name="T69" fmla="*/ 95 h 811"/>
                  <a:gd name="T70" fmla="*/ 669 w 811"/>
                  <a:gd name="T71" fmla="*/ 68 h 811"/>
                  <a:gd name="T72" fmla="*/ 695 w 811"/>
                  <a:gd name="T73" fmla="*/ 68 h 811"/>
                  <a:gd name="T74" fmla="*/ 733 w 811"/>
                  <a:gd name="T75" fmla="*/ 95 h 811"/>
                  <a:gd name="T76" fmla="*/ 745 w 811"/>
                  <a:gd name="T77" fmla="*/ 130 h 811"/>
                  <a:gd name="T78" fmla="*/ 733 w 811"/>
                  <a:gd name="T79" fmla="*/ 166 h 811"/>
                  <a:gd name="T80" fmla="*/ 695 w 811"/>
                  <a:gd name="T81" fmla="*/ 193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11" h="811">
                    <a:moveTo>
                      <a:pt x="663" y="0"/>
                    </a:moveTo>
                    <a:lnTo>
                      <a:pt x="148" y="0"/>
                    </a:lnTo>
                    <a:lnTo>
                      <a:pt x="118" y="1"/>
                    </a:lnTo>
                    <a:lnTo>
                      <a:pt x="65" y="24"/>
                    </a:lnTo>
                    <a:lnTo>
                      <a:pt x="24" y="65"/>
                    </a:lnTo>
                    <a:lnTo>
                      <a:pt x="1" y="118"/>
                    </a:lnTo>
                    <a:lnTo>
                      <a:pt x="0" y="148"/>
                    </a:lnTo>
                    <a:lnTo>
                      <a:pt x="0" y="663"/>
                    </a:lnTo>
                    <a:lnTo>
                      <a:pt x="1" y="693"/>
                    </a:lnTo>
                    <a:lnTo>
                      <a:pt x="24" y="746"/>
                    </a:lnTo>
                    <a:lnTo>
                      <a:pt x="65" y="787"/>
                    </a:lnTo>
                    <a:lnTo>
                      <a:pt x="118" y="808"/>
                    </a:lnTo>
                    <a:lnTo>
                      <a:pt x="148" y="811"/>
                    </a:lnTo>
                    <a:lnTo>
                      <a:pt x="663" y="811"/>
                    </a:lnTo>
                    <a:lnTo>
                      <a:pt x="693" y="808"/>
                    </a:lnTo>
                    <a:lnTo>
                      <a:pt x="746" y="787"/>
                    </a:lnTo>
                    <a:lnTo>
                      <a:pt x="787" y="746"/>
                    </a:lnTo>
                    <a:lnTo>
                      <a:pt x="810" y="693"/>
                    </a:lnTo>
                    <a:lnTo>
                      <a:pt x="811" y="663"/>
                    </a:lnTo>
                    <a:lnTo>
                      <a:pt x="811" y="148"/>
                    </a:lnTo>
                    <a:lnTo>
                      <a:pt x="810" y="118"/>
                    </a:lnTo>
                    <a:lnTo>
                      <a:pt x="787" y="65"/>
                    </a:lnTo>
                    <a:lnTo>
                      <a:pt x="746" y="24"/>
                    </a:lnTo>
                    <a:lnTo>
                      <a:pt x="693" y="1"/>
                    </a:lnTo>
                    <a:lnTo>
                      <a:pt x="663" y="0"/>
                    </a:lnTo>
                    <a:close/>
                    <a:moveTo>
                      <a:pt x="405" y="673"/>
                    </a:moveTo>
                    <a:lnTo>
                      <a:pt x="377" y="671"/>
                    </a:lnTo>
                    <a:lnTo>
                      <a:pt x="326" y="661"/>
                    </a:lnTo>
                    <a:lnTo>
                      <a:pt x="278" y="640"/>
                    </a:lnTo>
                    <a:lnTo>
                      <a:pt x="235" y="611"/>
                    </a:lnTo>
                    <a:lnTo>
                      <a:pt x="199" y="575"/>
                    </a:lnTo>
                    <a:lnTo>
                      <a:pt x="170" y="533"/>
                    </a:lnTo>
                    <a:lnTo>
                      <a:pt x="150" y="484"/>
                    </a:lnTo>
                    <a:lnTo>
                      <a:pt x="140" y="432"/>
                    </a:lnTo>
                    <a:lnTo>
                      <a:pt x="138" y="405"/>
                    </a:lnTo>
                    <a:lnTo>
                      <a:pt x="140" y="377"/>
                    </a:lnTo>
                    <a:lnTo>
                      <a:pt x="150" y="326"/>
                    </a:lnTo>
                    <a:lnTo>
                      <a:pt x="170" y="278"/>
                    </a:lnTo>
                    <a:lnTo>
                      <a:pt x="199" y="235"/>
                    </a:lnTo>
                    <a:lnTo>
                      <a:pt x="235" y="199"/>
                    </a:lnTo>
                    <a:lnTo>
                      <a:pt x="278" y="170"/>
                    </a:lnTo>
                    <a:lnTo>
                      <a:pt x="326" y="150"/>
                    </a:lnTo>
                    <a:lnTo>
                      <a:pt x="377" y="138"/>
                    </a:lnTo>
                    <a:lnTo>
                      <a:pt x="405" y="138"/>
                    </a:lnTo>
                    <a:lnTo>
                      <a:pt x="432" y="138"/>
                    </a:lnTo>
                    <a:lnTo>
                      <a:pt x="486" y="150"/>
                    </a:lnTo>
                    <a:lnTo>
                      <a:pt x="533" y="170"/>
                    </a:lnTo>
                    <a:lnTo>
                      <a:pt x="575" y="199"/>
                    </a:lnTo>
                    <a:lnTo>
                      <a:pt x="612" y="235"/>
                    </a:lnTo>
                    <a:lnTo>
                      <a:pt x="641" y="278"/>
                    </a:lnTo>
                    <a:lnTo>
                      <a:pt x="661" y="326"/>
                    </a:lnTo>
                    <a:lnTo>
                      <a:pt x="671" y="377"/>
                    </a:lnTo>
                    <a:lnTo>
                      <a:pt x="673" y="405"/>
                    </a:lnTo>
                    <a:lnTo>
                      <a:pt x="671" y="432"/>
                    </a:lnTo>
                    <a:lnTo>
                      <a:pt x="661" y="484"/>
                    </a:lnTo>
                    <a:lnTo>
                      <a:pt x="641" y="533"/>
                    </a:lnTo>
                    <a:lnTo>
                      <a:pt x="612" y="575"/>
                    </a:lnTo>
                    <a:lnTo>
                      <a:pt x="575" y="611"/>
                    </a:lnTo>
                    <a:lnTo>
                      <a:pt x="533" y="640"/>
                    </a:lnTo>
                    <a:lnTo>
                      <a:pt x="486" y="661"/>
                    </a:lnTo>
                    <a:lnTo>
                      <a:pt x="432" y="671"/>
                    </a:lnTo>
                    <a:lnTo>
                      <a:pt x="405" y="673"/>
                    </a:lnTo>
                    <a:close/>
                    <a:moveTo>
                      <a:pt x="682" y="193"/>
                    </a:moveTo>
                    <a:lnTo>
                      <a:pt x="669" y="193"/>
                    </a:lnTo>
                    <a:lnTo>
                      <a:pt x="646" y="183"/>
                    </a:lnTo>
                    <a:lnTo>
                      <a:pt x="628" y="166"/>
                    </a:lnTo>
                    <a:lnTo>
                      <a:pt x="620" y="143"/>
                    </a:lnTo>
                    <a:lnTo>
                      <a:pt x="618" y="130"/>
                    </a:lnTo>
                    <a:lnTo>
                      <a:pt x="620" y="117"/>
                    </a:lnTo>
                    <a:lnTo>
                      <a:pt x="628" y="95"/>
                    </a:lnTo>
                    <a:lnTo>
                      <a:pt x="646" y="78"/>
                    </a:lnTo>
                    <a:lnTo>
                      <a:pt x="669" y="68"/>
                    </a:lnTo>
                    <a:lnTo>
                      <a:pt x="682" y="66"/>
                    </a:lnTo>
                    <a:lnTo>
                      <a:pt x="695" y="68"/>
                    </a:lnTo>
                    <a:lnTo>
                      <a:pt x="716" y="78"/>
                    </a:lnTo>
                    <a:lnTo>
                      <a:pt x="733" y="95"/>
                    </a:lnTo>
                    <a:lnTo>
                      <a:pt x="744" y="117"/>
                    </a:lnTo>
                    <a:lnTo>
                      <a:pt x="745" y="130"/>
                    </a:lnTo>
                    <a:lnTo>
                      <a:pt x="744" y="143"/>
                    </a:lnTo>
                    <a:lnTo>
                      <a:pt x="733" y="166"/>
                    </a:lnTo>
                    <a:lnTo>
                      <a:pt x="716" y="183"/>
                    </a:lnTo>
                    <a:lnTo>
                      <a:pt x="695" y="193"/>
                    </a:lnTo>
                    <a:lnTo>
                      <a:pt x="682" y="19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8" name="Freeform 21"/>
              <p:cNvSpPr>
                <a:spLocks/>
              </p:cNvSpPr>
              <p:nvPr/>
            </p:nvSpPr>
            <p:spPr bwMode="auto">
              <a:xfrm>
                <a:off x="1983" y="660"/>
                <a:ext cx="103" cy="103"/>
              </a:xfrm>
              <a:custGeom>
                <a:avLst/>
                <a:gdLst>
                  <a:gd name="T0" fmla="*/ 154 w 308"/>
                  <a:gd name="T1" fmla="*/ 0 h 308"/>
                  <a:gd name="T2" fmla="*/ 124 w 308"/>
                  <a:gd name="T3" fmla="*/ 3 h 308"/>
                  <a:gd name="T4" fmla="*/ 67 w 308"/>
                  <a:gd name="T5" fmla="*/ 26 h 308"/>
                  <a:gd name="T6" fmla="*/ 26 w 308"/>
                  <a:gd name="T7" fmla="*/ 67 h 308"/>
                  <a:gd name="T8" fmla="*/ 3 w 308"/>
                  <a:gd name="T9" fmla="*/ 122 h 308"/>
                  <a:gd name="T10" fmla="*/ 0 w 308"/>
                  <a:gd name="T11" fmla="*/ 154 h 308"/>
                  <a:gd name="T12" fmla="*/ 3 w 308"/>
                  <a:gd name="T13" fmla="*/ 185 h 308"/>
                  <a:gd name="T14" fmla="*/ 26 w 308"/>
                  <a:gd name="T15" fmla="*/ 240 h 308"/>
                  <a:gd name="T16" fmla="*/ 67 w 308"/>
                  <a:gd name="T17" fmla="*/ 283 h 308"/>
                  <a:gd name="T18" fmla="*/ 124 w 308"/>
                  <a:gd name="T19" fmla="*/ 307 h 308"/>
                  <a:gd name="T20" fmla="*/ 154 w 308"/>
                  <a:gd name="T21" fmla="*/ 308 h 308"/>
                  <a:gd name="T22" fmla="*/ 186 w 308"/>
                  <a:gd name="T23" fmla="*/ 307 h 308"/>
                  <a:gd name="T24" fmla="*/ 242 w 308"/>
                  <a:gd name="T25" fmla="*/ 283 h 308"/>
                  <a:gd name="T26" fmla="*/ 284 w 308"/>
                  <a:gd name="T27" fmla="*/ 240 h 308"/>
                  <a:gd name="T28" fmla="*/ 307 w 308"/>
                  <a:gd name="T29" fmla="*/ 185 h 308"/>
                  <a:gd name="T30" fmla="*/ 308 w 308"/>
                  <a:gd name="T31" fmla="*/ 154 h 308"/>
                  <a:gd name="T32" fmla="*/ 307 w 308"/>
                  <a:gd name="T33" fmla="*/ 122 h 308"/>
                  <a:gd name="T34" fmla="*/ 284 w 308"/>
                  <a:gd name="T35" fmla="*/ 67 h 308"/>
                  <a:gd name="T36" fmla="*/ 242 w 308"/>
                  <a:gd name="T37" fmla="*/ 26 h 308"/>
                  <a:gd name="T38" fmla="*/ 186 w 308"/>
                  <a:gd name="T39" fmla="*/ 3 h 308"/>
                  <a:gd name="T40" fmla="*/ 154 w 308"/>
                  <a:gd name="T41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8" h="308">
                    <a:moveTo>
                      <a:pt x="154" y="0"/>
                    </a:moveTo>
                    <a:lnTo>
                      <a:pt x="124" y="3"/>
                    </a:lnTo>
                    <a:lnTo>
                      <a:pt x="67" y="26"/>
                    </a:lnTo>
                    <a:lnTo>
                      <a:pt x="26" y="67"/>
                    </a:lnTo>
                    <a:lnTo>
                      <a:pt x="3" y="122"/>
                    </a:lnTo>
                    <a:lnTo>
                      <a:pt x="0" y="154"/>
                    </a:lnTo>
                    <a:lnTo>
                      <a:pt x="3" y="185"/>
                    </a:lnTo>
                    <a:lnTo>
                      <a:pt x="26" y="240"/>
                    </a:lnTo>
                    <a:lnTo>
                      <a:pt x="67" y="283"/>
                    </a:lnTo>
                    <a:lnTo>
                      <a:pt x="124" y="307"/>
                    </a:lnTo>
                    <a:lnTo>
                      <a:pt x="154" y="308"/>
                    </a:lnTo>
                    <a:lnTo>
                      <a:pt x="186" y="307"/>
                    </a:lnTo>
                    <a:lnTo>
                      <a:pt x="242" y="283"/>
                    </a:lnTo>
                    <a:lnTo>
                      <a:pt x="284" y="240"/>
                    </a:lnTo>
                    <a:lnTo>
                      <a:pt x="307" y="185"/>
                    </a:lnTo>
                    <a:lnTo>
                      <a:pt x="308" y="154"/>
                    </a:lnTo>
                    <a:lnTo>
                      <a:pt x="307" y="122"/>
                    </a:lnTo>
                    <a:lnTo>
                      <a:pt x="284" y="67"/>
                    </a:lnTo>
                    <a:lnTo>
                      <a:pt x="242" y="26"/>
                    </a:lnTo>
                    <a:lnTo>
                      <a:pt x="186" y="3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9" name="Freeform 22"/>
              <p:cNvSpPr>
                <a:spLocks noEditPoints="1"/>
              </p:cNvSpPr>
              <p:nvPr/>
            </p:nvSpPr>
            <p:spPr bwMode="auto">
              <a:xfrm>
                <a:off x="1747" y="423"/>
                <a:ext cx="575" cy="575"/>
              </a:xfrm>
              <a:custGeom>
                <a:avLst/>
                <a:gdLst>
                  <a:gd name="T0" fmla="*/ 819 w 1725"/>
                  <a:gd name="T1" fmla="*/ 2 h 1725"/>
                  <a:gd name="T2" fmla="*/ 647 w 1725"/>
                  <a:gd name="T3" fmla="*/ 28 h 1725"/>
                  <a:gd name="T4" fmla="*/ 489 w 1725"/>
                  <a:gd name="T5" fmla="*/ 85 h 1725"/>
                  <a:gd name="T6" fmla="*/ 346 w 1725"/>
                  <a:gd name="T7" fmla="*/ 172 h 1725"/>
                  <a:gd name="T8" fmla="*/ 223 w 1725"/>
                  <a:gd name="T9" fmla="*/ 283 h 1725"/>
                  <a:gd name="T10" fmla="*/ 124 w 1725"/>
                  <a:gd name="T11" fmla="*/ 415 h 1725"/>
                  <a:gd name="T12" fmla="*/ 52 w 1725"/>
                  <a:gd name="T13" fmla="*/ 567 h 1725"/>
                  <a:gd name="T14" fmla="*/ 10 w 1725"/>
                  <a:gd name="T15" fmla="*/ 731 h 1725"/>
                  <a:gd name="T16" fmla="*/ 0 w 1725"/>
                  <a:gd name="T17" fmla="*/ 863 h 1725"/>
                  <a:gd name="T18" fmla="*/ 10 w 1725"/>
                  <a:gd name="T19" fmla="*/ 994 h 1725"/>
                  <a:gd name="T20" fmla="*/ 52 w 1725"/>
                  <a:gd name="T21" fmla="*/ 1159 h 1725"/>
                  <a:gd name="T22" fmla="*/ 124 w 1725"/>
                  <a:gd name="T23" fmla="*/ 1310 h 1725"/>
                  <a:gd name="T24" fmla="*/ 223 w 1725"/>
                  <a:gd name="T25" fmla="*/ 1443 h 1725"/>
                  <a:gd name="T26" fmla="*/ 346 w 1725"/>
                  <a:gd name="T27" fmla="*/ 1553 h 1725"/>
                  <a:gd name="T28" fmla="*/ 489 w 1725"/>
                  <a:gd name="T29" fmla="*/ 1640 h 1725"/>
                  <a:gd name="T30" fmla="*/ 647 w 1725"/>
                  <a:gd name="T31" fmla="*/ 1698 h 1725"/>
                  <a:gd name="T32" fmla="*/ 819 w 1725"/>
                  <a:gd name="T33" fmla="*/ 1724 h 1725"/>
                  <a:gd name="T34" fmla="*/ 907 w 1725"/>
                  <a:gd name="T35" fmla="*/ 1724 h 1725"/>
                  <a:gd name="T36" fmla="*/ 1078 w 1725"/>
                  <a:gd name="T37" fmla="*/ 1698 h 1725"/>
                  <a:gd name="T38" fmla="*/ 1237 w 1725"/>
                  <a:gd name="T39" fmla="*/ 1640 h 1725"/>
                  <a:gd name="T40" fmla="*/ 1379 w 1725"/>
                  <a:gd name="T41" fmla="*/ 1553 h 1725"/>
                  <a:gd name="T42" fmla="*/ 1500 w 1725"/>
                  <a:gd name="T43" fmla="*/ 1443 h 1725"/>
                  <a:gd name="T44" fmla="*/ 1600 w 1725"/>
                  <a:gd name="T45" fmla="*/ 1310 h 1725"/>
                  <a:gd name="T46" fmla="*/ 1673 w 1725"/>
                  <a:gd name="T47" fmla="*/ 1159 h 1725"/>
                  <a:gd name="T48" fmla="*/ 1715 w 1725"/>
                  <a:gd name="T49" fmla="*/ 994 h 1725"/>
                  <a:gd name="T50" fmla="*/ 1725 w 1725"/>
                  <a:gd name="T51" fmla="*/ 863 h 1725"/>
                  <a:gd name="T52" fmla="*/ 1715 w 1725"/>
                  <a:gd name="T53" fmla="*/ 731 h 1725"/>
                  <a:gd name="T54" fmla="*/ 1673 w 1725"/>
                  <a:gd name="T55" fmla="*/ 567 h 1725"/>
                  <a:gd name="T56" fmla="*/ 1600 w 1725"/>
                  <a:gd name="T57" fmla="*/ 415 h 1725"/>
                  <a:gd name="T58" fmla="*/ 1500 w 1725"/>
                  <a:gd name="T59" fmla="*/ 283 h 1725"/>
                  <a:gd name="T60" fmla="*/ 1379 w 1725"/>
                  <a:gd name="T61" fmla="*/ 172 h 1725"/>
                  <a:gd name="T62" fmla="*/ 1237 w 1725"/>
                  <a:gd name="T63" fmla="*/ 85 h 1725"/>
                  <a:gd name="T64" fmla="*/ 1078 w 1725"/>
                  <a:gd name="T65" fmla="*/ 28 h 1725"/>
                  <a:gd name="T66" fmla="*/ 907 w 1725"/>
                  <a:gd name="T67" fmla="*/ 2 h 1725"/>
                  <a:gd name="T68" fmla="*/ 1381 w 1725"/>
                  <a:gd name="T69" fmla="*/ 1123 h 1725"/>
                  <a:gd name="T70" fmla="*/ 1369 w 1725"/>
                  <a:gd name="T71" fmla="*/ 1201 h 1725"/>
                  <a:gd name="T72" fmla="*/ 1322 w 1725"/>
                  <a:gd name="T73" fmla="*/ 1288 h 1725"/>
                  <a:gd name="T74" fmla="*/ 1244 w 1725"/>
                  <a:gd name="T75" fmla="*/ 1352 h 1725"/>
                  <a:gd name="T76" fmla="*/ 1146 w 1725"/>
                  <a:gd name="T77" fmla="*/ 1383 h 1725"/>
                  <a:gd name="T78" fmla="*/ 605 w 1725"/>
                  <a:gd name="T79" fmla="*/ 1383 h 1725"/>
                  <a:gd name="T80" fmla="*/ 527 w 1725"/>
                  <a:gd name="T81" fmla="*/ 1372 h 1725"/>
                  <a:gd name="T82" fmla="*/ 438 w 1725"/>
                  <a:gd name="T83" fmla="*/ 1324 h 1725"/>
                  <a:gd name="T84" fmla="*/ 375 w 1725"/>
                  <a:gd name="T85" fmla="*/ 1247 h 1725"/>
                  <a:gd name="T86" fmla="*/ 344 w 1725"/>
                  <a:gd name="T87" fmla="*/ 1149 h 1725"/>
                  <a:gd name="T88" fmla="*/ 343 w 1725"/>
                  <a:gd name="T89" fmla="*/ 608 h 1725"/>
                  <a:gd name="T90" fmla="*/ 355 w 1725"/>
                  <a:gd name="T91" fmla="*/ 531 h 1725"/>
                  <a:gd name="T92" fmla="*/ 404 w 1725"/>
                  <a:gd name="T93" fmla="*/ 441 h 1725"/>
                  <a:gd name="T94" fmla="*/ 480 w 1725"/>
                  <a:gd name="T95" fmla="*/ 378 h 1725"/>
                  <a:gd name="T96" fmla="*/ 578 w 1725"/>
                  <a:gd name="T97" fmla="*/ 348 h 1725"/>
                  <a:gd name="T98" fmla="*/ 1120 w 1725"/>
                  <a:gd name="T99" fmla="*/ 346 h 1725"/>
                  <a:gd name="T100" fmla="*/ 1198 w 1725"/>
                  <a:gd name="T101" fmla="*/ 358 h 1725"/>
                  <a:gd name="T102" fmla="*/ 1286 w 1725"/>
                  <a:gd name="T103" fmla="*/ 407 h 1725"/>
                  <a:gd name="T104" fmla="*/ 1350 w 1725"/>
                  <a:gd name="T105" fmla="*/ 483 h 1725"/>
                  <a:gd name="T106" fmla="*/ 1381 w 1725"/>
                  <a:gd name="T107" fmla="*/ 581 h 1725"/>
                  <a:gd name="T108" fmla="*/ 1381 w 1725"/>
                  <a:gd name="T109" fmla="*/ 1123 h 17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5" h="1725">
                    <a:moveTo>
                      <a:pt x="862" y="0"/>
                    </a:moveTo>
                    <a:lnTo>
                      <a:pt x="819" y="2"/>
                    </a:lnTo>
                    <a:lnTo>
                      <a:pt x="731" y="10"/>
                    </a:lnTo>
                    <a:lnTo>
                      <a:pt x="647" y="28"/>
                    </a:lnTo>
                    <a:lnTo>
                      <a:pt x="566" y="52"/>
                    </a:lnTo>
                    <a:lnTo>
                      <a:pt x="489" y="85"/>
                    </a:lnTo>
                    <a:lnTo>
                      <a:pt x="415" y="126"/>
                    </a:lnTo>
                    <a:lnTo>
                      <a:pt x="346" y="172"/>
                    </a:lnTo>
                    <a:lnTo>
                      <a:pt x="282" y="225"/>
                    </a:lnTo>
                    <a:lnTo>
                      <a:pt x="223" y="283"/>
                    </a:lnTo>
                    <a:lnTo>
                      <a:pt x="172" y="346"/>
                    </a:lnTo>
                    <a:lnTo>
                      <a:pt x="124" y="415"/>
                    </a:lnTo>
                    <a:lnTo>
                      <a:pt x="85" y="489"/>
                    </a:lnTo>
                    <a:lnTo>
                      <a:pt x="52" y="567"/>
                    </a:lnTo>
                    <a:lnTo>
                      <a:pt x="27" y="647"/>
                    </a:lnTo>
                    <a:lnTo>
                      <a:pt x="10" y="731"/>
                    </a:lnTo>
                    <a:lnTo>
                      <a:pt x="1" y="819"/>
                    </a:lnTo>
                    <a:lnTo>
                      <a:pt x="0" y="863"/>
                    </a:lnTo>
                    <a:lnTo>
                      <a:pt x="1" y="907"/>
                    </a:lnTo>
                    <a:lnTo>
                      <a:pt x="10" y="994"/>
                    </a:lnTo>
                    <a:lnTo>
                      <a:pt x="27" y="1078"/>
                    </a:lnTo>
                    <a:lnTo>
                      <a:pt x="52" y="1159"/>
                    </a:lnTo>
                    <a:lnTo>
                      <a:pt x="85" y="1237"/>
                    </a:lnTo>
                    <a:lnTo>
                      <a:pt x="124" y="1310"/>
                    </a:lnTo>
                    <a:lnTo>
                      <a:pt x="172" y="1379"/>
                    </a:lnTo>
                    <a:lnTo>
                      <a:pt x="223" y="1443"/>
                    </a:lnTo>
                    <a:lnTo>
                      <a:pt x="282" y="1502"/>
                    </a:lnTo>
                    <a:lnTo>
                      <a:pt x="346" y="1553"/>
                    </a:lnTo>
                    <a:lnTo>
                      <a:pt x="415" y="1601"/>
                    </a:lnTo>
                    <a:lnTo>
                      <a:pt x="489" y="1640"/>
                    </a:lnTo>
                    <a:lnTo>
                      <a:pt x="566" y="1673"/>
                    </a:lnTo>
                    <a:lnTo>
                      <a:pt x="647" y="1698"/>
                    </a:lnTo>
                    <a:lnTo>
                      <a:pt x="731" y="1715"/>
                    </a:lnTo>
                    <a:lnTo>
                      <a:pt x="819" y="1724"/>
                    </a:lnTo>
                    <a:lnTo>
                      <a:pt x="862" y="1725"/>
                    </a:lnTo>
                    <a:lnTo>
                      <a:pt x="907" y="1724"/>
                    </a:lnTo>
                    <a:lnTo>
                      <a:pt x="994" y="1715"/>
                    </a:lnTo>
                    <a:lnTo>
                      <a:pt x="1078" y="1698"/>
                    </a:lnTo>
                    <a:lnTo>
                      <a:pt x="1159" y="1673"/>
                    </a:lnTo>
                    <a:lnTo>
                      <a:pt x="1237" y="1640"/>
                    </a:lnTo>
                    <a:lnTo>
                      <a:pt x="1310" y="1601"/>
                    </a:lnTo>
                    <a:lnTo>
                      <a:pt x="1379" y="1553"/>
                    </a:lnTo>
                    <a:lnTo>
                      <a:pt x="1443" y="1502"/>
                    </a:lnTo>
                    <a:lnTo>
                      <a:pt x="1500" y="1443"/>
                    </a:lnTo>
                    <a:lnTo>
                      <a:pt x="1554" y="1379"/>
                    </a:lnTo>
                    <a:lnTo>
                      <a:pt x="1600" y="1310"/>
                    </a:lnTo>
                    <a:lnTo>
                      <a:pt x="1640" y="1237"/>
                    </a:lnTo>
                    <a:lnTo>
                      <a:pt x="1673" y="1159"/>
                    </a:lnTo>
                    <a:lnTo>
                      <a:pt x="1698" y="1078"/>
                    </a:lnTo>
                    <a:lnTo>
                      <a:pt x="1715" y="994"/>
                    </a:lnTo>
                    <a:lnTo>
                      <a:pt x="1724" y="907"/>
                    </a:lnTo>
                    <a:lnTo>
                      <a:pt x="1725" y="863"/>
                    </a:lnTo>
                    <a:lnTo>
                      <a:pt x="1724" y="819"/>
                    </a:lnTo>
                    <a:lnTo>
                      <a:pt x="1715" y="731"/>
                    </a:lnTo>
                    <a:lnTo>
                      <a:pt x="1698" y="647"/>
                    </a:lnTo>
                    <a:lnTo>
                      <a:pt x="1673" y="567"/>
                    </a:lnTo>
                    <a:lnTo>
                      <a:pt x="1640" y="489"/>
                    </a:lnTo>
                    <a:lnTo>
                      <a:pt x="1600" y="415"/>
                    </a:lnTo>
                    <a:lnTo>
                      <a:pt x="1554" y="346"/>
                    </a:lnTo>
                    <a:lnTo>
                      <a:pt x="1500" y="283"/>
                    </a:lnTo>
                    <a:lnTo>
                      <a:pt x="1443" y="225"/>
                    </a:lnTo>
                    <a:lnTo>
                      <a:pt x="1379" y="172"/>
                    </a:lnTo>
                    <a:lnTo>
                      <a:pt x="1310" y="126"/>
                    </a:lnTo>
                    <a:lnTo>
                      <a:pt x="1237" y="85"/>
                    </a:lnTo>
                    <a:lnTo>
                      <a:pt x="1159" y="52"/>
                    </a:lnTo>
                    <a:lnTo>
                      <a:pt x="1078" y="28"/>
                    </a:lnTo>
                    <a:lnTo>
                      <a:pt x="994" y="10"/>
                    </a:lnTo>
                    <a:lnTo>
                      <a:pt x="907" y="2"/>
                    </a:lnTo>
                    <a:lnTo>
                      <a:pt x="862" y="0"/>
                    </a:lnTo>
                    <a:close/>
                    <a:moveTo>
                      <a:pt x="1381" y="1123"/>
                    </a:moveTo>
                    <a:lnTo>
                      <a:pt x="1381" y="1149"/>
                    </a:lnTo>
                    <a:lnTo>
                      <a:pt x="1369" y="1201"/>
                    </a:lnTo>
                    <a:lnTo>
                      <a:pt x="1350" y="1247"/>
                    </a:lnTo>
                    <a:lnTo>
                      <a:pt x="1322" y="1288"/>
                    </a:lnTo>
                    <a:lnTo>
                      <a:pt x="1286" y="1324"/>
                    </a:lnTo>
                    <a:lnTo>
                      <a:pt x="1244" y="1352"/>
                    </a:lnTo>
                    <a:lnTo>
                      <a:pt x="1198" y="1372"/>
                    </a:lnTo>
                    <a:lnTo>
                      <a:pt x="1146" y="1383"/>
                    </a:lnTo>
                    <a:lnTo>
                      <a:pt x="1120" y="1383"/>
                    </a:lnTo>
                    <a:lnTo>
                      <a:pt x="605" y="1383"/>
                    </a:lnTo>
                    <a:lnTo>
                      <a:pt x="578" y="1383"/>
                    </a:lnTo>
                    <a:lnTo>
                      <a:pt x="527" y="1372"/>
                    </a:lnTo>
                    <a:lnTo>
                      <a:pt x="480" y="1352"/>
                    </a:lnTo>
                    <a:lnTo>
                      <a:pt x="438" y="1324"/>
                    </a:lnTo>
                    <a:lnTo>
                      <a:pt x="404" y="1288"/>
                    </a:lnTo>
                    <a:lnTo>
                      <a:pt x="375" y="1247"/>
                    </a:lnTo>
                    <a:lnTo>
                      <a:pt x="355" y="1201"/>
                    </a:lnTo>
                    <a:lnTo>
                      <a:pt x="344" y="1149"/>
                    </a:lnTo>
                    <a:lnTo>
                      <a:pt x="343" y="1123"/>
                    </a:lnTo>
                    <a:lnTo>
                      <a:pt x="343" y="608"/>
                    </a:lnTo>
                    <a:lnTo>
                      <a:pt x="344" y="581"/>
                    </a:lnTo>
                    <a:lnTo>
                      <a:pt x="355" y="531"/>
                    </a:lnTo>
                    <a:lnTo>
                      <a:pt x="375" y="483"/>
                    </a:lnTo>
                    <a:lnTo>
                      <a:pt x="404" y="441"/>
                    </a:lnTo>
                    <a:lnTo>
                      <a:pt x="438" y="407"/>
                    </a:lnTo>
                    <a:lnTo>
                      <a:pt x="480" y="378"/>
                    </a:lnTo>
                    <a:lnTo>
                      <a:pt x="527" y="358"/>
                    </a:lnTo>
                    <a:lnTo>
                      <a:pt x="578" y="348"/>
                    </a:lnTo>
                    <a:lnTo>
                      <a:pt x="605" y="346"/>
                    </a:lnTo>
                    <a:lnTo>
                      <a:pt x="1120" y="346"/>
                    </a:lnTo>
                    <a:lnTo>
                      <a:pt x="1146" y="348"/>
                    </a:lnTo>
                    <a:lnTo>
                      <a:pt x="1198" y="358"/>
                    </a:lnTo>
                    <a:lnTo>
                      <a:pt x="1244" y="378"/>
                    </a:lnTo>
                    <a:lnTo>
                      <a:pt x="1286" y="407"/>
                    </a:lnTo>
                    <a:lnTo>
                      <a:pt x="1322" y="441"/>
                    </a:lnTo>
                    <a:lnTo>
                      <a:pt x="1350" y="483"/>
                    </a:lnTo>
                    <a:lnTo>
                      <a:pt x="1369" y="531"/>
                    </a:lnTo>
                    <a:lnTo>
                      <a:pt x="1381" y="581"/>
                    </a:lnTo>
                    <a:lnTo>
                      <a:pt x="1381" y="608"/>
                    </a:lnTo>
                    <a:lnTo>
                      <a:pt x="1381" y="11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37" name="Freeform 30"/>
            <p:cNvSpPr>
              <a:spLocks noEditPoints="1"/>
            </p:cNvSpPr>
            <p:nvPr/>
          </p:nvSpPr>
          <p:spPr bwMode="auto">
            <a:xfrm rot="5400000">
              <a:off x="10950162" y="470161"/>
              <a:ext cx="140525" cy="266701"/>
            </a:xfrm>
            <a:custGeom>
              <a:avLst/>
              <a:gdLst>
                <a:gd name="T0" fmla="*/ 586 w 851"/>
                <a:gd name="T1" fmla="*/ 92 h 1617"/>
                <a:gd name="T2" fmla="*/ 258 w 851"/>
                <a:gd name="T3" fmla="*/ 0 h 1617"/>
                <a:gd name="T4" fmla="*/ 140 w 851"/>
                <a:gd name="T5" fmla="*/ 92 h 1617"/>
                <a:gd name="T6" fmla="*/ 61 w 851"/>
                <a:gd name="T7" fmla="*/ 117 h 1617"/>
                <a:gd name="T8" fmla="*/ 1 w 851"/>
                <a:gd name="T9" fmla="*/ 205 h 1617"/>
                <a:gd name="T10" fmla="*/ 0 w 851"/>
                <a:gd name="T11" fmla="*/ 1477 h 1617"/>
                <a:gd name="T12" fmla="*/ 23 w 851"/>
                <a:gd name="T13" fmla="*/ 1556 h 1617"/>
                <a:gd name="T14" fmla="*/ 111 w 851"/>
                <a:gd name="T15" fmla="*/ 1615 h 1617"/>
                <a:gd name="T16" fmla="*/ 711 w 851"/>
                <a:gd name="T17" fmla="*/ 1617 h 1617"/>
                <a:gd name="T18" fmla="*/ 790 w 851"/>
                <a:gd name="T19" fmla="*/ 1594 h 1617"/>
                <a:gd name="T20" fmla="*/ 850 w 851"/>
                <a:gd name="T21" fmla="*/ 1506 h 1617"/>
                <a:gd name="T22" fmla="*/ 851 w 851"/>
                <a:gd name="T23" fmla="*/ 233 h 1617"/>
                <a:gd name="T24" fmla="*/ 828 w 851"/>
                <a:gd name="T25" fmla="*/ 154 h 1617"/>
                <a:gd name="T26" fmla="*/ 740 w 851"/>
                <a:gd name="T27" fmla="*/ 95 h 1617"/>
                <a:gd name="T28" fmla="*/ 757 w 851"/>
                <a:gd name="T29" fmla="*/ 1477 h 1617"/>
                <a:gd name="T30" fmla="*/ 750 w 851"/>
                <a:gd name="T31" fmla="*/ 1503 h 1617"/>
                <a:gd name="T32" fmla="*/ 721 w 851"/>
                <a:gd name="T33" fmla="*/ 1523 h 1617"/>
                <a:gd name="T34" fmla="*/ 140 w 851"/>
                <a:gd name="T35" fmla="*/ 1525 h 1617"/>
                <a:gd name="T36" fmla="*/ 114 w 851"/>
                <a:gd name="T37" fmla="*/ 1516 h 1617"/>
                <a:gd name="T38" fmla="*/ 94 w 851"/>
                <a:gd name="T39" fmla="*/ 1487 h 1617"/>
                <a:gd name="T40" fmla="*/ 94 w 851"/>
                <a:gd name="T41" fmla="*/ 233 h 1617"/>
                <a:gd name="T42" fmla="*/ 101 w 851"/>
                <a:gd name="T43" fmla="*/ 206 h 1617"/>
                <a:gd name="T44" fmla="*/ 131 w 851"/>
                <a:gd name="T45" fmla="*/ 187 h 1617"/>
                <a:gd name="T46" fmla="*/ 711 w 851"/>
                <a:gd name="T47" fmla="*/ 186 h 1617"/>
                <a:gd name="T48" fmla="*/ 737 w 851"/>
                <a:gd name="T49" fmla="*/ 194 h 1617"/>
                <a:gd name="T50" fmla="*/ 757 w 851"/>
                <a:gd name="T51" fmla="*/ 223 h 1617"/>
                <a:gd name="T52" fmla="*/ 757 w 851"/>
                <a:gd name="T53" fmla="*/ 1477 h 1617"/>
                <a:gd name="T54" fmla="*/ 144 w 851"/>
                <a:gd name="T55" fmla="*/ 1468 h 1617"/>
                <a:gd name="T56" fmla="*/ 707 w 851"/>
                <a:gd name="T57" fmla="*/ 1264 h 1617"/>
                <a:gd name="T58" fmla="*/ 707 w 851"/>
                <a:gd name="T59" fmla="*/ 1213 h 1617"/>
                <a:gd name="T60" fmla="*/ 144 w 851"/>
                <a:gd name="T61" fmla="*/ 1009 h 1617"/>
                <a:gd name="T62" fmla="*/ 707 w 851"/>
                <a:gd name="T63" fmla="*/ 1213 h 1617"/>
                <a:gd name="T64" fmla="*/ 144 w 851"/>
                <a:gd name="T65" fmla="*/ 958 h 1617"/>
                <a:gd name="T66" fmla="*/ 707 w 851"/>
                <a:gd name="T67" fmla="*/ 754 h 1617"/>
                <a:gd name="T68" fmla="*/ 707 w 851"/>
                <a:gd name="T69" fmla="*/ 703 h 1617"/>
                <a:gd name="T70" fmla="*/ 144 w 851"/>
                <a:gd name="T71" fmla="*/ 499 h 1617"/>
                <a:gd name="T72" fmla="*/ 707 w 851"/>
                <a:gd name="T73" fmla="*/ 703 h 1617"/>
                <a:gd name="T74" fmla="*/ 144 w 851"/>
                <a:gd name="T75" fmla="*/ 448 h 1617"/>
                <a:gd name="T76" fmla="*/ 707 w 851"/>
                <a:gd name="T77" fmla="*/ 243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1" h="1617">
                  <a:moveTo>
                    <a:pt x="711" y="92"/>
                  </a:moveTo>
                  <a:lnTo>
                    <a:pt x="586" y="92"/>
                  </a:lnTo>
                  <a:lnTo>
                    <a:pt x="586" y="0"/>
                  </a:lnTo>
                  <a:lnTo>
                    <a:pt x="258" y="0"/>
                  </a:lnTo>
                  <a:lnTo>
                    <a:pt x="258" y="92"/>
                  </a:lnTo>
                  <a:lnTo>
                    <a:pt x="140" y="92"/>
                  </a:lnTo>
                  <a:lnTo>
                    <a:pt x="111" y="95"/>
                  </a:lnTo>
                  <a:lnTo>
                    <a:pt x="61" y="117"/>
                  </a:lnTo>
                  <a:lnTo>
                    <a:pt x="23" y="154"/>
                  </a:lnTo>
                  <a:lnTo>
                    <a:pt x="1" y="205"/>
                  </a:lnTo>
                  <a:lnTo>
                    <a:pt x="0" y="233"/>
                  </a:lnTo>
                  <a:lnTo>
                    <a:pt x="0" y="1477"/>
                  </a:lnTo>
                  <a:lnTo>
                    <a:pt x="1" y="1506"/>
                  </a:lnTo>
                  <a:lnTo>
                    <a:pt x="23" y="1556"/>
                  </a:lnTo>
                  <a:lnTo>
                    <a:pt x="61" y="1594"/>
                  </a:lnTo>
                  <a:lnTo>
                    <a:pt x="111" y="1615"/>
                  </a:lnTo>
                  <a:lnTo>
                    <a:pt x="140" y="1617"/>
                  </a:lnTo>
                  <a:lnTo>
                    <a:pt x="711" y="1617"/>
                  </a:lnTo>
                  <a:lnTo>
                    <a:pt x="740" y="1615"/>
                  </a:lnTo>
                  <a:lnTo>
                    <a:pt x="790" y="1594"/>
                  </a:lnTo>
                  <a:lnTo>
                    <a:pt x="828" y="1556"/>
                  </a:lnTo>
                  <a:lnTo>
                    <a:pt x="850" y="1506"/>
                  </a:lnTo>
                  <a:lnTo>
                    <a:pt x="851" y="1477"/>
                  </a:lnTo>
                  <a:lnTo>
                    <a:pt x="851" y="233"/>
                  </a:lnTo>
                  <a:lnTo>
                    <a:pt x="850" y="205"/>
                  </a:lnTo>
                  <a:lnTo>
                    <a:pt x="828" y="154"/>
                  </a:lnTo>
                  <a:lnTo>
                    <a:pt x="790" y="117"/>
                  </a:lnTo>
                  <a:lnTo>
                    <a:pt x="740" y="95"/>
                  </a:lnTo>
                  <a:lnTo>
                    <a:pt x="711" y="92"/>
                  </a:lnTo>
                  <a:close/>
                  <a:moveTo>
                    <a:pt x="757" y="1477"/>
                  </a:moveTo>
                  <a:lnTo>
                    <a:pt x="757" y="1487"/>
                  </a:lnTo>
                  <a:lnTo>
                    <a:pt x="750" y="1503"/>
                  </a:lnTo>
                  <a:lnTo>
                    <a:pt x="737" y="1516"/>
                  </a:lnTo>
                  <a:lnTo>
                    <a:pt x="721" y="1523"/>
                  </a:lnTo>
                  <a:lnTo>
                    <a:pt x="711" y="1525"/>
                  </a:lnTo>
                  <a:lnTo>
                    <a:pt x="140" y="1525"/>
                  </a:lnTo>
                  <a:lnTo>
                    <a:pt x="131" y="1523"/>
                  </a:lnTo>
                  <a:lnTo>
                    <a:pt x="114" y="1516"/>
                  </a:lnTo>
                  <a:lnTo>
                    <a:pt x="101" y="1503"/>
                  </a:lnTo>
                  <a:lnTo>
                    <a:pt x="94" y="1487"/>
                  </a:lnTo>
                  <a:lnTo>
                    <a:pt x="94" y="1477"/>
                  </a:lnTo>
                  <a:lnTo>
                    <a:pt x="94" y="233"/>
                  </a:lnTo>
                  <a:lnTo>
                    <a:pt x="94" y="223"/>
                  </a:lnTo>
                  <a:lnTo>
                    <a:pt x="101" y="206"/>
                  </a:lnTo>
                  <a:lnTo>
                    <a:pt x="114" y="194"/>
                  </a:lnTo>
                  <a:lnTo>
                    <a:pt x="131" y="187"/>
                  </a:lnTo>
                  <a:lnTo>
                    <a:pt x="140" y="186"/>
                  </a:lnTo>
                  <a:lnTo>
                    <a:pt x="711" y="186"/>
                  </a:lnTo>
                  <a:lnTo>
                    <a:pt x="721" y="187"/>
                  </a:lnTo>
                  <a:lnTo>
                    <a:pt x="737" y="194"/>
                  </a:lnTo>
                  <a:lnTo>
                    <a:pt x="750" y="206"/>
                  </a:lnTo>
                  <a:lnTo>
                    <a:pt x="757" y="223"/>
                  </a:lnTo>
                  <a:lnTo>
                    <a:pt x="757" y="233"/>
                  </a:lnTo>
                  <a:lnTo>
                    <a:pt x="757" y="1477"/>
                  </a:lnTo>
                  <a:close/>
                  <a:moveTo>
                    <a:pt x="707" y="1468"/>
                  </a:moveTo>
                  <a:lnTo>
                    <a:pt x="144" y="1468"/>
                  </a:lnTo>
                  <a:lnTo>
                    <a:pt x="144" y="1264"/>
                  </a:lnTo>
                  <a:lnTo>
                    <a:pt x="707" y="1264"/>
                  </a:lnTo>
                  <a:lnTo>
                    <a:pt x="707" y="1468"/>
                  </a:lnTo>
                  <a:close/>
                  <a:moveTo>
                    <a:pt x="707" y="1213"/>
                  </a:moveTo>
                  <a:lnTo>
                    <a:pt x="144" y="1213"/>
                  </a:lnTo>
                  <a:lnTo>
                    <a:pt x="144" y="1009"/>
                  </a:lnTo>
                  <a:lnTo>
                    <a:pt x="707" y="1009"/>
                  </a:lnTo>
                  <a:lnTo>
                    <a:pt x="707" y="1213"/>
                  </a:lnTo>
                  <a:close/>
                  <a:moveTo>
                    <a:pt x="707" y="958"/>
                  </a:moveTo>
                  <a:lnTo>
                    <a:pt x="144" y="958"/>
                  </a:lnTo>
                  <a:lnTo>
                    <a:pt x="144" y="754"/>
                  </a:lnTo>
                  <a:lnTo>
                    <a:pt x="707" y="754"/>
                  </a:lnTo>
                  <a:lnTo>
                    <a:pt x="707" y="958"/>
                  </a:lnTo>
                  <a:close/>
                  <a:moveTo>
                    <a:pt x="707" y="703"/>
                  </a:moveTo>
                  <a:lnTo>
                    <a:pt x="144" y="703"/>
                  </a:lnTo>
                  <a:lnTo>
                    <a:pt x="144" y="499"/>
                  </a:lnTo>
                  <a:lnTo>
                    <a:pt x="707" y="499"/>
                  </a:lnTo>
                  <a:lnTo>
                    <a:pt x="707" y="703"/>
                  </a:lnTo>
                  <a:close/>
                  <a:moveTo>
                    <a:pt x="707" y="448"/>
                  </a:moveTo>
                  <a:lnTo>
                    <a:pt x="144" y="448"/>
                  </a:lnTo>
                  <a:lnTo>
                    <a:pt x="144" y="243"/>
                  </a:lnTo>
                  <a:lnTo>
                    <a:pt x="707" y="243"/>
                  </a:lnTo>
                  <a:lnTo>
                    <a:pt x="707" y="44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10474324" y="495789"/>
              <a:ext cx="43954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100%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5822434" y="495789"/>
              <a:ext cx="566181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2:00 PM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0" name="Freeform 26"/>
            <p:cNvSpPr>
              <a:spLocks noEditPoints="1"/>
            </p:cNvSpPr>
            <p:nvPr/>
          </p:nvSpPr>
          <p:spPr bwMode="auto">
            <a:xfrm>
              <a:off x="1636522" y="533249"/>
              <a:ext cx="179805" cy="140525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937083" y="495789"/>
              <a:ext cx="731290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PPTBIZCAM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45" name="직선 연결선 44"/>
            <p:cNvCxnSpPr/>
            <p:nvPr/>
          </p:nvCxnSpPr>
          <p:spPr>
            <a:xfrm>
              <a:off x="376237" y="862012"/>
              <a:ext cx="1143952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0EBBDC2-2896-4E93-B133-BBC1A3250CCF}"/>
              </a:ext>
            </a:extLst>
          </p:cNvPr>
          <p:cNvSpPr/>
          <p:nvPr/>
        </p:nvSpPr>
        <p:spPr>
          <a:xfrm>
            <a:off x="4608416" y="862012"/>
            <a:ext cx="2860173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Previous view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B053159-9D9B-471C-A3E2-720577FA4252}"/>
              </a:ext>
            </a:extLst>
          </p:cNvPr>
          <p:cNvSpPr txBox="1"/>
          <p:nvPr/>
        </p:nvSpPr>
        <p:spPr>
          <a:xfrm>
            <a:off x="1043873" y="5897497"/>
            <a:ext cx="10365897" cy="8463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Passive R</a:t>
            </a:r>
            <a:r>
              <a:rPr lang="en-US" altLang="ko-KR" sz="1700" b="1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oaming</a:t>
            </a:r>
            <a:r>
              <a:rPr lang="en-US" altLang="ko-KR" sz="1700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Start				Packet Transmission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두 </a:t>
            </a:r>
            <a:r>
              <a:rPr lang="en-US" altLang="ko-KR" sz="16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network </a:t>
            </a:r>
            <a:r>
              <a:rPr lang="ko-KR" altLang="en-US" sz="16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서버 사이에서 </a:t>
            </a:r>
            <a:r>
              <a:rPr lang="en-US" altLang="ko-KR" sz="16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end </a:t>
            </a:r>
            <a:r>
              <a:rPr lang="ko-KR" altLang="en-US" sz="16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디바이스의 </a:t>
            </a:r>
            <a:r>
              <a:rPr lang="en-US" altLang="ko-KR" sz="16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LoRa </a:t>
            </a:r>
            <a:r>
              <a:rPr lang="ko-KR" altLang="en-US" sz="16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세</a:t>
            </a:r>
            <a:r>
              <a:rPr lang="en-US" altLang="ko-KR" sz="16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	Passive Roaming</a:t>
            </a:r>
            <a:r>
              <a:rPr lang="ko-KR" altLang="en-US" sz="16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을 사용하는 </a:t>
            </a:r>
            <a:r>
              <a:rPr lang="en-US" altLang="ko-KR" sz="16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end</a:t>
            </a:r>
            <a:r>
              <a:rPr lang="ko-KR" altLang="en-US" sz="16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디바이스에 </a:t>
            </a:r>
            <a:r>
              <a:rPr kumimoji="0" lang="ko-KR" altLang="en-US" sz="1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대해</a:t>
            </a:r>
            <a:endParaRPr lang="en-US" altLang="ko-KR" sz="16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션</a:t>
            </a:r>
            <a:r>
              <a:rPr kumimoji="0" lang="ko-KR" altLang="en-US" sz="16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으로</a:t>
            </a:r>
            <a:r>
              <a:rPr kumimoji="0" lang="ko-KR" altLang="en-US" sz="1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가는 </a:t>
            </a:r>
            <a:r>
              <a:rPr kumimoji="0" lang="en-US" altLang="ko-KR" sz="1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Passive Roaming				</a:t>
            </a:r>
            <a:r>
              <a:rPr kumimoji="0" lang="ko-KR" altLang="en-US" sz="1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보내고 받는 </a:t>
            </a:r>
            <a:r>
              <a:rPr kumimoji="0" lang="en-US" altLang="ko-KR" sz="1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packet</a:t>
            </a:r>
            <a:r>
              <a:rPr kumimoji="0" lang="ko-KR" altLang="en-US" sz="1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들의 메시지의 흐름을 보여준다</a:t>
            </a:r>
            <a:r>
              <a:rPr kumimoji="0" lang="en-US" altLang="ko-KR" sz="1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16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2BD0F827-E4A5-4312-BA49-5DB08D627C6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28171" y="1407573"/>
            <a:ext cx="5567828" cy="4513578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075980F1-84A3-4C56-81C5-5DC62FDBB69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095999" y="1407573"/>
            <a:ext cx="5147310" cy="451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301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F2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>
            <a:off x="376237" y="352425"/>
            <a:ext cx="11439525" cy="6505575"/>
          </a:xfrm>
          <a:prstGeom prst="round2SameRect">
            <a:avLst>
              <a:gd name="adj1" fmla="val 5832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317500" dist="609600" sx="95000" sy="95000" algn="l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376237" y="495789"/>
            <a:ext cx="11439525" cy="366223"/>
            <a:chOff x="376237" y="495789"/>
            <a:chExt cx="11439525" cy="366223"/>
          </a:xfrm>
        </p:grpSpPr>
        <p:grpSp>
          <p:nvGrpSpPr>
            <p:cNvPr id="13" name="Group 8"/>
            <p:cNvGrpSpPr>
              <a:grpSpLocks noChangeAspect="1"/>
            </p:cNvGrpSpPr>
            <p:nvPr/>
          </p:nvGrpSpPr>
          <p:grpSpPr bwMode="auto">
            <a:xfrm>
              <a:off x="2175290" y="533249"/>
              <a:ext cx="132372" cy="140525"/>
              <a:chOff x="4594" y="900"/>
              <a:chExt cx="276" cy="293"/>
            </a:xfrm>
            <a:solidFill>
              <a:schemeClr val="tx1"/>
            </a:solidFill>
          </p:grpSpPr>
          <p:sp>
            <p:nvSpPr>
              <p:cNvPr id="15" name="Freeform 9"/>
              <p:cNvSpPr>
                <a:spLocks/>
              </p:cNvSpPr>
              <p:nvPr/>
            </p:nvSpPr>
            <p:spPr bwMode="auto"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6" name="Freeform 10"/>
              <p:cNvSpPr>
                <a:spLocks/>
              </p:cNvSpPr>
              <p:nvPr/>
            </p:nvSpPr>
            <p:spPr bwMode="auto"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7" name="Freeform 11"/>
              <p:cNvSpPr>
                <a:spLocks noEditPoints="1"/>
              </p:cNvSpPr>
              <p:nvPr/>
            </p:nvSpPr>
            <p:spPr bwMode="auto"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8" name="Freeform 12"/>
              <p:cNvSpPr>
                <a:spLocks/>
              </p:cNvSpPr>
              <p:nvPr/>
            </p:nvSpPr>
            <p:spPr bwMode="auto"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grpSp>
          <p:nvGrpSpPr>
            <p:cNvPr id="25" name="Group 19"/>
            <p:cNvGrpSpPr>
              <a:grpSpLocks noChangeAspect="1"/>
            </p:cNvGrpSpPr>
            <p:nvPr/>
          </p:nvGrpSpPr>
          <p:grpSpPr bwMode="auto">
            <a:xfrm>
              <a:off x="1930628" y="533249"/>
              <a:ext cx="140525" cy="140525"/>
              <a:chOff x="1747" y="423"/>
              <a:chExt cx="575" cy="575"/>
            </a:xfrm>
            <a:solidFill>
              <a:schemeClr val="tx1"/>
            </a:solidFill>
          </p:grpSpPr>
          <p:sp>
            <p:nvSpPr>
              <p:cNvPr id="27" name="Freeform 20"/>
              <p:cNvSpPr>
                <a:spLocks noEditPoints="1"/>
              </p:cNvSpPr>
              <p:nvPr/>
            </p:nvSpPr>
            <p:spPr bwMode="auto">
              <a:xfrm>
                <a:off x="1899" y="577"/>
                <a:ext cx="271" cy="270"/>
              </a:xfrm>
              <a:custGeom>
                <a:avLst/>
                <a:gdLst>
                  <a:gd name="T0" fmla="*/ 148 w 811"/>
                  <a:gd name="T1" fmla="*/ 0 h 811"/>
                  <a:gd name="T2" fmla="*/ 65 w 811"/>
                  <a:gd name="T3" fmla="*/ 24 h 811"/>
                  <a:gd name="T4" fmla="*/ 1 w 811"/>
                  <a:gd name="T5" fmla="*/ 118 h 811"/>
                  <a:gd name="T6" fmla="*/ 0 w 811"/>
                  <a:gd name="T7" fmla="*/ 663 h 811"/>
                  <a:gd name="T8" fmla="*/ 24 w 811"/>
                  <a:gd name="T9" fmla="*/ 746 h 811"/>
                  <a:gd name="T10" fmla="*/ 118 w 811"/>
                  <a:gd name="T11" fmla="*/ 808 h 811"/>
                  <a:gd name="T12" fmla="*/ 663 w 811"/>
                  <a:gd name="T13" fmla="*/ 811 h 811"/>
                  <a:gd name="T14" fmla="*/ 746 w 811"/>
                  <a:gd name="T15" fmla="*/ 787 h 811"/>
                  <a:gd name="T16" fmla="*/ 810 w 811"/>
                  <a:gd name="T17" fmla="*/ 693 h 811"/>
                  <a:gd name="T18" fmla="*/ 811 w 811"/>
                  <a:gd name="T19" fmla="*/ 148 h 811"/>
                  <a:gd name="T20" fmla="*/ 787 w 811"/>
                  <a:gd name="T21" fmla="*/ 65 h 811"/>
                  <a:gd name="T22" fmla="*/ 693 w 811"/>
                  <a:gd name="T23" fmla="*/ 1 h 811"/>
                  <a:gd name="T24" fmla="*/ 405 w 811"/>
                  <a:gd name="T25" fmla="*/ 673 h 811"/>
                  <a:gd name="T26" fmla="*/ 326 w 811"/>
                  <a:gd name="T27" fmla="*/ 661 h 811"/>
                  <a:gd name="T28" fmla="*/ 235 w 811"/>
                  <a:gd name="T29" fmla="*/ 611 h 811"/>
                  <a:gd name="T30" fmla="*/ 170 w 811"/>
                  <a:gd name="T31" fmla="*/ 533 h 811"/>
                  <a:gd name="T32" fmla="*/ 140 w 811"/>
                  <a:gd name="T33" fmla="*/ 432 h 811"/>
                  <a:gd name="T34" fmla="*/ 140 w 811"/>
                  <a:gd name="T35" fmla="*/ 377 h 811"/>
                  <a:gd name="T36" fmla="*/ 170 w 811"/>
                  <a:gd name="T37" fmla="*/ 278 h 811"/>
                  <a:gd name="T38" fmla="*/ 235 w 811"/>
                  <a:gd name="T39" fmla="*/ 199 h 811"/>
                  <a:gd name="T40" fmla="*/ 326 w 811"/>
                  <a:gd name="T41" fmla="*/ 150 h 811"/>
                  <a:gd name="T42" fmla="*/ 405 w 811"/>
                  <a:gd name="T43" fmla="*/ 138 h 811"/>
                  <a:gd name="T44" fmla="*/ 486 w 811"/>
                  <a:gd name="T45" fmla="*/ 150 h 811"/>
                  <a:gd name="T46" fmla="*/ 575 w 811"/>
                  <a:gd name="T47" fmla="*/ 199 h 811"/>
                  <a:gd name="T48" fmla="*/ 641 w 811"/>
                  <a:gd name="T49" fmla="*/ 278 h 811"/>
                  <a:gd name="T50" fmla="*/ 671 w 811"/>
                  <a:gd name="T51" fmla="*/ 377 h 811"/>
                  <a:gd name="T52" fmla="*/ 671 w 811"/>
                  <a:gd name="T53" fmla="*/ 432 h 811"/>
                  <a:gd name="T54" fmla="*/ 641 w 811"/>
                  <a:gd name="T55" fmla="*/ 533 h 811"/>
                  <a:gd name="T56" fmla="*/ 575 w 811"/>
                  <a:gd name="T57" fmla="*/ 611 h 811"/>
                  <a:gd name="T58" fmla="*/ 486 w 811"/>
                  <a:gd name="T59" fmla="*/ 661 h 811"/>
                  <a:gd name="T60" fmla="*/ 405 w 811"/>
                  <a:gd name="T61" fmla="*/ 673 h 811"/>
                  <a:gd name="T62" fmla="*/ 669 w 811"/>
                  <a:gd name="T63" fmla="*/ 193 h 811"/>
                  <a:gd name="T64" fmla="*/ 628 w 811"/>
                  <a:gd name="T65" fmla="*/ 166 h 811"/>
                  <a:gd name="T66" fmla="*/ 618 w 811"/>
                  <a:gd name="T67" fmla="*/ 130 h 811"/>
                  <a:gd name="T68" fmla="*/ 628 w 811"/>
                  <a:gd name="T69" fmla="*/ 95 h 811"/>
                  <a:gd name="T70" fmla="*/ 669 w 811"/>
                  <a:gd name="T71" fmla="*/ 68 h 811"/>
                  <a:gd name="T72" fmla="*/ 695 w 811"/>
                  <a:gd name="T73" fmla="*/ 68 h 811"/>
                  <a:gd name="T74" fmla="*/ 733 w 811"/>
                  <a:gd name="T75" fmla="*/ 95 h 811"/>
                  <a:gd name="T76" fmla="*/ 745 w 811"/>
                  <a:gd name="T77" fmla="*/ 130 h 811"/>
                  <a:gd name="T78" fmla="*/ 733 w 811"/>
                  <a:gd name="T79" fmla="*/ 166 h 811"/>
                  <a:gd name="T80" fmla="*/ 695 w 811"/>
                  <a:gd name="T81" fmla="*/ 193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11" h="811">
                    <a:moveTo>
                      <a:pt x="663" y="0"/>
                    </a:moveTo>
                    <a:lnTo>
                      <a:pt x="148" y="0"/>
                    </a:lnTo>
                    <a:lnTo>
                      <a:pt x="118" y="1"/>
                    </a:lnTo>
                    <a:lnTo>
                      <a:pt x="65" y="24"/>
                    </a:lnTo>
                    <a:lnTo>
                      <a:pt x="24" y="65"/>
                    </a:lnTo>
                    <a:lnTo>
                      <a:pt x="1" y="118"/>
                    </a:lnTo>
                    <a:lnTo>
                      <a:pt x="0" y="148"/>
                    </a:lnTo>
                    <a:lnTo>
                      <a:pt x="0" y="663"/>
                    </a:lnTo>
                    <a:lnTo>
                      <a:pt x="1" y="693"/>
                    </a:lnTo>
                    <a:lnTo>
                      <a:pt x="24" y="746"/>
                    </a:lnTo>
                    <a:lnTo>
                      <a:pt x="65" y="787"/>
                    </a:lnTo>
                    <a:lnTo>
                      <a:pt x="118" y="808"/>
                    </a:lnTo>
                    <a:lnTo>
                      <a:pt x="148" y="811"/>
                    </a:lnTo>
                    <a:lnTo>
                      <a:pt x="663" y="811"/>
                    </a:lnTo>
                    <a:lnTo>
                      <a:pt x="693" y="808"/>
                    </a:lnTo>
                    <a:lnTo>
                      <a:pt x="746" y="787"/>
                    </a:lnTo>
                    <a:lnTo>
                      <a:pt x="787" y="746"/>
                    </a:lnTo>
                    <a:lnTo>
                      <a:pt x="810" y="693"/>
                    </a:lnTo>
                    <a:lnTo>
                      <a:pt x="811" y="663"/>
                    </a:lnTo>
                    <a:lnTo>
                      <a:pt x="811" y="148"/>
                    </a:lnTo>
                    <a:lnTo>
                      <a:pt x="810" y="118"/>
                    </a:lnTo>
                    <a:lnTo>
                      <a:pt x="787" y="65"/>
                    </a:lnTo>
                    <a:lnTo>
                      <a:pt x="746" y="24"/>
                    </a:lnTo>
                    <a:lnTo>
                      <a:pt x="693" y="1"/>
                    </a:lnTo>
                    <a:lnTo>
                      <a:pt x="663" y="0"/>
                    </a:lnTo>
                    <a:close/>
                    <a:moveTo>
                      <a:pt x="405" y="673"/>
                    </a:moveTo>
                    <a:lnTo>
                      <a:pt x="377" y="671"/>
                    </a:lnTo>
                    <a:lnTo>
                      <a:pt x="326" y="661"/>
                    </a:lnTo>
                    <a:lnTo>
                      <a:pt x="278" y="640"/>
                    </a:lnTo>
                    <a:lnTo>
                      <a:pt x="235" y="611"/>
                    </a:lnTo>
                    <a:lnTo>
                      <a:pt x="199" y="575"/>
                    </a:lnTo>
                    <a:lnTo>
                      <a:pt x="170" y="533"/>
                    </a:lnTo>
                    <a:lnTo>
                      <a:pt x="150" y="484"/>
                    </a:lnTo>
                    <a:lnTo>
                      <a:pt x="140" y="432"/>
                    </a:lnTo>
                    <a:lnTo>
                      <a:pt x="138" y="405"/>
                    </a:lnTo>
                    <a:lnTo>
                      <a:pt x="140" y="377"/>
                    </a:lnTo>
                    <a:lnTo>
                      <a:pt x="150" y="326"/>
                    </a:lnTo>
                    <a:lnTo>
                      <a:pt x="170" y="278"/>
                    </a:lnTo>
                    <a:lnTo>
                      <a:pt x="199" y="235"/>
                    </a:lnTo>
                    <a:lnTo>
                      <a:pt x="235" y="199"/>
                    </a:lnTo>
                    <a:lnTo>
                      <a:pt x="278" y="170"/>
                    </a:lnTo>
                    <a:lnTo>
                      <a:pt x="326" y="150"/>
                    </a:lnTo>
                    <a:lnTo>
                      <a:pt x="377" y="138"/>
                    </a:lnTo>
                    <a:lnTo>
                      <a:pt x="405" y="138"/>
                    </a:lnTo>
                    <a:lnTo>
                      <a:pt x="432" y="138"/>
                    </a:lnTo>
                    <a:lnTo>
                      <a:pt x="486" y="150"/>
                    </a:lnTo>
                    <a:lnTo>
                      <a:pt x="533" y="170"/>
                    </a:lnTo>
                    <a:lnTo>
                      <a:pt x="575" y="199"/>
                    </a:lnTo>
                    <a:lnTo>
                      <a:pt x="612" y="235"/>
                    </a:lnTo>
                    <a:lnTo>
                      <a:pt x="641" y="278"/>
                    </a:lnTo>
                    <a:lnTo>
                      <a:pt x="661" y="326"/>
                    </a:lnTo>
                    <a:lnTo>
                      <a:pt x="671" y="377"/>
                    </a:lnTo>
                    <a:lnTo>
                      <a:pt x="673" y="405"/>
                    </a:lnTo>
                    <a:lnTo>
                      <a:pt x="671" y="432"/>
                    </a:lnTo>
                    <a:lnTo>
                      <a:pt x="661" y="484"/>
                    </a:lnTo>
                    <a:lnTo>
                      <a:pt x="641" y="533"/>
                    </a:lnTo>
                    <a:lnTo>
                      <a:pt x="612" y="575"/>
                    </a:lnTo>
                    <a:lnTo>
                      <a:pt x="575" y="611"/>
                    </a:lnTo>
                    <a:lnTo>
                      <a:pt x="533" y="640"/>
                    </a:lnTo>
                    <a:lnTo>
                      <a:pt x="486" y="661"/>
                    </a:lnTo>
                    <a:lnTo>
                      <a:pt x="432" y="671"/>
                    </a:lnTo>
                    <a:lnTo>
                      <a:pt x="405" y="673"/>
                    </a:lnTo>
                    <a:close/>
                    <a:moveTo>
                      <a:pt x="682" y="193"/>
                    </a:moveTo>
                    <a:lnTo>
                      <a:pt x="669" y="193"/>
                    </a:lnTo>
                    <a:lnTo>
                      <a:pt x="646" y="183"/>
                    </a:lnTo>
                    <a:lnTo>
                      <a:pt x="628" y="166"/>
                    </a:lnTo>
                    <a:lnTo>
                      <a:pt x="620" y="143"/>
                    </a:lnTo>
                    <a:lnTo>
                      <a:pt x="618" y="130"/>
                    </a:lnTo>
                    <a:lnTo>
                      <a:pt x="620" y="117"/>
                    </a:lnTo>
                    <a:lnTo>
                      <a:pt x="628" y="95"/>
                    </a:lnTo>
                    <a:lnTo>
                      <a:pt x="646" y="78"/>
                    </a:lnTo>
                    <a:lnTo>
                      <a:pt x="669" y="68"/>
                    </a:lnTo>
                    <a:lnTo>
                      <a:pt x="682" y="66"/>
                    </a:lnTo>
                    <a:lnTo>
                      <a:pt x="695" y="68"/>
                    </a:lnTo>
                    <a:lnTo>
                      <a:pt x="716" y="78"/>
                    </a:lnTo>
                    <a:lnTo>
                      <a:pt x="733" y="95"/>
                    </a:lnTo>
                    <a:lnTo>
                      <a:pt x="744" y="117"/>
                    </a:lnTo>
                    <a:lnTo>
                      <a:pt x="745" y="130"/>
                    </a:lnTo>
                    <a:lnTo>
                      <a:pt x="744" y="143"/>
                    </a:lnTo>
                    <a:lnTo>
                      <a:pt x="733" y="166"/>
                    </a:lnTo>
                    <a:lnTo>
                      <a:pt x="716" y="183"/>
                    </a:lnTo>
                    <a:lnTo>
                      <a:pt x="695" y="193"/>
                    </a:lnTo>
                    <a:lnTo>
                      <a:pt x="682" y="19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8" name="Freeform 21"/>
              <p:cNvSpPr>
                <a:spLocks/>
              </p:cNvSpPr>
              <p:nvPr/>
            </p:nvSpPr>
            <p:spPr bwMode="auto">
              <a:xfrm>
                <a:off x="1983" y="660"/>
                <a:ext cx="103" cy="103"/>
              </a:xfrm>
              <a:custGeom>
                <a:avLst/>
                <a:gdLst>
                  <a:gd name="T0" fmla="*/ 154 w 308"/>
                  <a:gd name="T1" fmla="*/ 0 h 308"/>
                  <a:gd name="T2" fmla="*/ 124 w 308"/>
                  <a:gd name="T3" fmla="*/ 3 h 308"/>
                  <a:gd name="T4" fmla="*/ 67 w 308"/>
                  <a:gd name="T5" fmla="*/ 26 h 308"/>
                  <a:gd name="T6" fmla="*/ 26 w 308"/>
                  <a:gd name="T7" fmla="*/ 67 h 308"/>
                  <a:gd name="T8" fmla="*/ 3 w 308"/>
                  <a:gd name="T9" fmla="*/ 122 h 308"/>
                  <a:gd name="T10" fmla="*/ 0 w 308"/>
                  <a:gd name="T11" fmla="*/ 154 h 308"/>
                  <a:gd name="T12" fmla="*/ 3 w 308"/>
                  <a:gd name="T13" fmla="*/ 185 h 308"/>
                  <a:gd name="T14" fmla="*/ 26 w 308"/>
                  <a:gd name="T15" fmla="*/ 240 h 308"/>
                  <a:gd name="T16" fmla="*/ 67 w 308"/>
                  <a:gd name="T17" fmla="*/ 283 h 308"/>
                  <a:gd name="T18" fmla="*/ 124 w 308"/>
                  <a:gd name="T19" fmla="*/ 307 h 308"/>
                  <a:gd name="T20" fmla="*/ 154 w 308"/>
                  <a:gd name="T21" fmla="*/ 308 h 308"/>
                  <a:gd name="T22" fmla="*/ 186 w 308"/>
                  <a:gd name="T23" fmla="*/ 307 h 308"/>
                  <a:gd name="T24" fmla="*/ 242 w 308"/>
                  <a:gd name="T25" fmla="*/ 283 h 308"/>
                  <a:gd name="T26" fmla="*/ 284 w 308"/>
                  <a:gd name="T27" fmla="*/ 240 h 308"/>
                  <a:gd name="T28" fmla="*/ 307 w 308"/>
                  <a:gd name="T29" fmla="*/ 185 h 308"/>
                  <a:gd name="T30" fmla="*/ 308 w 308"/>
                  <a:gd name="T31" fmla="*/ 154 h 308"/>
                  <a:gd name="T32" fmla="*/ 307 w 308"/>
                  <a:gd name="T33" fmla="*/ 122 h 308"/>
                  <a:gd name="T34" fmla="*/ 284 w 308"/>
                  <a:gd name="T35" fmla="*/ 67 h 308"/>
                  <a:gd name="T36" fmla="*/ 242 w 308"/>
                  <a:gd name="T37" fmla="*/ 26 h 308"/>
                  <a:gd name="T38" fmla="*/ 186 w 308"/>
                  <a:gd name="T39" fmla="*/ 3 h 308"/>
                  <a:gd name="T40" fmla="*/ 154 w 308"/>
                  <a:gd name="T41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8" h="308">
                    <a:moveTo>
                      <a:pt x="154" y="0"/>
                    </a:moveTo>
                    <a:lnTo>
                      <a:pt x="124" y="3"/>
                    </a:lnTo>
                    <a:lnTo>
                      <a:pt x="67" y="26"/>
                    </a:lnTo>
                    <a:lnTo>
                      <a:pt x="26" y="67"/>
                    </a:lnTo>
                    <a:lnTo>
                      <a:pt x="3" y="122"/>
                    </a:lnTo>
                    <a:lnTo>
                      <a:pt x="0" y="154"/>
                    </a:lnTo>
                    <a:lnTo>
                      <a:pt x="3" y="185"/>
                    </a:lnTo>
                    <a:lnTo>
                      <a:pt x="26" y="240"/>
                    </a:lnTo>
                    <a:lnTo>
                      <a:pt x="67" y="283"/>
                    </a:lnTo>
                    <a:lnTo>
                      <a:pt x="124" y="307"/>
                    </a:lnTo>
                    <a:lnTo>
                      <a:pt x="154" y="308"/>
                    </a:lnTo>
                    <a:lnTo>
                      <a:pt x="186" y="307"/>
                    </a:lnTo>
                    <a:lnTo>
                      <a:pt x="242" y="283"/>
                    </a:lnTo>
                    <a:lnTo>
                      <a:pt x="284" y="240"/>
                    </a:lnTo>
                    <a:lnTo>
                      <a:pt x="307" y="185"/>
                    </a:lnTo>
                    <a:lnTo>
                      <a:pt x="308" y="154"/>
                    </a:lnTo>
                    <a:lnTo>
                      <a:pt x="307" y="122"/>
                    </a:lnTo>
                    <a:lnTo>
                      <a:pt x="284" y="67"/>
                    </a:lnTo>
                    <a:lnTo>
                      <a:pt x="242" y="26"/>
                    </a:lnTo>
                    <a:lnTo>
                      <a:pt x="186" y="3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9" name="Freeform 22"/>
              <p:cNvSpPr>
                <a:spLocks noEditPoints="1"/>
              </p:cNvSpPr>
              <p:nvPr/>
            </p:nvSpPr>
            <p:spPr bwMode="auto">
              <a:xfrm>
                <a:off x="1747" y="423"/>
                <a:ext cx="575" cy="575"/>
              </a:xfrm>
              <a:custGeom>
                <a:avLst/>
                <a:gdLst>
                  <a:gd name="T0" fmla="*/ 819 w 1725"/>
                  <a:gd name="T1" fmla="*/ 2 h 1725"/>
                  <a:gd name="T2" fmla="*/ 647 w 1725"/>
                  <a:gd name="T3" fmla="*/ 28 h 1725"/>
                  <a:gd name="T4" fmla="*/ 489 w 1725"/>
                  <a:gd name="T5" fmla="*/ 85 h 1725"/>
                  <a:gd name="T6" fmla="*/ 346 w 1725"/>
                  <a:gd name="T7" fmla="*/ 172 h 1725"/>
                  <a:gd name="T8" fmla="*/ 223 w 1725"/>
                  <a:gd name="T9" fmla="*/ 283 h 1725"/>
                  <a:gd name="T10" fmla="*/ 124 w 1725"/>
                  <a:gd name="T11" fmla="*/ 415 h 1725"/>
                  <a:gd name="T12" fmla="*/ 52 w 1725"/>
                  <a:gd name="T13" fmla="*/ 567 h 1725"/>
                  <a:gd name="T14" fmla="*/ 10 w 1725"/>
                  <a:gd name="T15" fmla="*/ 731 h 1725"/>
                  <a:gd name="T16" fmla="*/ 0 w 1725"/>
                  <a:gd name="T17" fmla="*/ 863 h 1725"/>
                  <a:gd name="T18" fmla="*/ 10 w 1725"/>
                  <a:gd name="T19" fmla="*/ 994 h 1725"/>
                  <a:gd name="T20" fmla="*/ 52 w 1725"/>
                  <a:gd name="T21" fmla="*/ 1159 h 1725"/>
                  <a:gd name="T22" fmla="*/ 124 w 1725"/>
                  <a:gd name="T23" fmla="*/ 1310 h 1725"/>
                  <a:gd name="T24" fmla="*/ 223 w 1725"/>
                  <a:gd name="T25" fmla="*/ 1443 h 1725"/>
                  <a:gd name="T26" fmla="*/ 346 w 1725"/>
                  <a:gd name="T27" fmla="*/ 1553 h 1725"/>
                  <a:gd name="T28" fmla="*/ 489 w 1725"/>
                  <a:gd name="T29" fmla="*/ 1640 h 1725"/>
                  <a:gd name="T30" fmla="*/ 647 w 1725"/>
                  <a:gd name="T31" fmla="*/ 1698 h 1725"/>
                  <a:gd name="T32" fmla="*/ 819 w 1725"/>
                  <a:gd name="T33" fmla="*/ 1724 h 1725"/>
                  <a:gd name="T34" fmla="*/ 907 w 1725"/>
                  <a:gd name="T35" fmla="*/ 1724 h 1725"/>
                  <a:gd name="T36" fmla="*/ 1078 w 1725"/>
                  <a:gd name="T37" fmla="*/ 1698 h 1725"/>
                  <a:gd name="T38" fmla="*/ 1237 w 1725"/>
                  <a:gd name="T39" fmla="*/ 1640 h 1725"/>
                  <a:gd name="T40" fmla="*/ 1379 w 1725"/>
                  <a:gd name="T41" fmla="*/ 1553 h 1725"/>
                  <a:gd name="T42" fmla="*/ 1500 w 1725"/>
                  <a:gd name="T43" fmla="*/ 1443 h 1725"/>
                  <a:gd name="T44" fmla="*/ 1600 w 1725"/>
                  <a:gd name="T45" fmla="*/ 1310 h 1725"/>
                  <a:gd name="T46" fmla="*/ 1673 w 1725"/>
                  <a:gd name="T47" fmla="*/ 1159 h 1725"/>
                  <a:gd name="T48" fmla="*/ 1715 w 1725"/>
                  <a:gd name="T49" fmla="*/ 994 h 1725"/>
                  <a:gd name="T50" fmla="*/ 1725 w 1725"/>
                  <a:gd name="T51" fmla="*/ 863 h 1725"/>
                  <a:gd name="T52" fmla="*/ 1715 w 1725"/>
                  <a:gd name="T53" fmla="*/ 731 h 1725"/>
                  <a:gd name="T54" fmla="*/ 1673 w 1725"/>
                  <a:gd name="T55" fmla="*/ 567 h 1725"/>
                  <a:gd name="T56" fmla="*/ 1600 w 1725"/>
                  <a:gd name="T57" fmla="*/ 415 h 1725"/>
                  <a:gd name="T58" fmla="*/ 1500 w 1725"/>
                  <a:gd name="T59" fmla="*/ 283 h 1725"/>
                  <a:gd name="T60" fmla="*/ 1379 w 1725"/>
                  <a:gd name="T61" fmla="*/ 172 h 1725"/>
                  <a:gd name="T62" fmla="*/ 1237 w 1725"/>
                  <a:gd name="T63" fmla="*/ 85 h 1725"/>
                  <a:gd name="T64" fmla="*/ 1078 w 1725"/>
                  <a:gd name="T65" fmla="*/ 28 h 1725"/>
                  <a:gd name="T66" fmla="*/ 907 w 1725"/>
                  <a:gd name="T67" fmla="*/ 2 h 1725"/>
                  <a:gd name="T68" fmla="*/ 1381 w 1725"/>
                  <a:gd name="T69" fmla="*/ 1123 h 1725"/>
                  <a:gd name="T70" fmla="*/ 1369 w 1725"/>
                  <a:gd name="T71" fmla="*/ 1201 h 1725"/>
                  <a:gd name="T72" fmla="*/ 1322 w 1725"/>
                  <a:gd name="T73" fmla="*/ 1288 h 1725"/>
                  <a:gd name="T74" fmla="*/ 1244 w 1725"/>
                  <a:gd name="T75" fmla="*/ 1352 h 1725"/>
                  <a:gd name="T76" fmla="*/ 1146 w 1725"/>
                  <a:gd name="T77" fmla="*/ 1383 h 1725"/>
                  <a:gd name="T78" fmla="*/ 605 w 1725"/>
                  <a:gd name="T79" fmla="*/ 1383 h 1725"/>
                  <a:gd name="T80" fmla="*/ 527 w 1725"/>
                  <a:gd name="T81" fmla="*/ 1372 h 1725"/>
                  <a:gd name="T82" fmla="*/ 438 w 1725"/>
                  <a:gd name="T83" fmla="*/ 1324 h 1725"/>
                  <a:gd name="T84" fmla="*/ 375 w 1725"/>
                  <a:gd name="T85" fmla="*/ 1247 h 1725"/>
                  <a:gd name="T86" fmla="*/ 344 w 1725"/>
                  <a:gd name="T87" fmla="*/ 1149 h 1725"/>
                  <a:gd name="T88" fmla="*/ 343 w 1725"/>
                  <a:gd name="T89" fmla="*/ 608 h 1725"/>
                  <a:gd name="T90" fmla="*/ 355 w 1725"/>
                  <a:gd name="T91" fmla="*/ 531 h 1725"/>
                  <a:gd name="T92" fmla="*/ 404 w 1725"/>
                  <a:gd name="T93" fmla="*/ 441 h 1725"/>
                  <a:gd name="T94" fmla="*/ 480 w 1725"/>
                  <a:gd name="T95" fmla="*/ 378 h 1725"/>
                  <a:gd name="T96" fmla="*/ 578 w 1725"/>
                  <a:gd name="T97" fmla="*/ 348 h 1725"/>
                  <a:gd name="T98" fmla="*/ 1120 w 1725"/>
                  <a:gd name="T99" fmla="*/ 346 h 1725"/>
                  <a:gd name="T100" fmla="*/ 1198 w 1725"/>
                  <a:gd name="T101" fmla="*/ 358 h 1725"/>
                  <a:gd name="T102" fmla="*/ 1286 w 1725"/>
                  <a:gd name="T103" fmla="*/ 407 h 1725"/>
                  <a:gd name="T104" fmla="*/ 1350 w 1725"/>
                  <a:gd name="T105" fmla="*/ 483 h 1725"/>
                  <a:gd name="T106" fmla="*/ 1381 w 1725"/>
                  <a:gd name="T107" fmla="*/ 581 h 1725"/>
                  <a:gd name="T108" fmla="*/ 1381 w 1725"/>
                  <a:gd name="T109" fmla="*/ 1123 h 17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5" h="1725">
                    <a:moveTo>
                      <a:pt x="862" y="0"/>
                    </a:moveTo>
                    <a:lnTo>
                      <a:pt x="819" y="2"/>
                    </a:lnTo>
                    <a:lnTo>
                      <a:pt x="731" y="10"/>
                    </a:lnTo>
                    <a:lnTo>
                      <a:pt x="647" y="28"/>
                    </a:lnTo>
                    <a:lnTo>
                      <a:pt x="566" y="52"/>
                    </a:lnTo>
                    <a:lnTo>
                      <a:pt x="489" y="85"/>
                    </a:lnTo>
                    <a:lnTo>
                      <a:pt x="415" y="126"/>
                    </a:lnTo>
                    <a:lnTo>
                      <a:pt x="346" y="172"/>
                    </a:lnTo>
                    <a:lnTo>
                      <a:pt x="282" y="225"/>
                    </a:lnTo>
                    <a:lnTo>
                      <a:pt x="223" y="283"/>
                    </a:lnTo>
                    <a:lnTo>
                      <a:pt x="172" y="346"/>
                    </a:lnTo>
                    <a:lnTo>
                      <a:pt x="124" y="415"/>
                    </a:lnTo>
                    <a:lnTo>
                      <a:pt x="85" y="489"/>
                    </a:lnTo>
                    <a:lnTo>
                      <a:pt x="52" y="567"/>
                    </a:lnTo>
                    <a:lnTo>
                      <a:pt x="27" y="647"/>
                    </a:lnTo>
                    <a:lnTo>
                      <a:pt x="10" y="731"/>
                    </a:lnTo>
                    <a:lnTo>
                      <a:pt x="1" y="819"/>
                    </a:lnTo>
                    <a:lnTo>
                      <a:pt x="0" y="863"/>
                    </a:lnTo>
                    <a:lnTo>
                      <a:pt x="1" y="907"/>
                    </a:lnTo>
                    <a:lnTo>
                      <a:pt x="10" y="994"/>
                    </a:lnTo>
                    <a:lnTo>
                      <a:pt x="27" y="1078"/>
                    </a:lnTo>
                    <a:lnTo>
                      <a:pt x="52" y="1159"/>
                    </a:lnTo>
                    <a:lnTo>
                      <a:pt x="85" y="1237"/>
                    </a:lnTo>
                    <a:lnTo>
                      <a:pt x="124" y="1310"/>
                    </a:lnTo>
                    <a:lnTo>
                      <a:pt x="172" y="1379"/>
                    </a:lnTo>
                    <a:lnTo>
                      <a:pt x="223" y="1443"/>
                    </a:lnTo>
                    <a:lnTo>
                      <a:pt x="282" y="1502"/>
                    </a:lnTo>
                    <a:lnTo>
                      <a:pt x="346" y="1553"/>
                    </a:lnTo>
                    <a:lnTo>
                      <a:pt x="415" y="1601"/>
                    </a:lnTo>
                    <a:lnTo>
                      <a:pt x="489" y="1640"/>
                    </a:lnTo>
                    <a:lnTo>
                      <a:pt x="566" y="1673"/>
                    </a:lnTo>
                    <a:lnTo>
                      <a:pt x="647" y="1698"/>
                    </a:lnTo>
                    <a:lnTo>
                      <a:pt x="731" y="1715"/>
                    </a:lnTo>
                    <a:lnTo>
                      <a:pt x="819" y="1724"/>
                    </a:lnTo>
                    <a:lnTo>
                      <a:pt x="862" y="1725"/>
                    </a:lnTo>
                    <a:lnTo>
                      <a:pt x="907" y="1724"/>
                    </a:lnTo>
                    <a:lnTo>
                      <a:pt x="994" y="1715"/>
                    </a:lnTo>
                    <a:lnTo>
                      <a:pt x="1078" y="1698"/>
                    </a:lnTo>
                    <a:lnTo>
                      <a:pt x="1159" y="1673"/>
                    </a:lnTo>
                    <a:lnTo>
                      <a:pt x="1237" y="1640"/>
                    </a:lnTo>
                    <a:lnTo>
                      <a:pt x="1310" y="1601"/>
                    </a:lnTo>
                    <a:lnTo>
                      <a:pt x="1379" y="1553"/>
                    </a:lnTo>
                    <a:lnTo>
                      <a:pt x="1443" y="1502"/>
                    </a:lnTo>
                    <a:lnTo>
                      <a:pt x="1500" y="1443"/>
                    </a:lnTo>
                    <a:lnTo>
                      <a:pt x="1554" y="1379"/>
                    </a:lnTo>
                    <a:lnTo>
                      <a:pt x="1600" y="1310"/>
                    </a:lnTo>
                    <a:lnTo>
                      <a:pt x="1640" y="1237"/>
                    </a:lnTo>
                    <a:lnTo>
                      <a:pt x="1673" y="1159"/>
                    </a:lnTo>
                    <a:lnTo>
                      <a:pt x="1698" y="1078"/>
                    </a:lnTo>
                    <a:lnTo>
                      <a:pt x="1715" y="994"/>
                    </a:lnTo>
                    <a:lnTo>
                      <a:pt x="1724" y="907"/>
                    </a:lnTo>
                    <a:lnTo>
                      <a:pt x="1725" y="863"/>
                    </a:lnTo>
                    <a:lnTo>
                      <a:pt x="1724" y="819"/>
                    </a:lnTo>
                    <a:lnTo>
                      <a:pt x="1715" y="731"/>
                    </a:lnTo>
                    <a:lnTo>
                      <a:pt x="1698" y="647"/>
                    </a:lnTo>
                    <a:lnTo>
                      <a:pt x="1673" y="567"/>
                    </a:lnTo>
                    <a:lnTo>
                      <a:pt x="1640" y="489"/>
                    </a:lnTo>
                    <a:lnTo>
                      <a:pt x="1600" y="415"/>
                    </a:lnTo>
                    <a:lnTo>
                      <a:pt x="1554" y="346"/>
                    </a:lnTo>
                    <a:lnTo>
                      <a:pt x="1500" y="283"/>
                    </a:lnTo>
                    <a:lnTo>
                      <a:pt x="1443" y="225"/>
                    </a:lnTo>
                    <a:lnTo>
                      <a:pt x="1379" y="172"/>
                    </a:lnTo>
                    <a:lnTo>
                      <a:pt x="1310" y="126"/>
                    </a:lnTo>
                    <a:lnTo>
                      <a:pt x="1237" y="85"/>
                    </a:lnTo>
                    <a:lnTo>
                      <a:pt x="1159" y="52"/>
                    </a:lnTo>
                    <a:lnTo>
                      <a:pt x="1078" y="28"/>
                    </a:lnTo>
                    <a:lnTo>
                      <a:pt x="994" y="10"/>
                    </a:lnTo>
                    <a:lnTo>
                      <a:pt x="907" y="2"/>
                    </a:lnTo>
                    <a:lnTo>
                      <a:pt x="862" y="0"/>
                    </a:lnTo>
                    <a:close/>
                    <a:moveTo>
                      <a:pt x="1381" y="1123"/>
                    </a:moveTo>
                    <a:lnTo>
                      <a:pt x="1381" y="1149"/>
                    </a:lnTo>
                    <a:lnTo>
                      <a:pt x="1369" y="1201"/>
                    </a:lnTo>
                    <a:lnTo>
                      <a:pt x="1350" y="1247"/>
                    </a:lnTo>
                    <a:lnTo>
                      <a:pt x="1322" y="1288"/>
                    </a:lnTo>
                    <a:lnTo>
                      <a:pt x="1286" y="1324"/>
                    </a:lnTo>
                    <a:lnTo>
                      <a:pt x="1244" y="1352"/>
                    </a:lnTo>
                    <a:lnTo>
                      <a:pt x="1198" y="1372"/>
                    </a:lnTo>
                    <a:lnTo>
                      <a:pt x="1146" y="1383"/>
                    </a:lnTo>
                    <a:lnTo>
                      <a:pt x="1120" y="1383"/>
                    </a:lnTo>
                    <a:lnTo>
                      <a:pt x="605" y="1383"/>
                    </a:lnTo>
                    <a:lnTo>
                      <a:pt x="578" y="1383"/>
                    </a:lnTo>
                    <a:lnTo>
                      <a:pt x="527" y="1372"/>
                    </a:lnTo>
                    <a:lnTo>
                      <a:pt x="480" y="1352"/>
                    </a:lnTo>
                    <a:lnTo>
                      <a:pt x="438" y="1324"/>
                    </a:lnTo>
                    <a:lnTo>
                      <a:pt x="404" y="1288"/>
                    </a:lnTo>
                    <a:lnTo>
                      <a:pt x="375" y="1247"/>
                    </a:lnTo>
                    <a:lnTo>
                      <a:pt x="355" y="1201"/>
                    </a:lnTo>
                    <a:lnTo>
                      <a:pt x="344" y="1149"/>
                    </a:lnTo>
                    <a:lnTo>
                      <a:pt x="343" y="1123"/>
                    </a:lnTo>
                    <a:lnTo>
                      <a:pt x="343" y="608"/>
                    </a:lnTo>
                    <a:lnTo>
                      <a:pt x="344" y="581"/>
                    </a:lnTo>
                    <a:lnTo>
                      <a:pt x="355" y="531"/>
                    </a:lnTo>
                    <a:lnTo>
                      <a:pt x="375" y="483"/>
                    </a:lnTo>
                    <a:lnTo>
                      <a:pt x="404" y="441"/>
                    </a:lnTo>
                    <a:lnTo>
                      <a:pt x="438" y="407"/>
                    </a:lnTo>
                    <a:lnTo>
                      <a:pt x="480" y="378"/>
                    </a:lnTo>
                    <a:lnTo>
                      <a:pt x="527" y="358"/>
                    </a:lnTo>
                    <a:lnTo>
                      <a:pt x="578" y="348"/>
                    </a:lnTo>
                    <a:lnTo>
                      <a:pt x="605" y="346"/>
                    </a:lnTo>
                    <a:lnTo>
                      <a:pt x="1120" y="346"/>
                    </a:lnTo>
                    <a:lnTo>
                      <a:pt x="1146" y="348"/>
                    </a:lnTo>
                    <a:lnTo>
                      <a:pt x="1198" y="358"/>
                    </a:lnTo>
                    <a:lnTo>
                      <a:pt x="1244" y="378"/>
                    </a:lnTo>
                    <a:lnTo>
                      <a:pt x="1286" y="407"/>
                    </a:lnTo>
                    <a:lnTo>
                      <a:pt x="1322" y="441"/>
                    </a:lnTo>
                    <a:lnTo>
                      <a:pt x="1350" y="483"/>
                    </a:lnTo>
                    <a:lnTo>
                      <a:pt x="1369" y="531"/>
                    </a:lnTo>
                    <a:lnTo>
                      <a:pt x="1381" y="581"/>
                    </a:lnTo>
                    <a:lnTo>
                      <a:pt x="1381" y="608"/>
                    </a:lnTo>
                    <a:lnTo>
                      <a:pt x="1381" y="11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37" name="Freeform 30"/>
            <p:cNvSpPr>
              <a:spLocks noEditPoints="1"/>
            </p:cNvSpPr>
            <p:nvPr/>
          </p:nvSpPr>
          <p:spPr bwMode="auto">
            <a:xfrm rot="5400000">
              <a:off x="10950162" y="470161"/>
              <a:ext cx="140525" cy="266701"/>
            </a:xfrm>
            <a:custGeom>
              <a:avLst/>
              <a:gdLst>
                <a:gd name="T0" fmla="*/ 586 w 851"/>
                <a:gd name="T1" fmla="*/ 92 h 1617"/>
                <a:gd name="T2" fmla="*/ 258 w 851"/>
                <a:gd name="T3" fmla="*/ 0 h 1617"/>
                <a:gd name="T4" fmla="*/ 140 w 851"/>
                <a:gd name="T5" fmla="*/ 92 h 1617"/>
                <a:gd name="T6" fmla="*/ 61 w 851"/>
                <a:gd name="T7" fmla="*/ 117 h 1617"/>
                <a:gd name="T8" fmla="*/ 1 w 851"/>
                <a:gd name="T9" fmla="*/ 205 h 1617"/>
                <a:gd name="T10" fmla="*/ 0 w 851"/>
                <a:gd name="T11" fmla="*/ 1477 h 1617"/>
                <a:gd name="T12" fmla="*/ 23 w 851"/>
                <a:gd name="T13" fmla="*/ 1556 h 1617"/>
                <a:gd name="T14" fmla="*/ 111 w 851"/>
                <a:gd name="T15" fmla="*/ 1615 h 1617"/>
                <a:gd name="T16" fmla="*/ 711 w 851"/>
                <a:gd name="T17" fmla="*/ 1617 h 1617"/>
                <a:gd name="T18" fmla="*/ 790 w 851"/>
                <a:gd name="T19" fmla="*/ 1594 h 1617"/>
                <a:gd name="T20" fmla="*/ 850 w 851"/>
                <a:gd name="T21" fmla="*/ 1506 h 1617"/>
                <a:gd name="T22" fmla="*/ 851 w 851"/>
                <a:gd name="T23" fmla="*/ 233 h 1617"/>
                <a:gd name="T24" fmla="*/ 828 w 851"/>
                <a:gd name="T25" fmla="*/ 154 h 1617"/>
                <a:gd name="T26" fmla="*/ 740 w 851"/>
                <a:gd name="T27" fmla="*/ 95 h 1617"/>
                <a:gd name="T28" fmla="*/ 757 w 851"/>
                <a:gd name="T29" fmla="*/ 1477 h 1617"/>
                <a:gd name="T30" fmla="*/ 750 w 851"/>
                <a:gd name="T31" fmla="*/ 1503 h 1617"/>
                <a:gd name="T32" fmla="*/ 721 w 851"/>
                <a:gd name="T33" fmla="*/ 1523 h 1617"/>
                <a:gd name="T34" fmla="*/ 140 w 851"/>
                <a:gd name="T35" fmla="*/ 1525 h 1617"/>
                <a:gd name="T36" fmla="*/ 114 w 851"/>
                <a:gd name="T37" fmla="*/ 1516 h 1617"/>
                <a:gd name="T38" fmla="*/ 94 w 851"/>
                <a:gd name="T39" fmla="*/ 1487 h 1617"/>
                <a:gd name="T40" fmla="*/ 94 w 851"/>
                <a:gd name="T41" fmla="*/ 233 h 1617"/>
                <a:gd name="T42" fmla="*/ 101 w 851"/>
                <a:gd name="T43" fmla="*/ 206 h 1617"/>
                <a:gd name="T44" fmla="*/ 131 w 851"/>
                <a:gd name="T45" fmla="*/ 187 h 1617"/>
                <a:gd name="T46" fmla="*/ 711 w 851"/>
                <a:gd name="T47" fmla="*/ 186 h 1617"/>
                <a:gd name="T48" fmla="*/ 737 w 851"/>
                <a:gd name="T49" fmla="*/ 194 h 1617"/>
                <a:gd name="T50" fmla="*/ 757 w 851"/>
                <a:gd name="T51" fmla="*/ 223 h 1617"/>
                <a:gd name="T52" fmla="*/ 757 w 851"/>
                <a:gd name="T53" fmla="*/ 1477 h 1617"/>
                <a:gd name="T54" fmla="*/ 144 w 851"/>
                <a:gd name="T55" fmla="*/ 1468 h 1617"/>
                <a:gd name="T56" fmla="*/ 707 w 851"/>
                <a:gd name="T57" fmla="*/ 1264 h 1617"/>
                <a:gd name="T58" fmla="*/ 707 w 851"/>
                <a:gd name="T59" fmla="*/ 1213 h 1617"/>
                <a:gd name="T60" fmla="*/ 144 w 851"/>
                <a:gd name="T61" fmla="*/ 1009 h 1617"/>
                <a:gd name="T62" fmla="*/ 707 w 851"/>
                <a:gd name="T63" fmla="*/ 1213 h 1617"/>
                <a:gd name="T64" fmla="*/ 144 w 851"/>
                <a:gd name="T65" fmla="*/ 958 h 1617"/>
                <a:gd name="T66" fmla="*/ 707 w 851"/>
                <a:gd name="T67" fmla="*/ 754 h 1617"/>
                <a:gd name="T68" fmla="*/ 707 w 851"/>
                <a:gd name="T69" fmla="*/ 703 h 1617"/>
                <a:gd name="T70" fmla="*/ 144 w 851"/>
                <a:gd name="T71" fmla="*/ 499 h 1617"/>
                <a:gd name="T72" fmla="*/ 707 w 851"/>
                <a:gd name="T73" fmla="*/ 703 h 1617"/>
                <a:gd name="T74" fmla="*/ 144 w 851"/>
                <a:gd name="T75" fmla="*/ 448 h 1617"/>
                <a:gd name="T76" fmla="*/ 707 w 851"/>
                <a:gd name="T77" fmla="*/ 243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1" h="1617">
                  <a:moveTo>
                    <a:pt x="711" y="92"/>
                  </a:moveTo>
                  <a:lnTo>
                    <a:pt x="586" y="92"/>
                  </a:lnTo>
                  <a:lnTo>
                    <a:pt x="586" y="0"/>
                  </a:lnTo>
                  <a:lnTo>
                    <a:pt x="258" y="0"/>
                  </a:lnTo>
                  <a:lnTo>
                    <a:pt x="258" y="92"/>
                  </a:lnTo>
                  <a:lnTo>
                    <a:pt x="140" y="92"/>
                  </a:lnTo>
                  <a:lnTo>
                    <a:pt x="111" y="95"/>
                  </a:lnTo>
                  <a:lnTo>
                    <a:pt x="61" y="117"/>
                  </a:lnTo>
                  <a:lnTo>
                    <a:pt x="23" y="154"/>
                  </a:lnTo>
                  <a:lnTo>
                    <a:pt x="1" y="205"/>
                  </a:lnTo>
                  <a:lnTo>
                    <a:pt x="0" y="233"/>
                  </a:lnTo>
                  <a:lnTo>
                    <a:pt x="0" y="1477"/>
                  </a:lnTo>
                  <a:lnTo>
                    <a:pt x="1" y="1506"/>
                  </a:lnTo>
                  <a:lnTo>
                    <a:pt x="23" y="1556"/>
                  </a:lnTo>
                  <a:lnTo>
                    <a:pt x="61" y="1594"/>
                  </a:lnTo>
                  <a:lnTo>
                    <a:pt x="111" y="1615"/>
                  </a:lnTo>
                  <a:lnTo>
                    <a:pt x="140" y="1617"/>
                  </a:lnTo>
                  <a:lnTo>
                    <a:pt x="711" y="1617"/>
                  </a:lnTo>
                  <a:lnTo>
                    <a:pt x="740" y="1615"/>
                  </a:lnTo>
                  <a:lnTo>
                    <a:pt x="790" y="1594"/>
                  </a:lnTo>
                  <a:lnTo>
                    <a:pt x="828" y="1556"/>
                  </a:lnTo>
                  <a:lnTo>
                    <a:pt x="850" y="1506"/>
                  </a:lnTo>
                  <a:lnTo>
                    <a:pt x="851" y="1477"/>
                  </a:lnTo>
                  <a:lnTo>
                    <a:pt x="851" y="233"/>
                  </a:lnTo>
                  <a:lnTo>
                    <a:pt x="850" y="205"/>
                  </a:lnTo>
                  <a:lnTo>
                    <a:pt x="828" y="154"/>
                  </a:lnTo>
                  <a:lnTo>
                    <a:pt x="790" y="117"/>
                  </a:lnTo>
                  <a:lnTo>
                    <a:pt x="740" y="95"/>
                  </a:lnTo>
                  <a:lnTo>
                    <a:pt x="711" y="92"/>
                  </a:lnTo>
                  <a:close/>
                  <a:moveTo>
                    <a:pt x="757" y="1477"/>
                  </a:moveTo>
                  <a:lnTo>
                    <a:pt x="757" y="1487"/>
                  </a:lnTo>
                  <a:lnTo>
                    <a:pt x="750" y="1503"/>
                  </a:lnTo>
                  <a:lnTo>
                    <a:pt x="737" y="1516"/>
                  </a:lnTo>
                  <a:lnTo>
                    <a:pt x="721" y="1523"/>
                  </a:lnTo>
                  <a:lnTo>
                    <a:pt x="711" y="1525"/>
                  </a:lnTo>
                  <a:lnTo>
                    <a:pt x="140" y="1525"/>
                  </a:lnTo>
                  <a:lnTo>
                    <a:pt x="131" y="1523"/>
                  </a:lnTo>
                  <a:lnTo>
                    <a:pt x="114" y="1516"/>
                  </a:lnTo>
                  <a:lnTo>
                    <a:pt x="101" y="1503"/>
                  </a:lnTo>
                  <a:lnTo>
                    <a:pt x="94" y="1487"/>
                  </a:lnTo>
                  <a:lnTo>
                    <a:pt x="94" y="1477"/>
                  </a:lnTo>
                  <a:lnTo>
                    <a:pt x="94" y="233"/>
                  </a:lnTo>
                  <a:lnTo>
                    <a:pt x="94" y="223"/>
                  </a:lnTo>
                  <a:lnTo>
                    <a:pt x="101" y="206"/>
                  </a:lnTo>
                  <a:lnTo>
                    <a:pt x="114" y="194"/>
                  </a:lnTo>
                  <a:lnTo>
                    <a:pt x="131" y="187"/>
                  </a:lnTo>
                  <a:lnTo>
                    <a:pt x="140" y="186"/>
                  </a:lnTo>
                  <a:lnTo>
                    <a:pt x="711" y="186"/>
                  </a:lnTo>
                  <a:lnTo>
                    <a:pt x="721" y="187"/>
                  </a:lnTo>
                  <a:lnTo>
                    <a:pt x="737" y="194"/>
                  </a:lnTo>
                  <a:lnTo>
                    <a:pt x="750" y="206"/>
                  </a:lnTo>
                  <a:lnTo>
                    <a:pt x="757" y="223"/>
                  </a:lnTo>
                  <a:lnTo>
                    <a:pt x="757" y="233"/>
                  </a:lnTo>
                  <a:lnTo>
                    <a:pt x="757" y="1477"/>
                  </a:lnTo>
                  <a:close/>
                  <a:moveTo>
                    <a:pt x="707" y="1468"/>
                  </a:moveTo>
                  <a:lnTo>
                    <a:pt x="144" y="1468"/>
                  </a:lnTo>
                  <a:lnTo>
                    <a:pt x="144" y="1264"/>
                  </a:lnTo>
                  <a:lnTo>
                    <a:pt x="707" y="1264"/>
                  </a:lnTo>
                  <a:lnTo>
                    <a:pt x="707" y="1468"/>
                  </a:lnTo>
                  <a:close/>
                  <a:moveTo>
                    <a:pt x="707" y="1213"/>
                  </a:moveTo>
                  <a:lnTo>
                    <a:pt x="144" y="1213"/>
                  </a:lnTo>
                  <a:lnTo>
                    <a:pt x="144" y="1009"/>
                  </a:lnTo>
                  <a:lnTo>
                    <a:pt x="707" y="1009"/>
                  </a:lnTo>
                  <a:lnTo>
                    <a:pt x="707" y="1213"/>
                  </a:lnTo>
                  <a:close/>
                  <a:moveTo>
                    <a:pt x="707" y="958"/>
                  </a:moveTo>
                  <a:lnTo>
                    <a:pt x="144" y="958"/>
                  </a:lnTo>
                  <a:lnTo>
                    <a:pt x="144" y="754"/>
                  </a:lnTo>
                  <a:lnTo>
                    <a:pt x="707" y="754"/>
                  </a:lnTo>
                  <a:lnTo>
                    <a:pt x="707" y="958"/>
                  </a:lnTo>
                  <a:close/>
                  <a:moveTo>
                    <a:pt x="707" y="703"/>
                  </a:moveTo>
                  <a:lnTo>
                    <a:pt x="144" y="703"/>
                  </a:lnTo>
                  <a:lnTo>
                    <a:pt x="144" y="499"/>
                  </a:lnTo>
                  <a:lnTo>
                    <a:pt x="707" y="499"/>
                  </a:lnTo>
                  <a:lnTo>
                    <a:pt x="707" y="703"/>
                  </a:lnTo>
                  <a:close/>
                  <a:moveTo>
                    <a:pt x="707" y="448"/>
                  </a:moveTo>
                  <a:lnTo>
                    <a:pt x="144" y="448"/>
                  </a:lnTo>
                  <a:lnTo>
                    <a:pt x="144" y="243"/>
                  </a:lnTo>
                  <a:lnTo>
                    <a:pt x="707" y="243"/>
                  </a:lnTo>
                  <a:lnTo>
                    <a:pt x="707" y="44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10474324" y="495789"/>
              <a:ext cx="43954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100%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5822434" y="495789"/>
              <a:ext cx="566181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2:00 PM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0" name="Freeform 26"/>
            <p:cNvSpPr>
              <a:spLocks noEditPoints="1"/>
            </p:cNvSpPr>
            <p:nvPr/>
          </p:nvSpPr>
          <p:spPr bwMode="auto">
            <a:xfrm>
              <a:off x="1636522" y="533249"/>
              <a:ext cx="179805" cy="140525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937083" y="495789"/>
              <a:ext cx="731290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PPTBIZCAM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45" name="직선 연결선 44"/>
            <p:cNvCxnSpPr/>
            <p:nvPr/>
          </p:nvCxnSpPr>
          <p:spPr>
            <a:xfrm>
              <a:off x="376237" y="862012"/>
              <a:ext cx="1143952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0EBBDC2-2896-4E93-B133-BBC1A3250CCF}"/>
              </a:ext>
            </a:extLst>
          </p:cNvPr>
          <p:cNvSpPr/>
          <p:nvPr/>
        </p:nvSpPr>
        <p:spPr>
          <a:xfrm>
            <a:off x="4608416" y="862012"/>
            <a:ext cx="2860173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Previous view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B053159-9D9B-471C-A3E2-720577FA4252}"/>
              </a:ext>
            </a:extLst>
          </p:cNvPr>
          <p:cNvSpPr txBox="1"/>
          <p:nvPr/>
        </p:nvSpPr>
        <p:spPr>
          <a:xfrm>
            <a:off x="857215" y="5514014"/>
            <a:ext cx="10782364" cy="13388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Pa</a:t>
            </a:r>
            <a:r>
              <a:rPr lang="en-US" altLang="ko-KR" sz="1700" b="1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ssive</a:t>
            </a:r>
            <a:r>
              <a:rPr lang="ko-KR" altLang="en-US" sz="1700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lang="en-US" altLang="ko-KR" sz="1700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Roaming Stop		Handover Roaming Start		 Handover Roaming Stop</a:t>
            </a:r>
          </a:p>
          <a:p>
            <a:pPr>
              <a:defRPr/>
            </a:pPr>
            <a:r>
              <a:rPr lang="ko-KR" altLang="en-US" sz="16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두 그림은 </a:t>
            </a:r>
            <a:r>
              <a:rPr lang="en-US" altLang="ko-KR" sz="16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Passive Roaming </a:t>
            </a:r>
            <a:r>
              <a:rPr lang="ko-KR" altLang="en-US" sz="16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전송에 대</a:t>
            </a:r>
            <a:r>
              <a:rPr lang="en-US" altLang="ko-KR" sz="16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	end</a:t>
            </a:r>
            <a:r>
              <a:rPr lang="ko-KR" altLang="en-US" sz="16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디바이스의 </a:t>
            </a:r>
            <a:r>
              <a:rPr lang="en-US" altLang="ko-KR" sz="16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LoRa </a:t>
            </a:r>
            <a:r>
              <a:rPr lang="ko-KR" altLang="en-US" sz="16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세션에 가는 </a:t>
            </a:r>
            <a:r>
              <a:rPr lang="en-US" altLang="ko-KR" sz="16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hand	 end </a:t>
            </a:r>
            <a:r>
              <a:rPr lang="ko-KR" altLang="en-US" sz="16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디바이스가 새 </a:t>
            </a:r>
            <a:r>
              <a:rPr lang="en-US" altLang="ko-KR" sz="1600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sNS</a:t>
            </a:r>
            <a:r>
              <a:rPr lang="ko-KR" altLang="en-US" sz="16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서버로 한 </a:t>
            </a:r>
            <a:r>
              <a:rPr kumimoji="0" lang="ko-KR" altLang="en-US" sz="1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메시지를 설명한다</a:t>
            </a:r>
            <a:r>
              <a:rPr kumimoji="0" lang="en-US" altLang="ko-KR" sz="1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.(Stateful</a:t>
            </a:r>
            <a:r>
              <a:rPr kumimoji="0" lang="ko-KR" altLang="en-US" sz="1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만</a:t>
            </a:r>
            <a:r>
              <a:rPr kumimoji="0" lang="en-US" altLang="ko-KR" sz="1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	over roaming</a:t>
            </a:r>
            <a:r>
              <a:rPr kumimoji="0" lang="ko-KR" altLang="en-US" sz="1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과정에 대한 메시지의 흐름 </a:t>
            </a:r>
            <a:r>
              <a:rPr lang="en-US" altLang="ko-KR" sz="16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hand </a:t>
            </a:r>
            <a:r>
              <a:rPr kumimoji="0" lang="en-US" altLang="ko-KR" sz="1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over roaming</a:t>
            </a:r>
            <a:r>
              <a:rPr kumimoji="0" lang="ko-KR" altLang="en-US" sz="1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을 수행한 이후 </a:t>
            </a:r>
            <a:endParaRPr lang="en-US" altLang="ko-KR" sz="16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								 </a:t>
            </a:r>
            <a:r>
              <a:rPr lang="ko-KR" altLang="en-US" sz="16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이전에 제공된 </a:t>
            </a:r>
            <a:r>
              <a:rPr lang="en-US" altLang="ko-KR" sz="16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HR</a:t>
            </a:r>
            <a:r>
              <a:rPr lang="ko-KR" altLang="en-US" sz="16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과 </a:t>
            </a:r>
            <a:r>
              <a:rPr lang="en-US" altLang="ko-KR" sz="1600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hNS</a:t>
            </a:r>
            <a:r>
              <a:rPr lang="ko-KR" altLang="en-US" sz="16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가 </a:t>
            </a:r>
            <a:r>
              <a:rPr lang="en-US" altLang="ko-KR" sz="16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HR</a:t>
            </a:r>
            <a:r>
              <a:rPr lang="ko-KR" altLang="en-US" sz="16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을 </a:t>
            </a:r>
            <a:r>
              <a:rPr lang="en-US" altLang="ko-KR" sz="16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								 </a:t>
            </a:r>
            <a:r>
              <a:rPr lang="ko-KR" altLang="en-US" sz="16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끝내는 과정</a:t>
            </a:r>
            <a:endParaRPr kumimoji="0" lang="ko-KR" altLang="en-US" sz="16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33" name="그림 32" descr="테이블이(가) 표시된 사진&#10;&#10;자동 생성된 설명">
            <a:extLst>
              <a:ext uri="{FF2B5EF4-FFF2-40B4-BE49-F238E27FC236}">
                <a16:creationId xmlns:a16="http://schemas.microsoft.com/office/drawing/2014/main" id="{B5A5EAAA-73AA-4ECD-945C-EB7231F113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083" y="1461535"/>
            <a:ext cx="2812622" cy="1584935"/>
          </a:xfrm>
          <a:prstGeom prst="rect">
            <a:avLst/>
          </a:prstGeom>
        </p:spPr>
      </p:pic>
      <p:pic>
        <p:nvPicPr>
          <p:cNvPr id="34" name="그림 33" descr="테이블이(가) 표시된 사진&#10;&#10;자동 생성된 설명">
            <a:extLst>
              <a:ext uri="{FF2B5EF4-FFF2-40B4-BE49-F238E27FC236}">
                <a16:creationId xmlns:a16="http://schemas.microsoft.com/office/drawing/2014/main" id="{FAA0AF6C-CF11-48D3-A96C-8842FE85C0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734" y="3291016"/>
            <a:ext cx="3018748" cy="1800750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89821CDC-95ED-472D-84CF-E4A69E2519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3083" y="1511607"/>
            <a:ext cx="3549650" cy="3613150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FA48470D-8A73-4627-980B-BF7C317BBD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54582" y="2177781"/>
            <a:ext cx="3784997" cy="2226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291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F2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>
            <a:off x="376236" y="352425"/>
            <a:ext cx="11439525" cy="6505575"/>
          </a:xfrm>
          <a:prstGeom prst="round2SameRect">
            <a:avLst>
              <a:gd name="adj1" fmla="val 5832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317500" dist="609600" sx="95000" sy="95000" algn="l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376237" y="495789"/>
            <a:ext cx="11439525" cy="366223"/>
            <a:chOff x="376237" y="495789"/>
            <a:chExt cx="11439525" cy="366223"/>
          </a:xfrm>
        </p:grpSpPr>
        <p:grpSp>
          <p:nvGrpSpPr>
            <p:cNvPr id="13" name="Group 8"/>
            <p:cNvGrpSpPr>
              <a:grpSpLocks noChangeAspect="1"/>
            </p:cNvGrpSpPr>
            <p:nvPr/>
          </p:nvGrpSpPr>
          <p:grpSpPr bwMode="auto">
            <a:xfrm>
              <a:off x="2175290" y="533249"/>
              <a:ext cx="132372" cy="140525"/>
              <a:chOff x="4594" y="900"/>
              <a:chExt cx="276" cy="293"/>
            </a:xfrm>
            <a:solidFill>
              <a:schemeClr val="tx1"/>
            </a:solidFill>
          </p:grpSpPr>
          <p:sp>
            <p:nvSpPr>
              <p:cNvPr id="15" name="Freeform 9"/>
              <p:cNvSpPr>
                <a:spLocks/>
              </p:cNvSpPr>
              <p:nvPr/>
            </p:nvSpPr>
            <p:spPr bwMode="auto"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6" name="Freeform 10"/>
              <p:cNvSpPr>
                <a:spLocks/>
              </p:cNvSpPr>
              <p:nvPr/>
            </p:nvSpPr>
            <p:spPr bwMode="auto"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7" name="Freeform 11"/>
              <p:cNvSpPr>
                <a:spLocks noEditPoints="1"/>
              </p:cNvSpPr>
              <p:nvPr/>
            </p:nvSpPr>
            <p:spPr bwMode="auto"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8" name="Freeform 12"/>
              <p:cNvSpPr>
                <a:spLocks/>
              </p:cNvSpPr>
              <p:nvPr/>
            </p:nvSpPr>
            <p:spPr bwMode="auto"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grpSp>
          <p:nvGrpSpPr>
            <p:cNvPr id="25" name="Group 19"/>
            <p:cNvGrpSpPr>
              <a:grpSpLocks noChangeAspect="1"/>
            </p:cNvGrpSpPr>
            <p:nvPr/>
          </p:nvGrpSpPr>
          <p:grpSpPr bwMode="auto">
            <a:xfrm>
              <a:off x="1930628" y="533249"/>
              <a:ext cx="140525" cy="140525"/>
              <a:chOff x="1747" y="423"/>
              <a:chExt cx="575" cy="575"/>
            </a:xfrm>
            <a:solidFill>
              <a:schemeClr val="tx1"/>
            </a:solidFill>
          </p:grpSpPr>
          <p:sp>
            <p:nvSpPr>
              <p:cNvPr id="27" name="Freeform 20"/>
              <p:cNvSpPr>
                <a:spLocks noEditPoints="1"/>
              </p:cNvSpPr>
              <p:nvPr/>
            </p:nvSpPr>
            <p:spPr bwMode="auto">
              <a:xfrm>
                <a:off x="1899" y="577"/>
                <a:ext cx="271" cy="270"/>
              </a:xfrm>
              <a:custGeom>
                <a:avLst/>
                <a:gdLst>
                  <a:gd name="T0" fmla="*/ 148 w 811"/>
                  <a:gd name="T1" fmla="*/ 0 h 811"/>
                  <a:gd name="T2" fmla="*/ 65 w 811"/>
                  <a:gd name="T3" fmla="*/ 24 h 811"/>
                  <a:gd name="T4" fmla="*/ 1 w 811"/>
                  <a:gd name="T5" fmla="*/ 118 h 811"/>
                  <a:gd name="T6" fmla="*/ 0 w 811"/>
                  <a:gd name="T7" fmla="*/ 663 h 811"/>
                  <a:gd name="T8" fmla="*/ 24 w 811"/>
                  <a:gd name="T9" fmla="*/ 746 h 811"/>
                  <a:gd name="T10" fmla="*/ 118 w 811"/>
                  <a:gd name="T11" fmla="*/ 808 h 811"/>
                  <a:gd name="T12" fmla="*/ 663 w 811"/>
                  <a:gd name="T13" fmla="*/ 811 h 811"/>
                  <a:gd name="T14" fmla="*/ 746 w 811"/>
                  <a:gd name="T15" fmla="*/ 787 h 811"/>
                  <a:gd name="T16" fmla="*/ 810 w 811"/>
                  <a:gd name="T17" fmla="*/ 693 h 811"/>
                  <a:gd name="T18" fmla="*/ 811 w 811"/>
                  <a:gd name="T19" fmla="*/ 148 h 811"/>
                  <a:gd name="T20" fmla="*/ 787 w 811"/>
                  <a:gd name="T21" fmla="*/ 65 h 811"/>
                  <a:gd name="T22" fmla="*/ 693 w 811"/>
                  <a:gd name="T23" fmla="*/ 1 h 811"/>
                  <a:gd name="T24" fmla="*/ 405 w 811"/>
                  <a:gd name="T25" fmla="*/ 673 h 811"/>
                  <a:gd name="T26" fmla="*/ 326 w 811"/>
                  <a:gd name="T27" fmla="*/ 661 h 811"/>
                  <a:gd name="T28" fmla="*/ 235 w 811"/>
                  <a:gd name="T29" fmla="*/ 611 h 811"/>
                  <a:gd name="T30" fmla="*/ 170 w 811"/>
                  <a:gd name="T31" fmla="*/ 533 h 811"/>
                  <a:gd name="T32" fmla="*/ 140 w 811"/>
                  <a:gd name="T33" fmla="*/ 432 h 811"/>
                  <a:gd name="T34" fmla="*/ 140 w 811"/>
                  <a:gd name="T35" fmla="*/ 377 h 811"/>
                  <a:gd name="T36" fmla="*/ 170 w 811"/>
                  <a:gd name="T37" fmla="*/ 278 h 811"/>
                  <a:gd name="T38" fmla="*/ 235 w 811"/>
                  <a:gd name="T39" fmla="*/ 199 h 811"/>
                  <a:gd name="T40" fmla="*/ 326 w 811"/>
                  <a:gd name="T41" fmla="*/ 150 h 811"/>
                  <a:gd name="T42" fmla="*/ 405 w 811"/>
                  <a:gd name="T43" fmla="*/ 138 h 811"/>
                  <a:gd name="T44" fmla="*/ 486 w 811"/>
                  <a:gd name="T45" fmla="*/ 150 h 811"/>
                  <a:gd name="T46" fmla="*/ 575 w 811"/>
                  <a:gd name="T47" fmla="*/ 199 h 811"/>
                  <a:gd name="T48" fmla="*/ 641 w 811"/>
                  <a:gd name="T49" fmla="*/ 278 h 811"/>
                  <a:gd name="T50" fmla="*/ 671 w 811"/>
                  <a:gd name="T51" fmla="*/ 377 h 811"/>
                  <a:gd name="T52" fmla="*/ 671 w 811"/>
                  <a:gd name="T53" fmla="*/ 432 h 811"/>
                  <a:gd name="T54" fmla="*/ 641 w 811"/>
                  <a:gd name="T55" fmla="*/ 533 h 811"/>
                  <a:gd name="T56" fmla="*/ 575 w 811"/>
                  <a:gd name="T57" fmla="*/ 611 h 811"/>
                  <a:gd name="T58" fmla="*/ 486 w 811"/>
                  <a:gd name="T59" fmla="*/ 661 h 811"/>
                  <a:gd name="T60" fmla="*/ 405 w 811"/>
                  <a:gd name="T61" fmla="*/ 673 h 811"/>
                  <a:gd name="T62" fmla="*/ 669 w 811"/>
                  <a:gd name="T63" fmla="*/ 193 h 811"/>
                  <a:gd name="T64" fmla="*/ 628 w 811"/>
                  <a:gd name="T65" fmla="*/ 166 h 811"/>
                  <a:gd name="T66" fmla="*/ 618 w 811"/>
                  <a:gd name="T67" fmla="*/ 130 h 811"/>
                  <a:gd name="T68" fmla="*/ 628 w 811"/>
                  <a:gd name="T69" fmla="*/ 95 h 811"/>
                  <a:gd name="T70" fmla="*/ 669 w 811"/>
                  <a:gd name="T71" fmla="*/ 68 h 811"/>
                  <a:gd name="T72" fmla="*/ 695 w 811"/>
                  <a:gd name="T73" fmla="*/ 68 h 811"/>
                  <a:gd name="T74" fmla="*/ 733 w 811"/>
                  <a:gd name="T75" fmla="*/ 95 h 811"/>
                  <a:gd name="T76" fmla="*/ 745 w 811"/>
                  <a:gd name="T77" fmla="*/ 130 h 811"/>
                  <a:gd name="T78" fmla="*/ 733 w 811"/>
                  <a:gd name="T79" fmla="*/ 166 h 811"/>
                  <a:gd name="T80" fmla="*/ 695 w 811"/>
                  <a:gd name="T81" fmla="*/ 193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11" h="811">
                    <a:moveTo>
                      <a:pt x="663" y="0"/>
                    </a:moveTo>
                    <a:lnTo>
                      <a:pt x="148" y="0"/>
                    </a:lnTo>
                    <a:lnTo>
                      <a:pt x="118" y="1"/>
                    </a:lnTo>
                    <a:lnTo>
                      <a:pt x="65" y="24"/>
                    </a:lnTo>
                    <a:lnTo>
                      <a:pt x="24" y="65"/>
                    </a:lnTo>
                    <a:lnTo>
                      <a:pt x="1" y="118"/>
                    </a:lnTo>
                    <a:lnTo>
                      <a:pt x="0" y="148"/>
                    </a:lnTo>
                    <a:lnTo>
                      <a:pt x="0" y="663"/>
                    </a:lnTo>
                    <a:lnTo>
                      <a:pt x="1" y="693"/>
                    </a:lnTo>
                    <a:lnTo>
                      <a:pt x="24" y="746"/>
                    </a:lnTo>
                    <a:lnTo>
                      <a:pt x="65" y="787"/>
                    </a:lnTo>
                    <a:lnTo>
                      <a:pt x="118" y="808"/>
                    </a:lnTo>
                    <a:lnTo>
                      <a:pt x="148" y="811"/>
                    </a:lnTo>
                    <a:lnTo>
                      <a:pt x="663" y="811"/>
                    </a:lnTo>
                    <a:lnTo>
                      <a:pt x="693" y="808"/>
                    </a:lnTo>
                    <a:lnTo>
                      <a:pt x="746" y="787"/>
                    </a:lnTo>
                    <a:lnTo>
                      <a:pt x="787" y="746"/>
                    </a:lnTo>
                    <a:lnTo>
                      <a:pt x="810" y="693"/>
                    </a:lnTo>
                    <a:lnTo>
                      <a:pt x="811" y="663"/>
                    </a:lnTo>
                    <a:lnTo>
                      <a:pt x="811" y="148"/>
                    </a:lnTo>
                    <a:lnTo>
                      <a:pt x="810" y="118"/>
                    </a:lnTo>
                    <a:lnTo>
                      <a:pt x="787" y="65"/>
                    </a:lnTo>
                    <a:lnTo>
                      <a:pt x="746" y="24"/>
                    </a:lnTo>
                    <a:lnTo>
                      <a:pt x="693" y="1"/>
                    </a:lnTo>
                    <a:lnTo>
                      <a:pt x="663" y="0"/>
                    </a:lnTo>
                    <a:close/>
                    <a:moveTo>
                      <a:pt x="405" y="673"/>
                    </a:moveTo>
                    <a:lnTo>
                      <a:pt x="377" y="671"/>
                    </a:lnTo>
                    <a:lnTo>
                      <a:pt x="326" y="661"/>
                    </a:lnTo>
                    <a:lnTo>
                      <a:pt x="278" y="640"/>
                    </a:lnTo>
                    <a:lnTo>
                      <a:pt x="235" y="611"/>
                    </a:lnTo>
                    <a:lnTo>
                      <a:pt x="199" y="575"/>
                    </a:lnTo>
                    <a:lnTo>
                      <a:pt x="170" y="533"/>
                    </a:lnTo>
                    <a:lnTo>
                      <a:pt x="150" y="484"/>
                    </a:lnTo>
                    <a:lnTo>
                      <a:pt x="140" y="432"/>
                    </a:lnTo>
                    <a:lnTo>
                      <a:pt x="138" y="405"/>
                    </a:lnTo>
                    <a:lnTo>
                      <a:pt x="140" y="377"/>
                    </a:lnTo>
                    <a:lnTo>
                      <a:pt x="150" y="326"/>
                    </a:lnTo>
                    <a:lnTo>
                      <a:pt x="170" y="278"/>
                    </a:lnTo>
                    <a:lnTo>
                      <a:pt x="199" y="235"/>
                    </a:lnTo>
                    <a:lnTo>
                      <a:pt x="235" y="199"/>
                    </a:lnTo>
                    <a:lnTo>
                      <a:pt x="278" y="170"/>
                    </a:lnTo>
                    <a:lnTo>
                      <a:pt x="326" y="150"/>
                    </a:lnTo>
                    <a:lnTo>
                      <a:pt x="377" y="138"/>
                    </a:lnTo>
                    <a:lnTo>
                      <a:pt x="405" y="138"/>
                    </a:lnTo>
                    <a:lnTo>
                      <a:pt x="432" y="138"/>
                    </a:lnTo>
                    <a:lnTo>
                      <a:pt x="486" y="150"/>
                    </a:lnTo>
                    <a:lnTo>
                      <a:pt x="533" y="170"/>
                    </a:lnTo>
                    <a:lnTo>
                      <a:pt x="575" y="199"/>
                    </a:lnTo>
                    <a:lnTo>
                      <a:pt x="612" y="235"/>
                    </a:lnTo>
                    <a:lnTo>
                      <a:pt x="641" y="278"/>
                    </a:lnTo>
                    <a:lnTo>
                      <a:pt x="661" y="326"/>
                    </a:lnTo>
                    <a:lnTo>
                      <a:pt x="671" y="377"/>
                    </a:lnTo>
                    <a:lnTo>
                      <a:pt x="673" y="405"/>
                    </a:lnTo>
                    <a:lnTo>
                      <a:pt x="671" y="432"/>
                    </a:lnTo>
                    <a:lnTo>
                      <a:pt x="661" y="484"/>
                    </a:lnTo>
                    <a:lnTo>
                      <a:pt x="641" y="533"/>
                    </a:lnTo>
                    <a:lnTo>
                      <a:pt x="612" y="575"/>
                    </a:lnTo>
                    <a:lnTo>
                      <a:pt x="575" y="611"/>
                    </a:lnTo>
                    <a:lnTo>
                      <a:pt x="533" y="640"/>
                    </a:lnTo>
                    <a:lnTo>
                      <a:pt x="486" y="661"/>
                    </a:lnTo>
                    <a:lnTo>
                      <a:pt x="432" y="671"/>
                    </a:lnTo>
                    <a:lnTo>
                      <a:pt x="405" y="673"/>
                    </a:lnTo>
                    <a:close/>
                    <a:moveTo>
                      <a:pt x="682" y="193"/>
                    </a:moveTo>
                    <a:lnTo>
                      <a:pt x="669" y="193"/>
                    </a:lnTo>
                    <a:lnTo>
                      <a:pt x="646" y="183"/>
                    </a:lnTo>
                    <a:lnTo>
                      <a:pt x="628" y="166"/>
                    </a:lnTo>
                    <a:lnTo>
                      <a:pt x="620" y="143"/>
                    </a:lnTo>
                    <a:lnTo>
                      <a:pt x="618" y="130"/>
                    </a:lnTo>
                    <a:lnTo>
                      <a:pt x="620" y="117"/>
                    </a:lnTo>
                    <a:lnTo>
                      <a:pt x="628" y="95"/>
                    </a:lnTo>
                    <a:lnTo>
                      <a:pt x="646" y="78"/>
                    </a:lnTo>
                    <a:lnTo>
                      <a:pt x="669" y="68"/>
                    </a:lnTo>
                    <a:lnTo>
                      <a:pt x="682" y="66"/>
                    </a:lnTo>
                    <a:lnTo>
                      <a:pt x="695" y="68"/>
                    </a:lnTo>
                    <a:lnTo>
                      <a:pt x="716" y="78"/>
                    </a:lnTo>
                    <a:lnTo>
                      <a:pt x="733" y="95"/>
                    </a:lnTo>
                    <a:lnTo>
                      <a:pt x="744" y="117"/>
                    </a:lnTo>
                    <a:lnTo>
                      <a:pt x="745" y="130"/>
                    </a:lnTo>
                    <a:lnTo>
                      <a:pt x="744" y="143"/>
                    </a:lnTo>
                    <a:lnTo>
                      <a:pt x="733" y="166"/>
                    </a:lnTo>
                    <a:lnTo>
                      <a:pt x="716" y="183"/>
                    </a:lnTo>
                    <a:lnTo>
                      <a:pt x="695" y="193"/>
                    </a:lnTo>
                    <a:lnTo>
                      <a:pt x="682" y="19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8" name="Freeform 21"/>
              <p:cNvSpPr>
                <a:spLocks/>
              </p:cNvSpPr>
              <p:nvPr/>
            </p:nvSpPr>
            <p:spPr bwMode="auto">
              <a:xfrm>
                <a:off x="1983" y="660"/>
                <a:ext cx="103" cy="103"/>
              </a:xfrm>
              <a:custGeom>
                <a:avLst/>
                <a:gdLst>
                  <a:gd name="T0" fmla="*/ 154 w 308"/>
                  <a:gd name="T1" fmla="*/ 0 h 308"/>
                  <a:gd name="T2" fmla="*/ 124 w 308"/>
                  <a:gd name="T3" fmla="*/ 3 h 308"/>
                  <a:gd name="T4" fmla="*/ 67 w 308"/>
                  <a:gd name="T5" fmla="*/ 26 h 308"/>
                  <a:gd name="T6" fmla="*/ 26 w 308"/>
                  <a:gd name="T7" fmla="*/ 67 h 308"/>
                  <a:gd name="T8" fmla="*/ 3 w 308"/>
                  <a:gd name="T9" fmla="*/ 122 h 308"/>
                  <a:gd name="T10" fmla="*/ 0 w 308"/>
                  <a:gd name="T11" fmla="*/ 154 h 308"/>
                  <a:gd name="T12" fmla="*/ 3 w 308"/>
                  <a:gd name="T13" fmla="*/ 185 h 308"/>
                  <a:gd name="T14" fmla="*/ 26 w 308"/>
                  <a:gd name="T15" fmla="*/ 240 h 308"/>
                  <a:gd name="T16" fmla="*/ 67 w 308"/>
                  <a:gd name="T17" fmla="*/ 283 h 308"/>
                  <a:gd name="T18" fmla="*/ 124 w 308"/>
                  <a:gd name="T19" fmla="*/ 307 h 308"/>
                  <a:gd name="T20" fmla="*/ 154 w 308"/>
                  <a:gd name="T21" fmla="*/ 308 h 308"/>
                  <a:gd name="T22" fmla="*/ 186 w 308"/>
                  <a:gd name="T23" fmla="*/ 307 h 308"/>
                  <a:gd name="T24" fmla="*/ 242 w 308"/>
                  <a:gd name="T25" fmla="*/ 283 h 308"/>
                  <a:gd name="T26" fmla="*/ 284 w 308"/>
                  <a:gd name="T27" fmla="*/ 240 h 308"/>
                  <a:gd name="T28" fmla="*/ 307 w 308"/>
                  <a:gd name="T29" fmla="*/ 185 h 308"/>
                  <a:gd name="T30" fmla="*/ 308 w 308"/>
                  <a:gd name="T31" fmla="*/ 154 h 308"/>
                  <a:gd name="T32" fmla="*/ 307 w 308"/>
                  <a:gd name="T33" fmla="*/ 122 h 308"/>
                  <a:gd name="T34" fmla="*/ 284 w 308"/>
                  <a:gd name="T35" fmla="*/ 67 h 308"/>
                  <a:gd name="T36" fmla="*/ 242 w 308"/>
                  <a:gd name="T37" fmla="*/ 26 h 308"/>
                  <a:gd name="T38" fmla="*/ 186 w 308"/>
                  <a:gd name="T39" fmla="*/ 3 h 308"/>
                  <a:gd name="T40" fmla="*/ 154 w 308"/>
                  <a:gd name="T41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8" h="308">
                    <a:moveTo>
                      <a:pt x="154" y="0"/>
                    </a:moveTo>
                    <a:lnTo>
                      <a:pt x="124" y="3"/>
                    </a:lnTo>
                    <a:lnTo>
                      <a:pt x="67" y="26"/>
                    </a:lnTo>
                    <a:lnTo>
                      <a:pt x="26" y="67"/>
                    </a:lnTo>
                    <a:lnTo>
                      <a:pt x="3" y="122"/>
                    </a:lnTo>
                    <a:lnTo>
                      <a:pt x="0" y="154"/>
                    </a:lnTo>
                    <a:lnTo>
                      <a:pt x="3" y="185"/>
                    </a:lnTo>
                    <a:lnTo>
                      <a:pt x="26" y="240"/>
                    </a:lnTo>
                    <a:lnTo>
                      <a:pt x="67" y="283"/>
                    </a:lnTo>
                    <a:lnTo>
                      <a:pt x="124" y="307"/>
                    </a:lnTo>
                    <a:lnTo>
                      <a:pt x="154" y="308"/>
                    </a:lnTo>
                    <a:lnTo>
                      <a:pt x="186" y="307"/>
                    </a:lnTo>
                    <a:lnTo>
                      <a:pt x="242" y="283"/>
                    </a:lnTo>
                    <a:lnTo>
                      <a:pt x="284" y="240"/>
                    </a:lnTo>
                    <a:lnTo>
                      <a:pt x="307" y="185"/>
                    </a:lnTo>
                    <a:lnTo>
                      <a:pt x="308" y="154"/>
                    </a:lnTo>
                    <a:lnTo>
                      <a:pt x="307" y="122"/>
                    </a:lnTo>
                    <a:lnTo>
                      <a:pt x="284" y="67"/>
                    </a:lnTo>
                    <a:lnTo>
                      <a:pt x="242" y="26"/>
                    </a:lnTo>
                    <a:lnTo>
                      <a:pt x="186" y="3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9" name="Freeform 22"/>
              <p:cNvSpPr>
                <a:spLocks noEditPoints="1"/>
              </p:cNvSpPr>
              <p:nvPr/>
            </p:nvSpPr>
            <p:spPr bwMode="auto">
              <a:xfrm>
                <a:off x="1747" y="423"/>
                <a:ext cx="575" cy="575"/>
              </a:xfrm>
              <a:custGeom>
                <a:avLst/>
                <a:gdLst>
                  <a:gd name="T0" fmla="*/ 819 w 1725"/>
                  <a:gd name="T1" fmla="*/ 2 h 1725"/>
                  <a:gd name="T2" fmla="*/ 647 w 1725"/>
                  <a:gd name="T3" fmla="*/ 28 h 1725"/>
                  <a:gd name="T4" fmla="*/ 489 w 1725"/>
                  <a:gd name="T5" fmla="*/ 85 h 1725"/>
                  <a:gd name="T6" fmla="*/ 346 w 1725"/>
                  <a:gd name="T7" fmla="*/ 172 h 1725"/>
                  <a:gd name="T8" fmla="*/ 223 w 1725"/>
                  <a:gd name="T9" fmla="*/ 283 h 1725"/>
                  <a:gd name="T10" fmla="*/ 124 w 1725"/>
                  <a:gd name="T11" fmla="*/ 415 h 1725"/>
                  <a:gd name="T12" fmla="*/ 52 w 1725"/>
                  <a:gd name="T13" fmla="*/ 567 h 1725"/>
                  <a:gd name="T14" fmla="*/ 10 w 1725"/>
                  <a:gd name="T15" fmla="*/ 731 h 1725"/>
                  <a:gd name="T16" fmla="*/ 0 w 1725"/>
                  <a:gd name="T17" fmla="*/ 863 h 1725"/>
                  <a:gd name="T18" fmla="*/ 10 w 1725"/>
                  <a:gd name="T19" fmla="*/ 994 h 1725"/>
                  <a:gd name="T20" fmla="*/ 52 w 1725"/>
                  <a:gd name="T21" fmla="*/ 1159 h 1725"/>
                  <a:gd name="T22" fmla="*/ 124 w 1725"/>
                  <a:gd name="T23" fmla="*/ 1310 h 1725"/>
                  <a:gd name="T24" fmla="*/ 223 w 1725"/>
                  <a:gd name="T25" fmla="*/ 1443 h 1725"/>
                  <a:gd name="T26" fmla="*/ 346 w 1725"/>
                  <a:gd name="T27" fmla="*/ 1553 h 1725"/>
                  <a:gd name="T28" fmla="*/ 489 w 1725"/>
                  <a:gd name="T29" fmla="*/ 1640 h 1725"/>
                  <a:gd name="T30" fmla="*/ 647 w 1725"/>
                  <a:gd name="T31" fmla="*/ 1698 h 1725"/>
                  <a:gd name="T32" fmla="*/ 819 w 1725"/>
                  <a:gd name="T33" fmla="*/ 1724 h 1725"/>
                  <a:gd name="T34" fmla="*/ 907 w 1725"/>
                  <a:gd name="T35" fmla="*/ 1724 h 1725"/>
                  <a:gd name="T36" fmla="*/ 1078 w 1725"/>
                  <a:gd name="T37" fmla="*/ 1698 h 1725"/>
                  <a:gd name="T38" fmla="*/ 1237 w 1725"/>
                  <a:gd name="T39" fmla="*/ 1640 h 1725"/>
                  <a:gd name="T40" fmla="*/ 1379 w 1725"/>
                  <a:gd name="T41" fmla="*/ 1553 h 1725"/>
                  <a:gd name="T42" fmla="*/ 1500 w 1725"/>
                  <a:gd name="T43" fmla="*/ 1443 h 1725"/>
                  <a:gd name="T44" fmla="*/ 1600 w 1725"/>
                  <a:gd name="T45" fmla="*/ 1310 h 1725"/>
                  <a:gd name="T46" fmla="*/ 1673 w 1725"/>
                  <a:gd name="T47" fmla="*/ 1159 h 1725"/>
                  <a:gd name="T48" fmla="*/ 1715 w 1725"/>
                  <a:gd name="T49" fmla="*/ 994 h 1725"/>
                  <a:gd name="T50" fmla="*/ 1725 w 1725"/>
                  <a:gd name="T51" fmla="*/ 863 h 1725"/>
                  <a:gd name="T52" fmla="*/ 1715 w 1725"/>
                  <a:gd name="T53" fmla="*/ 731 h 1725"/>
                  <a:gd name="T54" fmla="*/ 1673 w 1725"/>
                  <a:gd name="T55" fmla="*/ 567 h 1725"/>
                  <a:gd name="T56" fmla="*/ 1600 w 1725"/>
                  <a:gd name="T57" fmla="*/ 415 h 1725"/>
                  <a:gd name="T58" fmla="*/ 1500 w 1725"/>
                  <a:gd name="T59" fmla="*/ 283 h 1725"/>
                  <a:gd name="T60" fmla="*/ 1379 w 1725"/>
                  <a:gd name="T61" fmla="*/ 172 h 1725"/>
                  <a:gd name="T62" fmla="*/ 1237 w 1725"/>
                  <a:gd name="T63" fmla="*/ 85 h 1725"/>
                  <a:gd name="T64" fmla="*/ 1078 w 1725"/>
                  <a:gd name="T65" fmla="*/ 28 h 1725"/>
                  <a:gd name="T66" fmla="*/ 907 w 1725"/>
                  <a:gd name="T67" fmla="*/ 2 h 1725"/>
                  <a:gd name="T68" fmla="*/ 1381 w 1725"/>
                  <a:gd name="T69" fmla="*/ 1123 h 1725"/>
                  <a:gd name="T70" fmla="*/ 1369 w 1725"/>
                  <a:gd name="T71" fmla="*/ 1201 h 1725"/>
                  <a:gd name="T72" fmla="*/ 1322 w 1725"/>
                  <a:gd name="T73" fmla="*/ 1288 h 1725"/>
                  <a:gd name="T74" fmla="*/ 1244 w 1725"/>
                  <a:gd name="T75" fmla="*/ 1352 h 1725"/>
                  <a:gd name="T76" fmla="*/ 1146 w 1725"/>
                  <a:gd name="T77" fmla="*/ 1383 h 1725"/>
                  <a:gd name="T78" fmla="*/ 605 w 1725"/>
                  <a:gd name="T79" fmla="*/ 1383 h 1725"/>
                  <a:gd name="T80" fmla="*/ 527 w 1725"/>
                  <a:gd name="T81" fmla="*/ 1372 h 1725"/>
                  <a:gd name="T82" fmla="*/ 438 w 1725"/>
                  <a:gd name="T83" fmla="*/ 1324 h 1725"/>
                  <a:gd name="T84" fmla="*/ 375 w 1725"/>
                  <a:gd name="T85" fmla="*/ 1247 h 1725"/>
                  <a:gd name="T86" fmla="*/ 344 w 1725"/>
                  <a:gd name="T87" fmla="*/ 1149 h 1725"/>
                  <a:gd name="T88" fmla="*/ 343 w 1725"/>
                  <a:gd name="T89" fmla="*/ 608 h 1725"/>
                  <a:gd name="T90" fmla="*/ 355 w 1725"/>
                  <a:gd name="T91" fmla="*/ 531 h 1725"/>
                  <a:gd name="T92" fmla="*/ 404 w 1725"/>
                  <a:gd name="T93" fmla="*/ 441 h 1725"/>
                  <a:gd name="T94" fmla="*/ 480 w 1725"/>
                  <a:gd name="T95" fmla="*/ 378 h 1725"/>
                  <a:gd name="T96" fmla="*/ 578 w 1725"/>
                  <a:gd name="T97" fmla="*/ 348 h 1725"/>
                  <a:gd name="T98" fmla="*/ 1120 w 1725"/>
                  <a:gd name="T99" fmla="*/ 346 h 1725"/>
                  <a:gd name="T100" fmla="*/ 1198 w 1725"/>
                  <a:gd name="T101" fmla="*/ 358 h 1725"/>
                  <a:gd name="T102" fmla="*/ 1286 w 1725"/>
                  <a:gd name="T103" fmla="*/ 407 h 1725"/>
                  <a:gd name="T104" fmla="*/ 1350 w 1725"/>
                  <a:gd name="T105" fmla="*/ 483 h 1725"/>
                  <a:gd name="T106" fmla="*/ 1381 w 1725"/>
                  <a:gd name="T107" fmla="*/ 581 h 1725"/>
                  <a:gd name="T108" fmla="*/ 1381 w 1725"/>
                  <a:gd name="T109" fmla="*/ 1123 h 17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5" h="1725">
                    <a:moveTo>
                      <a:pt x="862" y="0"/>
                    </a:moveTo>
                    <a:lnTo>
                      <a:pt x="819" y="2"/>
                    </a:lnTo>
                    <a:lnTo>
                      <a:pt x="731" y="10"/>
                    </a:lnTo>
                    <a:lnTo>
                      <a:pt x="647" y="28"/>
                    </a:lnTo>
                    <a:lnTo>
                      <a:pt x="566" y="52"/>
                    </a:lnTo>
                    <a:lnTo>
                      <a:pt x="489" y="85"/>
                    </a:lnTo>
                    <a:lnTo>
                      <a:pt x="415" y="126"/>
                    </a:lnTo>
                    <a:lnTo>
                      <a:pt x="346" y="172"/>
                    </a:lnTo>
                    <a:lnTo>
                      <a:pt x="282" y="225"/>
                    </a:lnTo>
                    <a:lnTo>
                      <a:pt x="223" y="283"/>
                    </a:lnTo>
                    <a:lnTo>
                      <a:pt x="172" y="346"/>
                    </a:lnTo>
                    <a:lnTo>
                      <a:pt x="124" y="415"/>
                    </a:lnTo>
                    <a:lnTo>
                      <a:pt x="85" y="489"/>
                    </a:lnTo>
                    <a:lnTo>
                      <a:pt x="52" y="567"/>
                    </a:lnTo>
                    <a:lnTo>
                      <a:pt x="27" y="647"/>
                    </a:lnTo>
                    <a:lnTo>
                      <a:pt x="10" y="731"/>
                    </a:lnTo>
                    <a:lnTo>
                      <a:pt x="1" y="819"/>
                    </a:lnTo>
                    <a:lnTo>
                      <a:pt x="0" y="863"/>
                    </a:lnTo>
                    <a:lnTo>
                      <a:pt x="1" y="907"/>
                    </a:lnTo>
                    <a:lnTo>
                      <a:pt x="10" y="994"/>
                    </a:lnTo>
                    <a:lnTo>
                      <a:pt x="27" y="1078"/>
                    </a:lnTo>
                    <a:lnTo>
                      <a:pt x="52" y="1159"/>
                    </a:lnTo>
                    <a:lnTo>
                      <a:pt x="85" y="1237"/>
                    </a:lnTo>
                    <a:lnTo>
                      <a:pt x="124" y="1310"/>
                    </a:lnTo>
                    <a:lnTo>
                      <a:pt x="172" y="1379"/>
                    </a:lnTo>
                    <a:lnTo>
                      <a:pt x="223" y="1443"/>
                    </a:lnTo>
                    <a:lnTo>
                      <a:pt x="282" y="1502"/>
                    </a:lnTo>
                    <a:lnTo>
                      <a:pt x="346" y="1553"/>
                    </a:lnTo>
                    <a:lnTo>
                      <a:pt x="415" y="1601"/>
                    </a:lnTo>
                    <a:lnTo>
                      <a:pt x="489" y="1640"/>
                    </a:lnTo>
                    <a:lnTo>
                      <a:pt x="566" y="1673"/>
                    </a:lnTo>
                    <a:lnTo>
                      <a:pt x="647" y="1698"/>
                    </a:lnTo>
                    <a:lnTo>
                      <a:pt x="731" y="1715"/>
                    </a:lnTo>
                    <a:lnTo>
                      <a:pt x="819" y="1724"/>
                    </a:lnTo>
                    <a:lnTo>
                      <a:pt x="862" y="1725"/>
                    </a:lnTo>
                    <a:lnTo>
                      <a:pt x="907" y="1724"/>
                    </a:lnTo>
                    <a:lnTo>
                      <a:pt x="994" y="1715"/>
                    </a:lnTo>
                    <a:lnTo>
                      <a:pt x="1078" y="1698"/>
                    </a:lnTo>
                    <a:lnTo>
                      <a:pt x="1159" y="1673"/>
                    </a:lnTo>
                    <a:lnTo>
                      <a:pt x="1237" y="1640"/>
                    </a:lnTo>
                    <a:lnTo>
                      <a:pt x="1310" y="1601"/>
                    </a:lnTo>
                    <a:lnTo>
                      <a:pt x="1379" y="1553"/>
                    </a:lnTo>
                    <a:lnTo>
                      <a:pt x="1443" y="1502"/>
                    </a:lnTo>
                    <a:lnTo>
                      <a:pt x="1500" y="1443"/>
                    </a:lnTo>
                    <a:lnTo>
                      <a:pt x="1554" y="1379"/>
                    </a:lnTo>
                    <a:lnTo>
                      <a:pt x="1600" y="1310"/>
                    </a:lnTo>
                    <a:lnTo>
                      <a:pt x="1640" y="1237"/>
                    </a:lnTo>
                    <a:lnTo>
                      <a:pt x="1673" y="1159"/>
                    </a:lnTo>
                    <a:lnTo>
                      <a:pt x="1698" y="1078"/>
                    </a:lnTo>
                    <a:lnTo>
                      <a:pt x="1715" y="994"/>
                    </a:lnTo>
                    <a:lnTo>
                      <a:pt x="1724" y="907"/>
                    </a:lnTo>
                    <a:lnTo>
                      <a:pt x="1725" y="863"/>
                    </a:lnTo>
                    <a:lnTo>
                      <a:pt x="1724" y="819"/>
                    </a:lnTo>
                    <a:lnTo>
                      <a:pt x="1715" y="731"/>
                    </a:lnTo>
                    <a:lnTo>
                      <a:pt x="1698" y="647"/>
                    </a:lnTo>
                    <a:lnTo>
                      <a:pt x="1673" y="567"/>
                    </a:lnTo>
                    <a:lnTo>
                      <a:pt x="1640" y="489"/>
                    </a:lnTo>
                    <a:lnTo>
                      <a:pt x="1600" y="415"/>
                    </a:lnTo>
                    <a:lnTo>
                      <a:pt x="1554" y="346"/>
                    </a:lnTo>
                    <a:lnTo>
                      <a:pt x="1500" y="283"/>
                    </a:lnTo>
                    <a:lnTo>
                      <a:pt x="1443" y="225"/>
                    </a:lnTo>
                    <a:lnTo>
                      <a:pt x="1379" y="172"/>
                    </a:lnTo>
                    <a:lnTo>
                      <a:pt x="1310" y="126"/>
                    </a:lnTo>
                    <a:lnTo>
                      <a:pt x="1237" y="85"/>
                    </a:lnTo>
                    <a:lnTo>
                      <a:pt x="1159" y="52"/>
                    </a:lnTo>
                    <a:lnTo>
                      <a:pt x="1078" y="28"/>
                    </a:lnTo>
                    <a:lnTo>
                      <a:pt x="994" y="10"/>
                    </a:lnTo>
                    <a:lnTo>
                      <a:pt x="907" y="2"/>
                    </a:lnTo>
                    <a:lnTo>
                      <a:pt x="862" y="0"/>
                    </a:lnTo>
                    <a:close/>
                    <a:moveTo>
                      <a:pt x="1381" y="1123"/>
                    </a:moveTo>
                    <a:lnTo>
                      <a:pt x="1381" y="1149"/>
                    </a:lnTo>
                    <a:lnTo>
                      <a:pt x="1369" y="1201"/>
                    </a:lnTo>
                    <a:lnTo>
                      <a:pt x="1350" y="1247"/>
                    </a:lnTo>
                    <a:lnTo>
                      <a:pt x="1322" y="1288"/>
                    </a:lnTo>
                    <a:lnTo>
                      <a:pt x="1286" y="1324"/>
                    </a:lnTo>
                    <a:lnTo>
                      <a:pt x="1244" y="1352"/>
                    </a:lnTo>
                    <a:lnTo>
                      <a:pt x="1198" y="1372"/>
                    </a:lnTo>
                    <a:lnTo>
                      <a:pt x="1146" y="1383"/>
                    </a:lnTo>
                    <a:lnTo>
                      <a:pt x="1120" y="1383"/>
                    </a:lnTo>
                    <a:lnTo>
                      <a:pt x="605" y="1383"/>
                    </a:lnTo>
                    <a:lnTo>
                      <a:pt x="578" y="1383"/>
                    </a:lnTo>
                    <a:lnTo>
                      <a:pt x="527" y="1372"/>
                    </a:lnTo>
                    <a:lnTo>
                      <a:pt x="480" y="1352"/>
                    </a:lnTo>
                    <a:lnTo>
                      <a:pt x="438" y="1324"/>
                    </a:lnTo>
                    <a:lnTo>
                      <a:pt x="404" y="1288"/>
                    </a:lnTo>
                    <a:lnTo>
                      <a:pt x="375" y="1247"/>
                    </a:lnTo>
                    <a:lnTo>
                      <a:pt x="355" y="1201"/>
                    </a:lnTo>
                    <a:lnTo>
                      <a:pt x="344" y="1149"/>
                    </a:lnTo>
                    <a:lnTo>
                      <a:pt x="343" y="1123"/>
                    </a:lnTo>
                    <a:lnTo>
                      <a:pt x="343" y="608"/>
                    </a:lnTo>
                    <a:lnTo>
                      <a:pt x="344" y="581"/>
                    </a:lnTo>
                    <a:lnTo>
                      <a:pt x="355" y="531"/>
                    </a:lnTo>
                    <a:lnTo>
                      <a:pt x="375" y="483"/>
                    </a:lnTo>
                    <a:lnTo>
                      <a:pt x="404" y="441"/>
                    </a:lnTo>
                    <a:lnTo>
                      <a:pt x="438" y="407"/>
                    </a:lnTo>
                    <a:lnTo>
                      <a:pt x="480" y="378"/>
                    </a:lnTo>
                    <a:lnTo>
                      <a:pt x="527" y="358"/>
                    </a:lnTo>
                    <a:lnTo>
                      <a:pt x="578" y="348"/>
                    </a:lnTo>
                    <a:lnTo>
                      <a:pt x="605" y="346"/>
                    </a:lnTo>
                    <a:lnTo>
                      <a:pt x="1120" y="346"/>
                    </a:lnTo>
                    <a:lnTo>
                      <a:pt x="1146" y="348"/>
                    </a:lnTo>
                    <a:lnTo>
                      <a:pt x="1198" y="358"/>
                    </a:lnTo>
                    <a:lnTo>
                      <a:pt x="1244" y="378"/>
                    </a:lnTo>
                    <a:lnTo>
                      <a:pt x="1286" y="407"/>
                    </a:lnTo>
                    <a:lnTo>
                      <a:pt x="1322" y="441"/>
                    </a:lnTo>
                    <a:lnTo>
                      <a:pt x="1350" y="483"/>
                    </a:lnTo>
                    <a:lnTo>
                      <a:pt x="1369" y="531"/>
                    </a:lnTo>
                    <a:lnTo>
                      <a:pt x="1381" y="581"/>
                    </a:lnTo>
                    <a:lnTo>
                      <a:pt x="1381" y="608"/>
                    </a:lnTo>
                    <a:lnTo>
                      <a:pt x="1381" y="11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37" name="Freeform 30"/>
            <p:cNvSpPr>
              <a:spLocks noEditPoints="1"/>
            </p:cNvSpPr>
            <p:nvPr/>
          </p:nvSpPr>
          <p:spPr bwMode="auto">
            <a:xfrm rot="5400000">
              <a:off x="10950162" y="470161"/>
              <a:ext cx="140525" cy="266701"/>
            </a:xfrm>
            <a:custGeom>
              <a:avLst/>
              <a:gdLst>
                <a:gd name="T0" fmla="*/ 586 w 851"/>
                <a:gd name="T1" fmla="*/ 92 h 1617"/>
                <a:gd name="T2" fmla="*/ 258 w 851"/>
                <a:gd name="T3" fmla="*/ 0 h 1617"/>
                <a:gd name="T4" fmla="*/ 140 w 851"/>
                <a:gd name="T5" fmla="*/ 92 h 1617"/>
                <a:gd name="T6" fmla="*/ 61 w 851"/>
                <a:gd name="T7" fmla="*/ 117 h 1617"/>
                <a:gd name="T8" fmla="*/ 1 w 851"/>
                <a:gd name="T9" fmla="*/ 205 h 1617"/>
                <a:gd name="T10" fmla="*/ 0 w 851"/>
                <a:gd name="T11" fmla="*/ 1477 h 1617"/>
                <a:gd name="T12" fmla="*/ 23 w 851"/>
                <a:gd name="T13" fmla="*/ 1556 h 1617"/>
                <a:gd name="T14" fmla="*/ 111 w 851"/>
                <a:gd name="T15" fmla="*/ 1615 h 1617"/>
                <a:gd name="T16" fmla="*/ 711 w 851"/>
                <a:gd name="T17" fmla="*/ 1617 h 1617"/>
                <a:gd name="T18" fmla="*/ 790 w 851"/>
                <a:gd name="T19" fmla="*/ 1594 h 1617"/>
                <a:gd name="T20" fmla="*/ 850 w 851"/>
                <a:gd name="T21" fmla="*/ 1506 h 1617"/>
                <a:gd name="T22" fmla="*/ 851 w 851"/>
                <a:gd name="T23" fmla="*/ 233 h 1617"/>
                <a:gd name="T24" fmla="*/ 828 w 851"/>
                <a:gd name="T25" fmla="*/ 154 h 1617"/>
                <a:gd name="T26" fmla="*/ 740 w 851"/>
                <a:gd name="T27" fmla="*/ 95 h 1617"/>
                <a:gd name="T28" fmla="*/ 757 w 851"/>
                <a:gd name="T29" fmla="*/ 1477 h 1617"/>
                <a:gd name="T30" fmla="*/ 750 w 851"/>
                <a:gd name="T31" fmla="*/ 1503 h 1617"/>
                <a:gd name="T32" fmla="*/ 721 w 851"/>
                <a:gd name="T33" fmla="*/ 1523 h 1617"/>
                <a:gd name="T34" fmla="*/ 140 w 851"/>
                <a:gd name="T35" fmla="*/ 1525 h 1617"/>
                <a:gd name="T36" fmla="*/ 114 w 851"/>
                <a:gd name="T37" fmla="*/ 1516 h 1617"/>
                <a:gd name="T38" fmla="*/ 94 w 851"/>
                <a:gd name="T39" fmla="*/ 1487 h 1617"/>
                <a:gd name="T40" fmla="*/ 94 w 851"/>
                <a:gd name="T41" fmla="*/ 233 h 1617"/>
                <a:gd name="T42" fmla="*/ 101 w 851"/>
                <a:gd name="T43" fmla="*/ 206 h 1617"/>
                <a:gd name="T44" fmla="*/ 131 w 851"/>
                <a:gd name="T45" fmla="*/ 187 h 1617"/>
                <a:gd name="T46" fmla="*/ 711 w 851"/>
                <a:gd name="T47" fmla="*/ 186 h 1617"/>
                <a:gd name="T48" fmla="*/ 737 w 851"/>
                <a:gd name="T49" fmla="*/ 194 h 1617"/>
                <a:gd name="T50" fmla="*/ 757 w 851"/>
                <a:gd name="T51" fmla="*/ 223 h 1617"/>
                <a:gd name="T52" fmla="*/ 757 w 851"/>
                <a:gd name="T53" fmla="*/ 1477 h 1617"/>
                <a:gd name="T54" fmla="*/ 144 w 851"/>
                <a:gd name="T55" fmla="*/ 1468 h 1617"/>
                <a:gd name="T56" fmla="*/ 707 w 851"/>
                <a:gd name="T57" fmla="*/ 1264 h 1617"/>
                <a:gd name="T58" fmla="*/ 707 w 851"/>
                <a:gd name="T59" fmla="*/ 1213 h 1617"/>
                <a:gd name="T60" fmla="*/ 144 w 851"/>
                <a:gd name="T61" fmla="*/ 1009 h 1617"/>
                <a:gd name="T62" fmla="*/ 707 w 851"/>
                <a:gd name="T63" fmla="*/ 1213 h 1617"/>
                <a:gd name="T64" fmla="*/ 144 w 851"/>
                <a:gd name="T65" fmla="*/ 958 h 1617"/>
                <a:gd name="T66" fmla="*/ 707 w 851"/>
                <a:gd name="T67" fmla="*/ 754 h 1617"/>
                <a:gd name="T68" fmla="*/ 707 w 851"/>
                <a:gd name="T69" fmla="*/ 703 h 1617"/>
                <a:gd name="T70" fmla="*/ 144 w 851"/>
                <a:gd name="T71" fmla="*/ 499 h 1617"/>
                <a:gd name="T72" fmla="*/ 707 w 851"/>
                <a:gd name="T73" fmla="*/ 703 h 1617"/>
                <a:gd name="T74" fmla="*/ 144 w 851"/>
                <a:gd name="T75" fmla="*/ 448 h 1617"/>
                <a:gd name="T76" fmla="*/ 707 w 851"/>
                <a:gd name="T77" fmla="*/ 243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1" h="1617">
                  <a:moveTo>
                    <a:pt x="711" y="92"/>
                  </a:moveTo>
                  <a:lnTo>
                    <a:pt x="586" y="92"/>
                  </a:lnTo>
                  <a:lnTo>
                    <a:pt x="586" y="0"/>
                  </a:lnTo>
                  <a:lnTo>
                    <a:pt x="258" y="0"/>
                  </a:lnTo>
                  <a:lnTo>
                    <a:pt x="258" y="92"/>
                  </a:lnTo>
                  <a:lnTo>
                    <a:pt x="140" y="92"/>
                  </a:lnTo>
                  <a:lnTo>
                    <a:pt x="111" y="95"/>
                  </a:lnTo>
                  <a:lnTo>
                    <a:pt x="61" y="117"/>
                  </a:lnTo>
                  <a:lnTo>
                    <a:pt x="23" y="154"/>
                  </a:lnTo>
                  <a:lnTo>
                    <a:pt x="1" y="205"/>
                  </a:lnTo>
                  <a:lnTo>
                    <a:pt x="0" y="233"/>
                  </a:lnTo>
                  <a:lnTo>
                    <a:pt x="0" y="1477"/>
                  </a:lnTo>
                  <a:lnTo>
                    <a:pt x="1" y="1506"/>
                  </a:lnTo>
                  <a:lnTo>
                    <a:pt x="23" y="1556"/>
                  </a:lnTo>
                  <a:lnTo>
                    <a:pt x="61" y="1594"/>
                  </a:lnTo>
                  <a:lnTo>
                    <a:pt x="111" y="1615"/>
                  </a:lnTo>
                  <a:lnTo>
                    <a:pt x="140" y="1617"/>
                  </a:lnTo>
                  <a:lnTo>
                    <a:pt x="711" y="1617"/>
                  </a:lnTo>
                  <a:lnTo>
                    <a:pt x="740" y="1615"/>
                  </a:lnTo>
                  <a:lnTo>
                    <a:pt x="790" y="1594"/>
                  </a:lnTo>
                  <a:lnTo>
                    <a:pt x="828" y="1556"/>
                  </a:lnTo>
                  <a:lnTo>
                    <a:pt x="850" y="1506"/>
                  </a:lnTo>
                  <a:lnTo>
                    <a:pt x="851" y="1477"/>
                  </a:lnTo>
                  <a:lnTo>
                    <a:pt x="851" y="233"/>
                  </a:lnTo>
                  <a:lnTo>
                    <a:pt x="850" y="205"/>
                  </a:lnTo>
                  <a:lnTo>
                    <a:pt x="828" y="154"/>
                  </a:lnTo>
                  <a:lnTo>
                    <a:pt x="790" y="117"/>
                  </a:lnTo>
                  <a:lnTo>
                    <a:pt x="740" y="95"/>
                  </a:lnTo>
                  <a:lnTo>
                    <a:pt x="711" y="92"/>
                  </a:lnTo>
                  <a:close/>
                  <a:moveTo>
                    <a:pt x="757" y="1477"/>
                  </a:moveTo>
                  <a:lnTo>
                    <a:pt x="757" y="1487"/>
                  </a:lnTo>
                  <a:lnTo>
                    <a:pt x="750" y="1503"/>
                  </a:lnTo>
                  <a:lnTo>
                    <a:pt x="737" y="1516"/>
                  </a:lnTo>
                  <a:lnTo>
                    <a:pt x="721" y="1523"/>
                  </a:lnTo>
                  <a:lnTo>
                    <a:pt x="711" y="1525"/>
                  </a:lnTo>
                  <a:lnTo>
                    <a:pt x="140" y="1525"/>
                  </a:lnTo>
                  <a:lnTo>
                    <a:pt x="131" y="1523"/>
                  </a:lnTo>
                  <a:lnTo>
                    <a:pt x="114" y="1516"/>
                  </a:lnTo>
                  <a:lnTo>
                    <a:pt x="101" y="1503"/>
                  </a:lnTo>
                  <a:lnTo>
                    <a:pt x="94" y="1487"/>
                  </a:lnTo>
                  <a:lnTo>
                    <a:pt x="94" y="1477"/>
                  </a:lnTo>
                  <a:lnTo>
                    <a:pt x="94" y="233"/>
                  </a:lnTo>
                  <a:lnTo>
                    <a:pt x="94" y="223"/>
                  </a:lnTo>
                  <a:lnTo>
                    <a:pt x="101" y="206"/>
                  </a:lnTo>
                  <a:lnTo>
                    <a:pt x="114" y="194"/>
                  </a:lnTo>
                  <a:lnTo>
                    <a:pt x="131" y="187"/>
                  </a:lnTo>
                  <a:lnTo>
                    <a:pt x="140" y="186"/>
                  </a:lnTo>
                  <a:lnTo>
                    <a:pt x="711" y="186"/>
                  </a:lnTo>
                  <a:lnTo>
                    <a:pt x="721" y="187"/>
                  </a:lnTo>
                  <a:lnTo>
                    <a:pt x="737" y="194"/>
                  </a:lnTo>
                  <a:lnTo>
                    <a:pt x="750" y="206"/>
                  </a:lnTo>
                  <a:lnTo>
                    <a:pt x="757" y="223"/>
                  </a:lnTo>
                  <a:lnTo>
                    <a:pt x="757" y="233"/>
                  </a:lnTo>
                  <a:lnTo>
                    <a:pt x="757" y="1477"/>
                  </a:lnTo>
                  <a:close/>
                  <a:moveTo>
                    <a:pt x="707" y="1468"/>
                  </a:moveTo>
                  <a:lnTo>
                    <a:pt x="144" y="1468"/>
                  </a:lnTo>
                  <a:lnTo>
                    <a:pt x="144" y="1264"/>
                  </a:lnTo>
                  <a:lnTo>
                    <a:pt x="707" y="1264"/>
                  </a:lnTo>
                  <a:lnTo>
                    <a:pt x="707" y="1468"/>
                  </a:lnTo>
                  <a:close/>
                  <a:moveTo>
                    <a:pt x="707" y="1213"/>
                  </a:moveTo>
                  <a:lnTo>
                    <a:pt x="144" y="1213"/>
                  </a:lnTo>
                  <a:lnTo>
                    <a:pt x="144" y="1009"/>
                  </a:lnTo>
                  <a:lnTo>
                    <a:pt x="707" y="1009"/>
                  </a:lnTo>
                  <a:lnTo>
                    <a:pt x="707" y="1213"/>
                  </a:lnTo>
                  <a:close/>
                  <a:moveTo>
                    <a:pt x="707" y="958"/>
                  </a:moveTo>
                  <a:lnTo>
                    <a:pt x="144" y="958"/>
                  </a:lnTo>
                  <a:lnTo>
                    <a:pt x="144" y="754"/>
                  </a:lnTo>
                  <a:lnTo>
                    <a:pt x="707" y="754"/>
                  </a:lnTo>
                  <a:lnTo>
                    <a:pt x="707" y="958"/>
                  </a:lnTo>
                  <a:close/>
                  <a:moveTo>
                    <a:pt x="707" y="703"/>
                  </a:moveTo>
                  <a:lnTo>
                    <a:pt x="144" y="703"/>
                  </a:lnTo>
                  <a:lnTo>
                    <a:pt x="144" y="499"/>
                  </a:lnTo>
                  <a:lnTo>
                    <a:pt x="707" y="499"/>
                  </a:lnTo>
                  <a:lnTo>
                    <a:pt x="707" y="703"/>
                  </a:lnTo>
                  <a:close/>
                  <a:moveTo>
                    <a:pt x="707" y="448"/>
                  </a:moveTo>
                  <a:lnTo>
                    <a:pt x="144" y="448"/>
                  </a:lnTo>
                  <a:lnTo>
                    <a:pt x="144" y="243"/>
                  </a:lnTo>
                  <a:lnTo>
                    <a:pt x="707" y="243"/>
                  </a:lnTo>
                  <a:lnTo>
                    <a:pt x="707" y="44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10474324" y="495789"/>
              <a:ext cx="43954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100%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5822434" y="495789"/>
              <a:ext cx="566181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2:00 PM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0" name="Freeform 26"/>
            <p:cNvSpPr>
              <a:spLocks noEditPoints="1"/>
            </p:cNvSpPr>
            <p:nvPr/>
          </p:nvSpPr>
          <p:spPr bwMode="auto">
            <a:xfrm>
              <a:off x="1636522" y="533249"/>
              <a:ext cx="179805" cy="140525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937083" y="495789"/>
              <a:ext cx="731290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PPTBIZCAM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45" name="직선 연결선 44"/>
            <p:cNvCxnSpPr/>
            <p:nvPr/>
          </p:nvCxnSpPr>
          <p:spPr>
            <a:xfrm>
              <a:off x="376237" y="862012"/>
              <a:ext cx="1143952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0EBBDC2-2896-4E93-B133-BBC1A3250CCF}"/>
              </a:ext>
            </a:extLst>
          </p:cNvPr>
          <p:cNvSpPr/>
          <p:nvPr/>
        </p:nvSpPr>
        <p:spPr>
          <a:xfrm>
            <a:off x="4608416" y="862012"/>
            <a:ext cx="2860173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Previous view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B053159-9D9B-471C-A3E2-720577FA4252}"/>
              </a:ext>
            </a:extLst>
          </p:cNvPr>
          <p:cNvSpPr txBox="1"/>
          <p:nvPr/>
        </p:nvSpPr>
        <p:spPr>
          <a:xfrm>
            <a:off x="376235" y="5696990"/>
            <a:ext cx="11631180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Home network server Regaining Control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현재 제공된 </a:t>
            </a:r>
            <a:r>
              <a:rPr lang="en-US" altLang="ko-KR" sz="16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serving network </a:t>
            </a:r>
            <a:r>
              <a:rPr lang="ko-KR" altLang="en-US" sz="16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서버를 제어함으로써 </a:t>
            </a:r>
            <a:r>
              <a:rPr lang="en-US" altLang="ko-KR" sz="16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home network </a:t>
            </a:r>
            <a:r>
              <a:rPr lang="ko-KR" altLang="en-US" sz="16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서버가 </a:t>
            </a:r>
            <a:r>
              <a:rPr lang="en-US" altLang="ko-KR" sz="16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serving network </a:t>
            </a:r>
            <a:r>
              <a:rPr lang="ko-KR" altLang="en-US" sz="16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서버가 되는 메시지의 흐름이다</a:t>
            </a:r>
            <a:r>
              <a:rPr lang="en-US" altLang="ko-KR" sz="16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.</a:t>
            </a:r>
            <a:endParaRPr kumimoji="0" lang="en-US" altLang="ko-KR" sz="16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id="{E28B0298-AC28-43B3-BCB7-6FC12820A1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5536" y="1297404"/>
            <a:ext cx="5620927" cy="4275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405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F2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>
            <a:off x="376237" y="352425"/>
            <a:ext cx="11439525" cy="6505575"/>
          </a:xfrm>
          <a:prstGeom prst="round2SameRect">
            <a:avLst>
              <a:gd name="adj1" fmla="val 5832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317500" dist="609600" sx="95000" sy="95000" algn="l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376237" y="495789"/>
            <a:ext cx="11439525" cy="366223"/>
            <a:chOff x="376237" y="495789"/>
            <a:chExt cx="11439525" cy="366223"/>
          </a:xfrm>
        </p:grpSpPr>
        <p:grpSp>
          <p:nvGrpSpPr>
            <p:cNvPr id="13" name="Group 8"/>
            <p:cNvGrpSpPr>
              <a:grpSpLocks noChangeAspect="1"/>
            </p:cNvGrpSpPr>
            <p:nvPr/>
          </p:nvGrpSpPr>
          <p:grpSpPr bwMode="auto">
            <a:xfrm>
              <a:off x="2175290" y="533249"/>
              <a:ext cx="132372" cy="140525"/>
              <a:chOff x="4594" y="900"/>
              <a:chExt cx="276" cy="293"/>
            </a:xfrm>
            <a:solidFill>
              <a:schemeClr val="tx1"/>
            </a:solidFill>
          </p:grpSpPr>
          <p:sp>
            <p:nvSpPr>
              <p:cNvPr id="15" name="Freeform 9"/>
              <p:cNvSpPr>
                <a:spLocks/>
              </p:cNvSpPr>
              <p:nvPr/>
            </p:nvSpPr>
            <p:spPr bwMode="auto"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6" name="Freeform 10"/>
              <p:cNvSpPr>
                <a:spLocks/>
              </p:cNvSpPr>
              <p:nvPr/>
            </p:nvSpPr>
            <p:spPr bwMode="auto"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7" name="Freeform 11"/>
              <p:cNvSpPr>
                <a:spLocks noEditPoints="1"/>
              </p:cNvSpPr>
              <p:nvPr/>
            </p:nvSpPr>
            <p:spPr bwMode="auto"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8" name="Freeform 12"/>
              <p:cNvSpPr>
                <a:spLocks/>
              </p:cNvSpPr>
              <p:nvPr/>
            </p:nvSpPr>
            <p:spPr bwMode="auto"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grpSp>
          <p:nvGrpSpPr>
            <p:cNvPr id="25" name="Group 19"/>
            <p:cNvGrpSpPr>
              <a:grpSpLocks noChangeAspect="1"/>
            </p:cNvGrpSpPr>
            <p:nvPr/>
          </p:nvGrpSpPr>
          <p:grpSpPr bwMode="auto">
            <a:xfrm>
              <a:off x="1930628" y="533249"/>
              <a:ext cx="140525" cy="140525"/>
              <a:chOff x="1747" y="423"/>
              <a:chExt cx="575" cy="575"/>
            </a:xfrm>
            <a:solidFill>
              <a:schemeClr val="tx1"/>
            </a:solidFill>
          </p:grpSpPr>
          <p:sp>
            <p:nvSpPr>
              <p:cNvPr id="27" name="Freeform 20"/>
              <p:cNvSpPr>
                <a:spLocks noEditPoints="1"/>
              </p:cNvSpPr>
              <p:nvPr/>
            </p:nvSpPr>
            <p:spPr bwMode="auto">
              <a:xfrm>
                <a:off x="1899" y="577"/>
                <a:ext cx="271" cy="270"/>
              </a:xfrm>
              <a:custGeom>
                <a:avLst/>
                <a:gdLst>
                  <a:gd name="T0" fmla="*/ 148 w 811"/>
                  <a:gd name="T1" fmla="*/ 0 h 811"/>
                  <a:gd name="T2" fmla="*/ 65 w 811"/>
                  <a:gd name="T3" fmla="*/ 24 h 811"/>
                  <a:gd name="T4" fmla="*/ 1 w 811"/>
                  <a:gd name="T5" fmla="*/ 118 h 811"/>
                  <a:gd name="T6" fmla="*/ 0 w 811"/>
                  <a:gd name="T7" fmla="*/ 663 h 811"/>
                  <a:gd name="T8" fmla="*/ 24 w 811"/>
                  <a:gd name="T9" fmla="*/ 746 h 811"/>
                  <a:gd name="T10" fmla="*/ 118 w 811"/>
                  <a:gd name="T11" fmla="*/ 808 h 811"/>
                  <a:gd name="T12" fmla="*/ 663 w 811"/>
                  <a:gd name="T13" fmla="*/ 811 h 811"/>
                  <a:gd name="T14" fmla="*/ 746 w 811"/>
                  <a:gd name="T15" fmla="*/ 787 h 811"/>
                  <a:gd name="T16" fmla="*/ 810 w 811"/>
                  <a:gd name="T17" fmla="*/ 693 h 811"/>
                  <a:gd name="T18" fmla="*/ 811 w 811"/>
                  <a:gd name="T19" fmla="*/ 148 h 811"/>
                  <a:gd name="T20" fmla="*/ 787 w 811"/>
                  <a:gd name="T21" fmla="*/ 65 h 811"/>
                  <a:gd name="T22" fmla="*/ 693 w 811"/>
                  <a:gd name="T23" fmla="*/ 1 h 811"/>
                  <a:gd name="T24" fmla="*/ 405 w 811"/>
                  <a:gd name="T25" fmla="*/ 673 h 811"/>
                  <a:gd name="T26" fmla="*/ 326 w 811"/>
                  <a:gd name="T27" fmla="*/ 661 h 811"/>
                  <a:gd name="T28" fmla="*/ 235 w 811"/>
                  <a:gd name="T29" fmla="*/ 611 h 811"/>
                  <a:gd name="T30" fmla="*/ 170 w 811"/>
                  <a:gd name="T31" fmla="*/ 533 h 811"/>
                  <a:gd name="T32" fmla="*/ 140 w 811"/>
                  <a:gd name="T33" fmla="*/ 432 h 811"/>
                  <a:gd name="T34" fmla="*/ 140 w 811"/>
                  <a:gd name="T35" fmla="*/ 377 h 811"/>
                  <a:gd name="T36" fmla="*/ 170 w 811"/>
                  <a:gd name="T37" fmla="*/ 278 h 811"/>
                  <a:gd name="T38" fmla="*/ 235 w 811"/>
                  <a:gd name="T39" fmla="*/ 199 h 811"/>
                  <a:gd name="T40" fmla="*/ 326 w 811"/>
                  <a:gd name="T41" fmla="*/ 150 h 811"/>
                  <a:gd name="T42" fmla="*/ 405 w 811"/>
                  <a:gd name="T43" fmla="*/ 138 h 811"/>
                  <a:gd name="T44" fmla="*/ 486 w 811"/>
                  <a:gd name="T45" fmla="*/ 150 h 811"/>
                  <a:gd name="T46" fmla="*/ 575 w 811"/>
                  <a:gd name="T47" fmla="*/ 199 h 811"/>
                  <a:gd name="T48" fmla="*/ 641 w 811"/>
                  <a:gd name="T49" fmla="*/ 278 h 811"/>
                  <a:gd name="T50" fmla="*/ 671 w 811"/>
                  <a:gd name="T51" fmla="*/ 377 h 811"/>
                  <a:gd name="T52" fmla="*/ 671 w 811"/>
                  <a:gd name="T53" fmla="*/ 432 h 811"/>
                  <a:gd name="T54" fmla="*/ 641 w 811"/>
                  <a:gd name="T55" fmla="*/ 533 h 811"/>
                  <a:gd name="T56" fmla="*/ 575 w 811"/>
                  <a:gd name="T57" fmla="*/ 611 h 811"/>
                  <a:gd name="T58" fmla="*/ 486 w 811"/>
                  <a:gd name="T59" fmla="*/ 661 h 811"/>
                  <a:gd name="T60" fmla="*/ 405 w 811"/>
                  <a:gd name="T61" fmla="*/ 673 h 811"/>
                  <a:gd name="T62" fmla="*/ 669 w 811"/>
                  <a:gd name="T63" fmla="*/ 193 h 811"/>
                  <a:gd name="T64" fmla="*/ 628 w 811"/>
                  <a:gd name="T65" fmla="*/ 166 h 811"/>
                  <a:gd name="T66" fmla="*/ 618 w 811"/>
                  <a:gd name="T67" fmla="*/ 130 h 811"/>
                  <a:gd name="T68" fmla="*/ 628 w 811"/>
                  <a:gd name="T69" fmla="*/ 95 h 811"/>
                  <a:gd name="T70" fmla="*/ 669 w 811"/>
                  <a:gd name="T71" fmla="*/ 68 h 811"/>
                  <a:gd name="T72" fmla="*/ 695 w 811"/>
                  <a:gd name="T73" fmla="*/ 68 h 811"/>
                  <a:gd name="T74" fmla="*/ 733 w 811"/>
                  <a:gd name="T75" fmla="*/ 95 h 811"/>
                  <a:gd name="T76" fmla="*/ 745 w 811"/>
                  <a:gd name="T77" fmla="*/ 130 h 811"/>
                  <a:gd name="T78" fmla="*/ 733 w 811"/>
                  <a:gd name="T79" fmla="*/ 166 h 811"/>
                  <a:gd name="T80" fmla="*/ 695 w 811"/>
                  <a:gd name="T81" fmla="*/ 193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11" h="811">
                    <a:moveTo>
                      <a:pt x="663" y="0"/>
                    </a:moveTo>
                    <a:lnTo>
                      <a:pt x="148" y="0"/>
                    </a:lnTo>
                    <a:lnTo>
                      <a:pt x="118" y="1"/>
                    </a:lnTo>
                    <a:lnTo>
                      <a:pt x="65" y="24"/>
                    </a:lnTo>
                    <a:lnTo>
                      <a:pt x="24" y="65"/>
                    </a:lnTo>
                    <a:lnTo>
                      <a:pt x="1" y="118"/>
                    </a:lnTo>
                    <a:lnTo>
                      <a:pt x="0" y="148"/>
                    </a:lnTo>
                    <a:lnTo>
                      <a:pt x="0" y="663"/>
                    </a:lnTo>
                    <a:lnTo>
                      <a:pt x="1" y="693"/>
                    </a:lnTo>
                    <a:lnTo>
                      <a:pt x="24" y="746"/>
                    </a:lnTo>
                    <a:lnTo>
                      <a:pt x="65" y="787"/>
                    </a:lnTo>
                    <a:lnTo>
                      <a:pt x="118" y="808"/>
                    </a:lnTo>
                    <a:lnTo>
                      <a:pt x="148" y="811"/>
                    </a:lnTo>
                    <a:lnTo>
                      <a:pt x="663" y="811"/>
                    </a:lnTo>
                    <a:lnTo>
                      <a:pt x="693" y="808"/>
                    </a:lnTo>
                    <a:lnTo>
                      <a:pt x="746" y="787"/>
                    </a:lnTo>
                    <a:lnTo>
                      <a:pt x="787" y="746"/>
                    </a:lnTo>
                    <a:lnTo>
                      <a:pt x="810" y="693"/>
                    </a:lnTo>
                    <a:lnTo>
                      <a:pt x="811" y="663"/>
                    </a:lnTo>
                    <a:lnTo>
                      <a:pt x="811" y="148"/>
                    </a:lnTo>
                    <a:lnTo>
                      <a:pt x="810" y="118"/>
                    </a:lnTo>
                    <a:lnTo>
                      <a:pt x="787" y="65"/>
                    </a:lnTo>
                    <a:lnTo>
                      <a:pt x="746" y="24"/>
                    </a:lnTo>
                    <a:lnTo>
                      <a:pt x="693" y="1"/>
                    </a:lnTo>
                    <a:lnTo>
                      <a:pt x="663" y="0"/>
                    </a:lnTo>
                    <a:close/>
                    <a:moveTo>
                      <a:pt x="405" y="673"/>
                    </a:moveTo>
                    <a:lnTo>
                      <a:pt x="377" y="671"/>
                    </a:lnTo>
                    <a:lnTo>
                      <a:pt x="326" y="661"/>
                    </a:lnTo>
                    <a:lnTo>
                      <a:pt x="278" y="640"/>
                    </a:lnTo>
                    <a:lnTo>
                      <a:pt x="235" y="611"/>
                    </a:lnTo>
                    <a:lnTo>
                      <a:pt x="199" y="575"/>
                    </a:lnTo>
                    <a:lnTo>
                      <a:pt x="170" y="533"/>
                    </a:lnTo>
                    <a:lnTo>
                      <a:pt x="150" y="484"/>
                    </a:lnTo>
                    <a:lnTo>
                      <a:pt x="140" y="432"/>
                    </a:lnTo>
                    <a:lnTo>
                      <a:pt x="138" y="405"/>
                    </a:lnTo>
                    <a:lnTo>
                      <a:pt x="140" y="377"/>
                    </a:lnTo>
                    <a:lnTo>
                      <a:pt x="150" y="326"/>
                    </a:lnTo>
                    <a:lnTo>
                      <a:pt x="170" y="278"/>
                    </a:lnTo>
                    <a:lnTo>
                      <a:pt x="199" y="235"/>
                    </a:lnTo>
                    <a:lnTo>
                      <a:pt x="235" y="199"/>
                    </a:lnTo>
                    <a:lnTo>
                      <a:pt x="278" y="170"/>
                    </a:lnTo>
                    <a:lnTo>
                      <a:pt x="326" y="150"/>
                    </a:lnTo>
                    <a:lnTo>
                      <a:pt x="377" y="138"/>
                    </a:lnTo>
                    <a:lnTo>
                      <a:pt x="405" y="138"/>
                    </a:lnTo>
                    <a:lnTo>
                      <a:pt x="432" y="138"/>
                    </a:lnTo>
                    <a:lnTo>
                      <a:pt x="486" y="150"/>
                    </a:lnTo>
                    <a:lnTo>
                      <a:pt x="533" y="170"/>
                    </a:lnTo>
                    <a:lnTo>
                      <a:pt x="575" y="199"/>
                    </a:lnTo>
                    <a:lnTo>
                      <a:pt x="612" y="235"/>
                    </a:lnTo>
                    <a:lnTo>
                      <a:pt x="641" y="278"/>
                    </a:lnTo>
                    <a:lnTo>
                      <a:pt x="661" y="326"/>
                    </a:lnTo>
                    <a:lnTo>
                      <a:pt x="671" y="377"/>
                    </a:lnTo>
                    <a:lnTo>
                      <a:pt x="673" y="405"/>
                    </a:lnTo>
                    <a:lnTo>
                      <a:pt x="671" y="432"/>
                    </a:lnTo>
                    <a:lnTo>
                      <a:pt x="661" y="484"/>
                    </a:lnTo>
                    <a:lnTo>
                      <a:pt x="641" y="533"/>
                    </a:lnTo>
                    <a:lnTo>
                      <a:pt x="612" y="575"/>
                    </a:lnTo>
                    <a:lnTo>
                      <a:pt x="575" y="611"/>
                    </a:lnTo>
                    <a:lnTo>
                      <a:pt x="533" y="640"/>
                    </a:lnTo>
                    <a:lnTo>
                      <a:pt x="486" y="661"/>
                    </a:lnTo>
                    <a:lnTo>
                      <a:pt x="432" y="671"/>
                    </a:lnTo>
                    <a:lnTo>
                      <a:pt x="405" y="673"/>
                    </a:lnTo>
                    <a:close/>
                    <a:moveTo>
                      <a:pt x="682" y="193"/>
                    </a:moveTo>
                    <a:lnTo>
                      <a:pt x="669" y="193"/>
                    </a:lnTo>
                    <a:lnTo>
                      <a:pt x="646" y="183"/>
                    </a:lnTo>
                    <a:lnTo>
                      <a:pt x="628" y="166"/>
                    </a:lnTo>
                    <a:lnTo>
                      <a:pt x="620" y="143"/>
                    </a:lnTo>
                    <a:lnTo>
                      <a:pt x="618" y="130"/>
                    </a:lnTo>
                    <a:lnTo>
                      <a:pt x="620" y="117"/>
                    </a:lnTo>
                    <a:lnTo>
                      <a:pt x="628" y="95"/>
                    </a:lnTo>
                    <a:lnTo>
                      <a:pt x="646" y="78"/>
                    </a:lnTo>
                    <a:lnTo>
                      <a:pt x="669" y="68"/>
                    </a:lnTo>
                    <a:lnTo>
                      <a:pt x="682" y="66"/>
                    </a:lnTo>
                    <a:lnTo>
                      <a:pt x="695" y="68"/>
                    </a:lnTo>
                    <a:lnTo>
                      <a:pt x="716" y="78"/>
                    </a:lnTo>
                    <a:lnTo>
                      <a:pt x="733" y="95"/>
                    </a:lnTo>
                    <a:lnTo>
                      <a:pt x="744" y="117"/>
                    </a:lnTo>
                    <a:lnTo>
                      <a:pt x="745" y="130"/>
                    </a:lnTo>
                    <a:lnTo>
                      <a:pt x="744" y="143"/>
                    </a:lnTo>
                    <a:lnTo>
                      <a:pt x="733" y="166"/>
                    </a:lnTo>
                    <a:lnTo>
                      <a:pt x="716" y="183"/>
                    </a:lnTo>
                    <a:lnTo>
                      <a:pt x="695" y="193"/>
                    </a:lnTo>
                    <a:lnTo>
                      <a:pt x="682" y="19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8" name="Freeform 21"/>
              <p:cNvSpPr>
                <a:spLocks/>
              </p:cNvSpPr>
              <p:nvPr/>
            </p:nvSpPr>
            <p:spPr bwMode="auto">
              <a:xfrm>
                <a:off x="1983" y="660"/>
                <a:ext cx="103" cy="103"/>
              </a:xfrm>
              <a:custGeom>
                <a:avLst/>
                <a:gdLst>
                  <a:gd name="T0" fmla="*/ 154 w 308"/>
                  <a:gd name="T1" fmla="*/ 0 h 308"/>
                  <a:gd name="T2" fmla="*/ 124 w 308"/>
                  <a:gd name="T3" fmla="*/ 3 h 308"/>
                  <a:gd name="T4" fmla="*/ 67 w 308"/>
                  <a:gd name="T5" fmla="*/ 26 h 308"/>
                  <a:gd name="T6" fmla="*/ 26 w 308"/>
                  <a:gd name="T7" fmla="*/ 67 h 308"/>
                  <a:gd name="T8" fmla="*/ 3 w 308"/>
                  <a:gd name="T9" fmla="*/ 122 h 308"/>
                  <a:gd name="T10" fmla="*/ 0 w 308"/>
                  <a:gd name="T11" fmla="*/ 154 h 308"/>
                  <a:gd name="T12" fmla="*/ 3 w 308"/>
                  <a:gd name="T13" fmla="*/ 185 h 308"/>
                  <a:gd name="T14" fmla="*/ 26 w 308"/>
                  <a:gd name="T15" fmla="*/ 240 h 308"/>
                  <a:gd name="T16" fmla="*/ 67 w 308"/>
                  <a:gd name="T17" fmla="*/ 283 h 308"/>
                  <a:gd name="T18" fmla="*/ 124 w 308"/>
                  <a:gd name="T19" fmla="*/ 307 h 308"/>
                  <a:gd name="T20" fmla="*/ 154 w 308"/>
                  <a:gd name="T21" fmla="*/ 308 h 308"/>
                  <a:gd name="T22" fmla="*/ 186 w 308"/>
                  <a:gd name="T23" fmla="*/ 307 h 308"/>
                  <a:gd name="T24" fmla="*/ 242 w 308"/>
                  <a:gd name="T25" fmla="*/ 283 h 308"/>
                  <a:gd name="T26" fmla="*/ 284 w 308"/>
                  <a:gd name="T27" fmla="*/ 240 h 308"/>
                  <a:gd name="T28" fmla="*/ 307 w 308"/>
                  <a:gd name="T29" fmla="*/ 185 h 308"/>
                  <a:gd name="T30" fmla="*/ 308 w 308"/>
                  <a:gd name="T31" fmla="*/ 154 h 308"/>
                  <a:gd name="T32" fmla="*/ 307 w 308"/>
                  <a:gd name="T33" fmla="*/ 122 h 308"/>
                  <a:gd name="T34" fmla="*/ 284 w 308"/>
                  <a:gd name="T35" fmla="*/ 67 h 308"/>
                  <a:gd name="T36" fmla="*/ 242 w 308"/>
                  <a:gd name="T37" fmla="*/ 26 h 308"/>
                  <a:gd name="T38" fmla="*/ 186 w 308"/>
                  <a:gd name="T39" fmla="*/ 3 h 308"/>
                  <a:gd name="T40" fmla="*/ 154 w 308"/>
                  <a:gd name="T41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8" h="308">
                    <a:moveTo>
                      <a:pt x="154" y="0"/>
                    </a:moveTo>
                    <a:lnTo>
                      <a:pt x="124" y="3"/>
                    </a:lnTo>
                    <a:lnTo>
                      <a:pt x="67" y="26"/>
                    </a:lnTo>
                    <a:lnTo>
                      <a:pt x="26" y="67"/>
                    </a:lnTo>
                    <a:lnTo>
                      <a:pt x="3" y="122"/>
                    </a:lnTo>
                    <a:lnTo>
                      <a:pt x="0" y="154"/>
                    </a:lnTo>
                    <a:lnTo>
                      <a:pt x="3" y="185"/>
                    </a:lnTo>
                    <a:lnTo>
                      <a:pt x="26" y="240"/>
                    </a:lnTo>
                    <a:lnTo>
                      <a:pt x="67" y="283"/>
                    </a:lnTo>
                    <a:lnTo>
                      <a:pt x="124" y="307"/>
                    </a:lnTo>
                    <a:lnTo>
                      <a:pt x="154" y="308"/>
                    </a:lnTo>
                    <a:lnTo>
                      <a:pt x="186" y="307"/>
                    </a:lnTo>
                    <a:lnTo>
                      <a:pt x="242" y="283"/>
                    </a:lnTo>
                    <a:lnTo>
                      <a:pt x="284" y="240"/>
                    </a:lnTo>
                    <a:lnTo>
                      <a:pt x="307" y="185"/>
                    </a:lnTo>
                    <a:lnTo>
                      <a:pt x="308" y="154"/>
                    </a:lnTo>
                    <a:lnTo>
                      <a:pt x="307" y="122"/>
                    </a:lnTo>
                    <a:lnTo>
                      <a:pt x="284" y="67"/>
                    </a:lnTo>
                    <a:lnTo>
                      <a:pt x="242" y="26"/>
                    </a:lnTo>
                    <a:lnTo>
                      <a:pt x="186" y="3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9" name="Freeform 22"/>
              <p:cNvSpPr>
                <a:spLocks noEditPoints="1"/>
              </p:cNvSpPr>
              <p:nvPr/>
            </p:nvSpPr>
            <p:spPr bwMode="auto">
              <a:xfrm>
                <a:off x="1747" y="423"/>
                <a:ext cx="575" cy="575"/>
              </a:xfrm>
              <a:custGeom>
                <a:avLst/>
                <a:gdLst>
                  <a:gd name="T0" fmla="*/ 819 w 1725"/>
                  <a:gd name="T1" fmla="*/ 2 h 1725"/>
                  <a:gd name="T2" fmla="*/ 647 w 1725"/>
                  <a:gd name="T3" fmla="*/ 28 h 1725"/>
                  <a:gd name="T4" fmla="*/ 489 w 1725"/>
                  <a:gd name="T5" fmla="*/ 85 h 1725"/>
                  <a:gd name="T6" fmla="*/ 346 w 1725"/>
                  <a:gd name="T7" fmla="*/ 172 h 1725"/>
                  <a:gd name="T8" fmla="*/ 223 w 1725"/>
                  <a:gd name="T9" fmla="*/ 283 h 1725"/>
                  <a:gd name="T10" fmla="*/ 124 w 1725"/>
                  <a:gd name="T11" fmla="*/ 415 h 1725"/>
                  <a:gd name="T12" fmla="*/ 52 w 1725"/>
                  <a:gd name="T13" fmla="*/ 567 h 1725"/>
                  <a:gd name="T14" fmla="*/ 10 w 1725"/>
                  <a:gd name="T15" fmla="*/ 731 h 1725"/>
                  <a:gd name="T16" fmla="*/ 0 w 1725"/>
                  <a:gd name="T17" fmla="*/ 863 h 1725"/>
                  <a:gd name="T18" fmla="*/ 10 w 1725"/>
                  <a:gd name="T19" fmla="*/ 994 h 1725"/>
                  <a:gd name="T20" fmla="*/ 52 w 1725"/>
                  <a:gd name="T21" fmla="*/ 1159 h 1725"/>
                  <a:gd name="T22" fmla="*/ 124 w 1725"/>
                  <a:gd name="T23" fmla="*/ 1310 h 1725"/>
                  <a:gd name="T24" fmla="*/ 223 w 1725"/>
                  <a:gd name="T25" fmla="*/ 1443 h 1725"/>
                  <a:gd name="T26" fmla="*/ 346 w 1725"/>
                  <a:gd name="T27" fmla="*/ 1553 h 1725"/>
                  <a:gd name="T28" fmla="*/ 489 w 1725"/>
                  <a:gd name="T29" fmla="*/ 1640 h 1725"/>
                  <a:gd name="T30" fmla="*/ 647 w 1725"/>
                  <a:gd name="T31" fmla="*/ 1698 h 1725"/>
                  <a:gd name="T32" fmla="*/ 819 w 1725"/>
                  <a:gd name="T33" fmla="*/ 1724 h 1725"/>
                  <a:gd name="T34" fmla="*/ 907 w 1725"/>
                  <a:gd name="T35" fmla="*/ 1724 h 1725"/>
                  <a:gd name="T36" fmla="*/ 1078 w 1725"/>
                  <a:gd name="T37" fmla="*/ 1698 h 1725"/>
                  <a:gd name="T38" fmla="*/ 1237 w 1725"/>
                  <a:gd name="T39" fmla="*/ 1640 h 1725"/>
                  <a:gd name="T40" fmla="*/ 1379 w 1725"/>
                  <a:gd name="T41" fmla="*/ 1553 h 1725"/>
                  <a:gd name="T42" fmla="*/ 1500 w 1725"/>
                  <a:gd name="T43" fmla="*/ 1443 h 1725"/>
                  <a:gd name="T44" fmla="*/ 1600 w 1725"/>
                  <a:gd name="T45" fmla="*/ 1310 h 1725"/>
                  <a:gd name="T46" fmla="*/ 1673 w 1725"/>
                  <a:gd name="T47" fmla="*/ 1159 h 1725"/>
                  <a:gd name="T48" fmla="*/ 1715 w 1725"/>
                  <a:gd name="T49" fmla="*/ 994 h 1725"/>
                  <a:gd name="T50" fmla="*/ 1725 w 1725"/>
                  <a:gd name="T51" fmla="*/ 863 h 1725"/>
                  <a:gd name="T52" fmla="*/ 1715 w 1725"/>
                  <a:gd name="T53" fmla="*/ 731 h 1725"/>
                  <a:gd name="T54" fmla="*/ 1673 w 1725"/>
                  <a:gd name="T55" fmla="*/ 567 h 1725"/>
                  <a:gd name="T56" fmla="*/ 1600 w 1725"/>
                  <a:gd name="T57" fmla="*/ 415 h 1725"/>
                  <a:gd name="T58" fmla="*/ 1500 w 1725"/>
                  <a:gd name="T59" fmla="*/ 283 h 1725"/>
                  <a:gd name="T60" fmla="*/ 1379 w 1725"/>
                  <a:gd name="T61" fmla="*/ 172 h 1725"/>
                  <a:gd name="T62" fmla="*/ 1237 w 1725"/>
                  <a:gd name="T63" fmla="*/ 85 h 1725"/>
                  <a:gd name="T64" fmla="*/ 1078 w 1725"/>
                  <a:gd name="T65" fmla="*/ 28 h 1725"/>
                  <a:gd name="T66" fmla="*/ 907 w 1725"/>
                  <a:gd name="T67" fmla="*/ 2 h 1725"/>
                  <a:gd name="T68" fmla="*/ 1381 w 1725"/>
                  <a:gd name="T69" fmla="*/ 1123 h 1725"/>
                  <a:gd name="T70" fmla="*/ 1369 w 1725"/>
                  <a:gd name="T71" fmla="*/ 1201 h 1725"/>
                  <a:gd name="T72" fmla="*/ 1322 w 1725"/>
                  <a:gd name="T73" fmla="*/ 1288 h 1725"/>
                  <a:gd name="T74" fmla="*/ 1244 w 1725"/>
                  <a:gd name="T75" fmla="*/ 1352 h 1725"/>
                  <a:gd name="T76" fmla="*/ 1146 w 1725"/>
                  <a:gd name="T77" fmla="*/ 1383 h 1725"/>
                  <a:gd name="T78" fmla="*/ 605 w 1725"/>
                  <a:gd name="T79" fmla="*/ 1383 h 1725"/>
                  <a:gd name="T80" fmla="*/ 527 w 1725"/>
                  <a:gd name="T81" fmla="*/ 1372 h 1725"/>
                  <a:gd name="T82" fmla="*/ 438 w 1725"/>
                  <a:gd name="T83" fmla="*/ 1324 h 1725"/>
                  <a:gd name="T84" fmla="*/ 375 w 1725"/>
                  <a:gd name="T85" fmla="*/ 1247 h 1725"/>
                  <a:gd name="T86" fmla="*/ 344 w 1725"/>
                  <a:gd name="T87" fmla="*/ 1149 h 1725"/>
                  <a:gd name="T88" fmla="*/ 343 w 1725"/>
                  <a:gd name="T89" fmla="*/ 608 h 1725"/>
                  <a:gd name="T90" fmla="*/ 355 w 1725"/>
                  <a:gd name="T91" fmla="*/ 531 h 1725"/>
                  <a:gd name="T92" fmla="*/ 404 w 1725"/>
                  <a:gd name="T93" fmla="*/ 441 h 1725"/>
                  <a:gd name="T94" fmla="*/ 480 w 1725"/>
                  <a:gd name="T95" fmla="*/ 378 h 1725"/>
                  <a:gd name="T96" fmla="*/ 578 w 1725"/>
                  <a:gd name="T97" fmla="*/ 348 h 1725"/>
                  <a:gd name="T98" fmla="*/ 1120 w 1725"/>
                  <a:gd name="T99" fmla="*/ 346 h 1725"/>
                  <a:gd name="T100" fmla="*/ 1198 w 1725"/>
                  <a:gd name="T101" fmla="*/ 358 h 1725"/>
                  <a:gd name="T102" fmla="*/ 1286 w 1725"/>
                  <a:gd name="T103" fmla="*/ 407 h 1725"/>
                  <a:gd name="T104" fmla="*/ 1350 w 1725"/>
                  <a:gd name="T105" fmla="*/ 483 h 1725"/>
                  <a:gd name="T106" fmla="*/ 1381 w 1725"/>
                  <a:gd name="T107" fmla="*/ 581 h 1725"/>
                  <a:gd name="T108" fmla="*/ 1381 w 1725"/>
                  <a:gd name="T109" fmla="*/ 1123 h 17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5" h="1725">
                    <a:moveTo>
                      <a:pt x="862" y="0"/>
                    </a:moveTo>
                    <a:lnTo>
                      <a:pt x="819" y="2"/>
                    </a:lnTo>
                    <a:lnTo>
                      <a:pt x="731" y="10"/>
                    </a:lnTo>
                    <a:lnTo>
                      <a:pt x="647" y="28"/>
                    </a:lnTo>
                    <a:lnTo>
                      <a:pt x="566" y="52"/>
                    </a:lnTo>
                    <a:lnTo>
                      <a:pt x="489" y="85"/>
                    </a:lnTo>
                    <a:lnTo>
                      <a:pt x="415" y="126"/>
                    </a:lnTo>
                    <a:lnTo>
                      <a:pt x="346" y="172"/>
                    </a:lnTo>
                    <a:lnTo>
                      <a:pt x="282" y="225"/>
                    </a:lnTo>
                    <a:lnTo>
                      <a:pt x="223" y="283"/>
                    </a:lnTo>
                    <a:lnTo>
                      <a:pt x="172" y="346"/>
                    </a:lnTo>
                    <a:lnTo>
                      <a:pt x="124" y="415"/>
                    </a:lnTo>
                    <a:lnTo>
                      <a:pt x="85" y="489"/>
                    </a:lnTo>
                    <a:lnTo>
                      <a:pt x="52" y="567"/>
                    </a:lnTo>
                    <a:lnTo>
                      <a:pt x="27" y="647"/>
                    </a:lnTo>
                    <a:lnTo>
                      <a:pt x="10" y="731"/>
                    </a:lnTo>
                    <a:lnTo>
                      <a:pt x="1" y="819"/>
                    </a:lnTo>
                    <a:lnTo>
                      <a:pt x="0" y="863"/>
                    </a:lnTo>
                    <a:lnTo>
                      <a:pt x="1" y="907"/>
                    </a:lnTo>
                    <a:lnTo>
                      <a:pt x="10" y="994"/>
                    </a:lnTo>
                    <a:lnTo>
                      <a:pt x="27" y="1078"/>
                    </a:lnTo>
                    <a:lnTo>
                      <a:pt x="52" y="1159"/>
                    </a:lnTo>
                    <a:lnTo>
                      <a:pt x="85" y="1237"/>
                    </a:lnTo>
                    <a:lnTo>
                      <a:pt x="124" y="1310"/>
                    </a:lnTo>
                    <a:lnTo>
                      <a:pt x="172" y="1379"/>
                    </a:lnTo>
                    <a:lnTo>
                      <a:pt x="223" y="1443"/>
                    </a:lnTo>
                    <a:lnTo>
                      <a:pt x="282" y="1502"/>
                    </a:lnTo>
                    <a:lnTo>
                      <a:pt x="346" y="1553"/>
                    </a:lnTo>
                    <a:lnTo>
                      <a:pt x="415" y="1601"/>
                    </a:lnTo>
                    <a:lnTo>
                      <a:pt x="489" y="1640"/>
                    </a:lnTo>
                    <a:lnTo>
                      <a:pt x="566" y="1673"/>
                    </a:lnTo>
                    <a:lnTo>
                      <a:pt x="647" y="1698"/>
                    </a:lnTo>
                    <a:lnTo>
                      <a:pt x="731" y="1715"/>
                    </a:lnTo>
                    <a:lnTo>
                      <a:pt x="819" y="1724"/>
                    </a:lnTo>
                    <a:lnTo>
                      <a:pt x="862" y="1725"/>
                    </a:lnTo>
                    <a:lnTo>
                      <a:pt x="907" y="1724"/>
                    </a:lnTo>
                    <a:lnTo>
                      <a:pt x="994" y="1715"/>
                    </a:lnTo>
                    <a:lnTo>
                      <a:pt x="1078" y="1698"/>
                    </a:lnTo>
                    <a:lnTo>
                      <a:pt x="1159" y="1673"/>
                    </a:lnTo>
                    <a:lnTo>
                      <a:pt x="1237" y="1640"/>
                    </a:lnTo>
                    <a:lnTo>
                      <a:pt x="1310" y="1601"/>
                    </a:lnTo>
                    <a:lnTo>
                      <a:pt x="1379" y="1553"/>
                    </a:lnTo>
                    <a:lnTo>
                      <a:pt x="1443" y="1502"/>
                    </a:lnTo>
                    <a:lnTo>
                      <a:pt x="1500" y="1443"/>
                    </a:lnTo>
                    <a:lnTo>
                      <a:pt x="1554" y="1379"/>
                    </a:lnTo>
                    <a:lnTo>
                      <a:pt x="1600" y="1310"/>
                    </a:lnTo>
                    <a:lnTo>
                      <a:pt x="1640" y="1237"/>
                    </a:lnTo>
                    <a:lnTo>
                      <a:pt x="1673" y="1159"/>
                    </a:lnTo>
                    <a:lnTo>
                      <a:pt x="1698" y="1078"/>
                    </a:lnTo>
                    <a:lnTo>
                      <a:pt x="1715" y="994"/>
                    </a:lnTo>
                    <a:lnTo>
                      <a:pt x="1724" y="907"/>
                    </a:lnTo>
                    <a:lnTo>
                      <a:pt x="1725" y="863"/>
                    </a:lnTo>
                    <a:lnTo>
                      <a:pt x="1724" y="819"/>
                    </a:lnTo>
                    <a:lnTo>
                      <a:pt x="1715" y="731"/>
                    </a:lnTo>
                    <a:lnTo>
                      <a:pt x="1698" y="647"/>
                    </a:lnTo>
                    <a:lnTo>
                      <a:pt x="1673" y="567"/>
                    </a:lnTo>
                    <a:lnTo>
                      <a:pt x="1640" y="489"/>
                    </a:lnTo>
                    <a:lnTo>
                      <a:pt x="1600" y="415"/>
                    </a:lnTo>
                    <a:lnTo>
                      <a:pt x="1554" y="346"/>
                    </a:lnTo>
                    <a:lnTo>
                      <a:pt x="1500" y="283"/>
                    </a:lnTo>
                    <a:lnTo>
                      <a:pt x="1443" y="225"/>
                    </a:lnTo>
                    <a:lnTo>
                      <a:pt x="1379" y="172"/>
                    </a:lnTo>
                    <a:lnTo>
                      <a:pt x="1310" y="126"/>
                    </a:lnTo>
                    <a:lnTo>
                      <a:pt x="1237" y="85"/>
                    </a:lnTo>
                    <a:lnTo>
                      <a:pt x="1159" y="52"/>
                    </a:lnTo>
                    <a:lnTo>
                      <a:pt x="1078" y="28"/>
                    </a:lnTo>
                    <a:lnTo>
                      <a:pt x="994" y="10"/>
                    </a:lnTo>
                    <a:lnTo>
                      <a:pt x="907" y="2"/>
                    </a:lnTo>
                    <a:lnTo>
                      <a:pt x="862" y="0"/>
                    </a:lnTo>
                    <a:close/>
                    <a:moveTo>
                      <a:pt x="1381" y="1123"/>
                    </a:moveTo>
                    <a:lnTo>
                      <a:pt x="1381" y="1149"/>
                    </a:lnTo>
                    <a:lnTo>
                      <a:pt x="1369" y="1201"/>
                    </a:lnTo>
                    <a:lnTo>
                      <a:pt x="1350" y="1247"/>
                    </a:lnTo>
                    <a:lnTo>
                      <a:pt x="1322" y="1288"/>
                    </a:lnTo>
                    <a:lnTo>
                      <a:pt x="1286" y="1324"/>
                    </a:lnTo>
                    <a:lnTo>
                      <a:pt x="1244" y="1352"/>
                    </a:lnTo>
                    <a:lnTo>
                      <a:pt x="1198" y="1372"/>
                    </a:lnTo>
                    <a:lnTo>
                      <a:pt x="1146" y="1383"/>
                    </a:lnTo>
                    <a:lnTo>
                      <a:pt x="1120" y="1383"/>
                    </a:lnTo>
                    <a:lnTo>
                      <a:pt x="605" y="1383"/>
                    </a:lnTo>
                    <a:lnTo>
                      <a:pt x="578" y="1383"/>
                    </a:lnTo>
                    <a:lnTo>
                      <a:pt x="527" y="1372"/>
                    </a:lnTo>
                    <a:lnTo>
                      <a:pt x="480" y="1352"/>
                    </a:lnTo>
                    <a:lnTo>
                      <a:pt x="438" y="1324"/>
                    </a:lnTo>
                    <a:lnTo>
                      <a:pt x="404" y="1288"/>
                    </a:lnTo>
                    <a:lnTo>
                      <a:pt x="375" y="1247"/>
                    </a:lnTo>
                    <a:lnTo>
                      <a:pt x="355" y="1201"/>
                    </a:lnTo>
                    <a:lnTo>
                      <a:pt x="344" y="1149"/>
                    </a:lnTo>
                    <a:lnTo>
                      <a:pt x="343" y="1123"/>
                    </a:lnTo>
                    <a:lnTo>
                      <a:pt x="343" y="608"/>
                    </a:lnTo>
                    <a:lnTo>
                      <a:pt x="344" y="581"/>
                    </a:lnTo>
                    <a:lnTo>
                      <a:pt x="355" y="531"/>
                    </a:lnTo>
                    <a:lnTo>
                      <a:pt x="375" y="483"/>
                    </a:lnTo>
                    <a:lnTo>
                      <a:pt x="404" y="441"/>
                    </a:lnTo>
                    <a:lnTo>
                      <a:pt x="438" y="407"/>
                    </a:lnTo>
                    <a:lnTo>
                      <a:pt x="480" y="378"/>
                    </a:lnTo>
                    <a:lnTo>
                      <a:pt x="527" y="358"/>
                    </a:lnTo>
                    <a:lnTo>
                      <a:pt x="578" y="348"/>
                    </a:lnTo>
                    <a:lnTo>
                      <a:pt x="605" y="346"/>
                    </a:lnTo>
                    <a:lnTo>
                      <a:pt x="1120" y="346"/>
                    </a:lnTo>
                    <a:lnTo>
                      <a:pt x="1146" y="348"/>
                    </a:lnTo>
                    <a:lnTo>
                      <a:pt x="1198" y="358"/>
                    </a:lnTo>
                    <a:lnTo>
                      <a:pt x="1244" y="378"/>
                    </a:lnTo>
                    <a:lnTo>
                      <a:pt x="1286" y="407"/>
                    </a:lnTo>
                    <a:lnTo>
                      <a:pt x="1322" y="441"/>
                    </a:lnTo>
                    <a:lnTo>
                      <a:pt x="1350" y="483"/>
                    </a:lnTo>
                    <a:lnTo>
                      <a:pt x="1369" y="531"/>
                    </a:lnTo>
                    <a:lnTo>
                      <a:pt x="1381" y="581"/>
                    </a:lnTo>
                    <a:lnTo>
                      <a:pt x="1381" y="608"/>
                    </a:lnTo>
                    <a:lnTo>
                      <a:pt x="1381" y="11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37" name="Freeform 30"/>
            <p:cNvSpPr>
              <a:spLocks noEditPoints="1"/>
            </p:cNvSpPr>
            <p:nvPr/>
          </p:nvSpPr>
          <p:spPr bwMode="auto">
            <a:xfrm rot="5400000">
              <a:off x="10950162" y="470161"/>
              <a:ext cx="140525" cy="266701"/>
            </a:xfrm>
            <a:custGeom>
              <a:avLst/>
              <a:gdLst>
                <a:gd name="T0" fmla="*/ 586 w 851"/>
                <a:gd name="T1" fmla="*/ 92 h 1617"/>
                <a:gd name="T2" fmla="*/ 258 w 851"/>
                <a:gd name="T3" fmla="*/ 0 h 1617"/>
                <a:gd name="T4" fmla="*/ 140 w 851"/>
                <a:gd name="T5" fmla="*/ 92 h 1617"/>
                <a:gd name="T6" fmla="*/ 61 w 851"/>
                <a:gd name="T7" fmla="*/ 117 h 1617"/>
                <a:gd name="T8" fmla="*/ 1 w 851"/>
                <a:gd name="T9" fmla="*/ 205 h 1617"/>
                <a:gd name="T10" fmla="*/ 0 w 851"/>
                <a:gd name="T11" fmla="*/ 1477 h 1617"/>
                <a:gd name="T12" fmla="*/ 23 w 851"/>
                <a:gd name="T13" fmla="*/ 1556 h 1617"/>
                <a:gd name="T14" fmla="*/ 111 w 851"/>
                <a:gd name="T15" fmla="*/ 1615 h 1617"/>
                <a:gd name="T16" fmla="*/ 711 w 851"/>
                <a:gd name="T17" fmla="*/ 1617 h 1617"/>
                <a:gd name="T18" fmla="*/ 790 w 851"/>
                <a:gd name="T19" fmla="*/ 1594 h 1617"/>
                <a:gd name="T20" fmla="*/ 850 w 851"/>
                <a:gd name="T21" fmla="*/ 1506 h 1617"/>
                <a:gd name="T22" fmla="*/ 851 w 851"/>
                <a:gd name="T23" fmla="*/ 233 h 1617"/>
                <a:gd name="T24" fmla="*/ 828 w 851"/>
                <a:gd name="T25" fmla="*/ 154 h 1617"/>
                <a:gd name="T26" fmla="*/ 740 w 851"/>
                <a:gd name="T27" fmla="*/ 95 h 1617"/>
                <a:gd name="T28" fmla="*/ 757 w 851"/>
                <a:gd name="T29" fmla="*/ 1477 h 1617"/>
                <a:gd name="T30" fmla="*/ 750 w 851"/>
                <a:gd name="T31" fmla="*/ 1503 h 1617"/>
                <a:gd name="T32" fmla="*/ 721 w 851"/>
                <a:gd name="T33" fmla="*/ 1523 h 1617"/>
                <a:gd name="T34" fmla="*/ 140 w 851"/>
                <a:gd name="T35" fmla="*/ 1525 h 1617"/>
                <a:gd name="T36" fmla="*/ 114 w 851"/>
                <a:gd name="T37" fmla="*/ 1516 h 1617"/>
                <a:gd name="T38" fmla="*/ 94 w 851"/>
                <a:gd name="T39" fmla="*/ 1487 h 1617"/>
                <a:gd name="T40" fmla="*/ 94 w 851"/>
                <a:gd name="T41" fmla="*/ 233 h 1617"/>
                <a:gd name="T42" fmla="*/ 101 w 851"/>
                <a:gd name="T43" fmla="*/ 206 h 1617"/>
                <a:gd name="T44" fmla="*/ 131 w 851"/>
                <a:gd name="T45" fmla="*/ 187 h 1617"/>
                <a:gd name="T46" fmla="*/ 711 w 851"/>
                <a:gd name="T47" fmla="*/ 186 h 1617"/>
                <a:gd name="T48" fmla="*/ 737 w 851"/>
                <a:gd name="T49" fmla="*/ 194 h 1617"/>
                <a:gd name="T50" fmla="*/ 757 w 851"/>
                <a:gd name="T51" fmla="*/ 223 h 1617"/>
                <a:gd name="T52" fmla="*/ 757 w 851"/>
                <a:gd name="T53" fmla="*/ 1477 h 1617"/>
                <a:gd name="T54" fmla="*/ 144 w 851"/>
                <a:gd name="T55" fmla="*/ 1468 h 1617"/>
                <a:gd name="T56" fmla="*/ 707 w 851"/>
                <a:gd name="T57" fmla="*/ 1264 h 1617"/>
                <a:gd name="T58" fmla="*/ 707 w 851"/>
                <a:gd name="T59" fmla="*/ 1213 h 1617"/>
                <a:gd name="T60" fmla="*/ 144 w 851"/>
                <a:gd name="T61" fmla="*/ 1009 h 1617"/>
                <a:gd name="T62" fmla="*/ 707 w 851"/>
                <a:gd name="T63" fmla="*/ 1213 h 1617"/>
                <a:gd name="T64" fmla="*/ 144 w 851"/>
                <a:gd name="T65" fmla="*/ 958 h 1617"/>
                <a:gd name="T66" fmla="*/ 707 w 851"/>
                <a:gd name="T67" fmla="*/ 754 h 1617"/>
                <a:gd name="T68" fmla="*/ 707 w 851"/>
                <a:gd name="T69" fmla="*/ 703 h 1617"/>
                <a:gd name="T70" fmla="*/ 144 w 851"/>
                <a:gd name="T71" fmla="*/ 499 h 1617"/>
                <a:gd name="T72" fmla="*/ 707 w 851"/>
                <a:gd name="T73" fmla="*/ 703 h 1617"/>
                <a:gd name="T74" fmla="*/ 144 w 851"/>
                <a:gd name="T75" fmla="*/ 448 h 1617"/>
                <a:gd name="T76" fmla="*/ 707 w 851"/>
                <a:gd name="T77" fmla="*/ 243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1" h="1617">
                  <a:moveTo>
                    <a:pt x="711" y="92"/>
                  </a:moveTo>
                  <a:lnTo>
                    <a:pt x="586" y="92"/>
                  </a:lnTo>
                  <a:lnTo>
                    <a:pt x="586" y="0"/>
                  </a:lnTo>
                  <a:lnTo>
                    <a:pt x="258" y="0"/>
                  </a:lnTo>
                  <a:lnTo>
                    <a:pt x="258" y="92"/>
                  </a:lnTo>
                  <a:lnTo>
                    <a:pt x="140" y="92"/>
                  </a:lnTo>
                  <a:lnTo>
                    <a:pt x="111" y="95"/>
                  </a:lnTo>
                  <a:lnTo>
                    <a:pt x="61" y="117"/>
                  </a:lnTo>
                  <a:lnTo>
                    <a:pt x="23" y="154"/>
                  </a:lnTo>
                  <a:lnTo>
                    <a:pt x="1" y="205"/>
                  </a:lnTo>
                  <a:lnTo>
                    <a:pt x="0" y="233"/>
                  </a:lnTo>
                  <a:lnTo>
                    <a:pt x="0" y="1477"/>
                  </a:lnTo>
                  <a:lnTo>
                    <a:pt x="1" y="1506"/>
                  </a:lnTo>
                  <a:lnTo>
                    <a:pt x="23" y="1556"/>
                  </a:lnTo>
                  <a:lnTo>
                    <a:pt x="61" y="1594"/>
                  </a:lnTo>
                  <a:lnTo>
                    <a:pt x="111" y="1615"/>
                  </a:lnTo>
                  <a:lnTo>
                    <a:pt x="140" y="1617"/>
                  </a:lnTo>
                  <a:lnTo>
                    <a:pt x="711" y="1617"/>
                  </a:lnTo>
                  <a:lnTo>
                    <a:pt x="740" y="1615"/>
                  </a:lnTo>
                  <a:lnTo>
                    <a:pt x="790" y="1594"/>
                  </a:lnTo>
                  <a:lnTo>
                    <a:pt x="828" y="1556"/>
                  </a:lnTo>
                  <a:lnTo>
                    <a:pt x="850" y="1506"/>
                  </a:lnTo>
                  <a:lnTo>
                    <a:pt x="851" y="1477"/>
                  </a:lnTo>
                  <a:lnTo>
                    <a:pt x="851" y="233"/>
                  </a:lnTo>
                  <a:lnTo>
                    <a:pt x="850" y="205"/>
                  </a:lnTo>
                  <a:lnTo>
                    <a:pt x="828" y="154"/>
                  </a:lnTo>
                  <a:lnTo>
                    <a:pt x="790" y="117"/>
                  </a:lnTo>
                  <a:lnTo>
                    <a:pt x="740" y="95"/>
                  </a:lnTo>
                  <a:lnTo>
                    <a:pt x="711" y="92"/>
                  </a:lnTo>
                  <a:close/>
                  <a:moveTo>
                    <a:pt x="757" y="1477"/>
                  </a:moveTo>
                  <a:lnTo>
                    <a:pt x="757" y="1487"/>
                  </a:lnTo>
                  <a:lnTo>
                    <a:pt x="750" y="1503"/>
                  </a:lnTo>
                  <a:lnTo>
                    <a:pt x="737" y="1516"/>
                  </a:lnTo>
                  <a:lnTo>
                    <a:pt x="721" y="1523"/>
                  </a:lnTo>
                  <a:lnTo>
                    <a:pt x="711" y="1525"/>
                  </a:lnTo>
                  <a:lnTo>
                    <a:pt x="140" y="1525"/>
                  </a:lnTo>
                  <a:lnTo>
                    <a:pt x="131" y="1523"/>
                  </a:lnTo>
                  <a:lnTo>
                    <a:pt x="114" y="1516"/>
                  </a:lnTo>
                  <a:lnTo>
                    <a:pt x="101" y="1503"/>
                  </a:lnTo>
                  <a:lnTo>
                    <a:pt x="94" y="1487"/>
                  </a:lnTo>
                  <a:lnTo>
                    <a:pt x="94" y="1477"/>
                  </a:lnTo>
                  <a:lnTo>
                    <a:pt x="94" y="233"/>
                  </a:lnTo>
                  <a:lnTo>
                    <a:pt x="94" y="223"/>
                  </a:lnTo>
                  <a:lnTo>
                    <a:pt x="101" y="206"/>
                  </a:lnTo>
                  <a:lnTo>
                    <a:pt x="114" y="194"/>
                  </a:lnTo>
                  <a:lnTo>
                    <a:pt x="131" y="187"/>
                  </a:lnTo>
                  <a:lnTo>
                    <a:pt x="140" y="186"/>
                  </a:lnTo>
                  <a:lnTo>
                    <a:pt x="711" y="186"/>
                  </a:lnTo>
                  <a:lnTo>
                    <a:pt x="721" y="187"/>
                  </a:lnTo>
                  <a:lnTo>
                    <a:pt x="737" y="194"/>
                  </a:lnTo>
                  <a:lnTo>
                    <a:pt x="750" y="206"/>
                  </a:lnTo>
                  <a:lnTo>
                    <a:pt x="757" y="223"/>
                  </a:lnTo>
                  <a:lnTo>
                    <a:pt x="757" y="233"/>
                  </a:lnTo>
                  <a:lnTo>
                    <a:pt x="757" y="1477"/>
                  </a:lnTo>
                  <a:close/>
                  <a:moveTo>
                    <a:pt x="707" y="1468"/>
                  </a:moveTo>
                  <a:lnTo>
                    <a:pt x="144" y="1468"/>
                  </a:lnTo>
                  <a:lnTo>
                    <a:pt x="144" y="1264"/>
                  </a:lnTo>
                  <a:lnTo>
                    <a:pt x="707" y="1264"/>
                  </a:lnTo>
                  <a:lnTo>
                    <a:pt x="707" y="1468"/>
                  </a:lnTo>
                  <a:close/>
                  <a:moveTo>
                    <a:pt x="707" y="1213"/>
                  </a:moveTo>
                  <a:lnTo>
                    <a:pt x="144" y="1213"/>
                  </a:lnTo>
                  <a:lnTo>
                    <a:pt x="144" y="1009"/>
                  </a:lnTo>
                  <a:lnTo>
                    <a:pt x="707" y="1009"/>
                  </a:lnTo>
                  <a:lnTo>
                    <a:pt x="707" y="1213"/>
                  </a:lnTo>
                  <a:close/>
                  <a:moveTo>
                    <a:pt x="707" y="958"/>
                  </a:moveTo>
                  <a:lnTo>
                    <a:pt x="144" y="958"/>
                  </a:lnTo>
                  <a:lnTo>
                    <a:pt x="144" y="754"/>
                  </a:lnTo>
                  <a:lnTo>
                    <a:pt x="707" y="754"/>
                  </a:lnTo>
                  <a:lnTo>
                    <a:pt x="707" y="958"/>
                  </a:lnTo>
                  <a:close/>
                  <a:moveTo>
                    <a:pt x="707" y="703"/>
                  </a:moveTo>
                  <a:lnTo>
                    <a:pt x="144" y="703"/>
                  </a:lnTo>
                  <a:lnTo>
                    <a:pt x="144" y="499"/>
                  </a:lnTo>
                  <a:lnTo>
                    <a:pt x="707" y="499"/>
                  </a:lnTo>
                  <a:lnTo>
                    <a:pt x="707" y="703"/>
                  </a:lnTo>
                  <a:close/>
                  <a:moveTo>
                    <a:pt x="707" y="448"/>
                  </a:moveTo>
                  <a:lnTo>
                    <a:pt x="144" y="448"/>
                  </a:lnTo>
                  <a:lnTo>
                    <a:pt x="144" y="243"/>
                  </a:lnTo>
                  <a:lnTo>
                    <a:pt x="707" y="243"/>
                  </a:lnTo>
                  <a:lnTo>
                    <a:pt x="707" y="44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10474324" y="495789"/>
              <a:ext cx="43954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100%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5822434" y="495789"/>
              <a:ext cx="566181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2:00 PM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0" name="Freeform 26"/>
            <p:cNvSpPr>
              <a:spLocks noEditPoints="1"/>
            </p:cNvSpPr>
            <p:nvPr/>
          </p:nvSpPr>
          <p:spPr bwMode="auto">
            <a:xfrm>
              <a:off x="1636522" y="533249"/>
              <a:ext cx="179805" cy="140525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937083" y="495789"/>
              <a:ext cx="731290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PPTBIZCAM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45" name="직선 연결선 44"/>
            <p:cNvCxnSpPr/>
            <p:nvPr/>
          </p:nvCxnSpPr>
          <p:spPr>
            <a:xfrm>
              <a:off x="376237" y="862012"/>
              <a:ext cx="1143952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0EBBDC2-2896-4E93-B133-BBC1A3250CCF}"/>
              </a:ext>
            </a:extLst>
          </p:cNvPr>
          <p:cNvSpPr/>
          <p:nvPr/>
        </p:nvSpPr>
        <p:spPr>
          <a:xfrm>
            <a:off x="3039099" y="840710"/>
            <a:ext cx="6305452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12. OTA Roaming Activation Procedure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57D4F71-F126-4901-84E4-DC4F99682010}"/>
              </a:ext>
            </a:extLst>
          </p:cNvPr>
          <p:cNvSpPr txBox="1"/>
          <p:nvPr/>
        </p:nvSpPr>
        <p:spPr>
          <a:xfrm>
            <a:off x="1577584" y="1335204"/>
            <a:ext cx="9622061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7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 부분은 </a:t>
            </a:r>
            <a:r>
              <a:rPr kumimoji="0" lang="en-US" altLang="ko-KR" sz="17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end </a:t>
            </a:r>
            <a:r>
              <a:rPr kumimoji="0" lang="ko-KR" altLang="en-US" sz="17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디바이스가 그의 </a:t>
            </a:r>
            <a:r>
              <a:rPr kumimoji="0" lang="en-US" altLang="ko-KR" sz="17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home network </a:t>
            </a:r>
            <a:r>
              <a:rPr kumimoji="0" lang="ko-KR" altLang="en-US" sz="17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서버 커버리지 밖에 있으나 </a:t>
            </a:r>
            <a:r>
              <a:rPr kumimoji="0" lang="en-US" altLang="ko-KR" sz="17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visited network </a:t>
            </a:r>
            <a:r>
              <a:rPr kumimoji="0" lang="ko-KR" altLang="en-US" sz="17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서버 안에 있을 때 새로운 </a:t>
            </a:r>
            <a:r>
              <a:rPr kumimoji="0" lang="en-US" altLang="ko-KR" sz="17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Lora</a:t>
            </a:r>
            <a:r>
              <a:rPr kumimoji="0" lang="ko-KR" altLang="en-US" sz="17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세션의 </a:t>
            </a:r>
            <a:r>
              <a:rPr lang="ko-KR" altLang="en-US" sz="17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활성화에 대한 절차를 소개한다</a:t>
            </a:r>
            <a:r>
              <a:rPr lang="en-US" altLang="ko-KR" sz="17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1BB6278-798B-49ED-B247-BAF5D43A78AF}"/>
              </a:ext>
            </a:extLst>
          </p:cNvPr>
          <p:cNvSpPr txBox="1"/>
          <p:nvPr/>
        </p:nvSpPr>
        <p:spPr>
          <a:xfrm>
            <a:off x="1033513" y="3360614"/>
            <a:ext cx="4131644" cy="11988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12. 1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Handover Roaming Activation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 절차는 </a:t>
            </a:r>
            <a:r>
              <a:rPr lang="en-US" altLang="ko-KR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R1.0[LW10, LW104], R1.1[LW11]</a:t>
            </a: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의 </a:t>
            </a:r>
            <a:r>
              <a:rPr lang="en-US" altLang="ko-KR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end </a:t>
            </a: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디바이스와 </a:t>
            </a:r>
            <a:r>
              <a:rPr lang="en-US" altLang="ko-KR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network </a:t>
            </a: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에서 적용된다</a:t>
            </a:r>
            <a:r>
              <a:rPr lang="en-US" altLang="ko-KR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15FB060-697E-40C2-9D3D-7D8353BA3DCA}"/>
              </a:ext>
            </a:extLst>
          </p:cNvPr>
          <p:cNvSpPr txBox="1"/>
          <p:nvPr/>
        </p:nvSpPr>
        <p:spPr>
          <a:xfrm>
            <a:off x="6845603" y="6236105"/>
            <a:ext cx="3792353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12. 1.1 Handover Roaming Start</a:t>
            </a: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9D9DF40E-A095-4126-BA2F-666093CAC9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0702" y="2059806"/>
            <a:ext cx="4583816" cy="4302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759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F2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>
            <a:off x="377528" y="358612"/>
            <a:ext cx="11439525" cy="6505575"/>
          </a:xfrm>
          <a:prstGeom prst="round2SameRect">
            <a:avLst>
              <a:gd name="adj1" fmla="val 5832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317500" dist="609600" sx="95000" sy="95000" algn="l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376237" y="495789"/>
            <a:ext cx="11439525" cy="366223"/>
            <a:chOff x="376237" y="495789"/>
            <a:chExt cx="11439525" cy="366223"/>
          </a:xfrm>
        </p:grpSpPr>
        <p:grpSp>
          <p:nvGrpSpPr>
            <p:cNvPr id="13" name="Group 8"/>
            <p:cNvGrpSpPr>
              <a:grpSpLocks noChangeAspect="1"/>
            </p:cNvGrpSpPr>
            <p:nvPr/>
          </p:nvGrpSpPr>
          <p:grpSpPr bwMode="auto">
            <a:xfrm>
              <a:off x="2175290" y="533249"/>
              <a:ext cx="132372" cy="140525"/>
              <a:chOff x="4594" y="900"/>
              <a:chExt cx="276" cy="293"/>
            </a:xfrm>
            <a:solidFill>
              <a:schemeClr val="tx1"/>
            </a:solidFill>
          </p:grpSpPr>
          <p:sp>
            <p:nvSpPr>
              <p:cNvPr id="15" name="Freeform 9"/>
              <p:cNvSpPr>
                <a:spLocks/>
              </p:cNvSpPr>
              <p:nvPr/>
            </p:nvSpPr>
            <p:spPr bwMode="auto"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6" name="Freeform 10"/>
              <p:cNvSpPr>
                <a:spLocks/>
              </p:cNvSpPr>
              <p:nvPr/>
            </p:nvSpPr>
            <p:spPr bwMode="auto"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7" name="Freeform 11"/>
              <p:cNvSpPr>
                <a:spLocks noEditPoints="1"/>
              </p:cNvSpPr>
              <p:nvPr/>
            </p:nvSpPr>
            <p:spPr bwMode="auto"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8" name="Freeform 12"/>
              <p:cNvSpPr>
                <a:spLocks/>
              </p:cNvSpPr>
              <p:nvPr/>
            </p:nvSpPr>
            <p:spPr bwMode="auto"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grpSp>
          <p:nvGrpSpPr>
            <p:cNvPr id="25" name="Group 19"/>
            <p:cNvGrpSpPr>
              <a:grpSpLocks noChangeAspect="1"/>
            </p:cNvGrpSpPr>
            <p:nvPr/>
          </p:nvGrpSpPr>
          <p:grpSpPr bwMode="auto">
            <a:xfrm>
              <a:off x="1930628" y="533249"/>
              <a:ext cx="140525" cy="140525"/>
              <a:chOff x="1747" y="423"/>
              <a:chExt cx="575" cy="575"/>
            </a:xfrm>
            <a:solidFill>
              <a:schemeClr val="tx1"/>
            </a:solidFill>
          </p:grpSpPr>
          <p:sp>
            <p:nvSpPr>
              <p:cNvPr id="27" name="Freeform 20"/>
              <p:cNvSpPr>
                <a:spLocks noEditPoints="1"/>
              </p:cNvSpPr>
              <p:nvPr/>
            </p:nvSpPr>
            <p:spPr bwMode="auto">
              <a:xfrm>
                <a:off x="1899" y="577"/>
                <a:ext cx="271" cy="270"/>
              </a:xfrm>
              <a:custGeom>
                <a:avLst/>
                <a:gdLst>
                  <a:gd name="T0" fmla="*/ 148 w 811"/>
                  <a:gd name="T1" fmla="*/ 0 h 811"/>
                  <a:gd name="T2" fmla="*/ 65 w 811"/>
                  <a:gd name="T3" fmla="*/ 24 h 811"/>
                  <a:gd name="T4" fmla="*/ 1 w 811"/>
                  <a:gd name="T5" fmla="*/ 118 h 811"/>
                  <a:gd name="T6" fmla="*/ 0 w 811"/>
                  <a:gd name="T7" fmla="*/ 663 h 811"/>
                  <a:gd name="T8" fmla="*/ 24 w 811"/>
                  <a:gd name="T9" fmla="*/ 746 h 811"/>
                  <a:gd name="T10" fmla="*/ 118 w 811"/>
                  <a:gd name="T11" fmla="*/ 808 h 811"/>
                  <a:gd name="T12" fmla="*/ 663 w 811"/>
                  <a:gd name="T13" fmla="*/ 811 h 811"/>
                  <a:gd name="T14" fmla="*/ 746 w 811"/>
                  <a:gd name="T15" fmla="*/ 787 h 811"/>
                  <a:gd name="T16" fmla="*/ 810 w 811"/>
                  <a:gd name="T17" fmla="*/ 693 h 811"/>
                  <a:gd name="T18" fmla="*/ 811 w 811"/>
                  <a:gd name="T19" fmla="*/ 148 h 811"/>
                  <a:gd name="T20" fmla="*/ 787 w 811"/>
                  <a:gd name="T21" fmla="*/ 65 h 811"/>
                  <a:gd name="T22" fmla="*/ 693 w 811"/>
                  <a:gd name="T23" fmla="*/ 1 h 811"/>
                  <a:gd name="T24" fmla="*/ 405 w 811"/>
                  <a:gd name="T25" fmla="*/ 673 h 811"/>
                  <a:gd name="T26" fmla="*/ 326 w 811"/>
                  <a:gd name="T27" fmla="*/ 661 h 811"/>
                  <a:gd name="T28" fmla="*/ 235 w 811"/>
                  <a:gd name="T29" fmla="*/ 611 h 811"/>
                  <a:gd name="T30" fmla="*/ 170 w 811"/>
                  <a:gd name="T31" fmla="*/ 533 h 811"/>
                  <a:gd name="T32" fmla="*/ 140 w 811"/>
                  <a:gd name="T33" fmla="*/ 432 h 811"/>
                  <a:gd name="T34" fmla="*/ 140 w 811"/>
                  <a:gd name="T35" fmla="*/ 377 h 811"/>
                  <a:gd name="T36" fmla="*/ 170 w 811"/>
                  <a:gd name="T37" fmla="*/ 278 h 811"/>
                  <a:gd name="T38" fmla="*/ 235 w 811"/>
                  <a:gd name="T39" fmla="*/ 199 h 811"/>
                  <a:gd name="T40" fmla="*/ 326 w 811"/>
                  <a:gd name="T41" fmla="*/ 150 h 811"/>
                  <a:gd name="T42" fmla="*/ 405 w 811"/>
                  <a:gd name="T43" fmla="*/ 138 h 811"/>
                  <a:gd name="T44" fmla="*/ 486 w 811"/>
                  <a:gd name="T45" fmla="*/ 150 h 811"/>
                  <a:gd name="T46" fmla="*/ 575 w 811"/>
                  <a:gd name="T47" fmla="*/ 199 h 811"/>
                  <a:gd name="T48" fmla="*/ 641 w 811"/>
                  <a:gd name="T49" fmla="*/ 278 h 811"/>
                  <a:gd name="T50" fmla="*/ 671 w 811"/>
                  <a:gd name="T51" fmla="*/ 377 h 811"/>
                  <a:gd name="T52" fmla="*/ 671 w 811"/>
                  <a:gd name="T53" fmla="*/ 432 h 811"/>
                  <a:gd name="T54" fmla="*/ 641 w 811"/>
                  <a:gd name="T55" fmla="*/ 533 h 811"/>
                  <a:gd name="T56" fmla="*/ 575 w 811"/>
                  <a:gd name="T57" fmla="*/ 611 h 811"/>
                  <a:gd name="T58" fmla="*/ 486 w 811"/>
                  <a:gd name="T59" fmla="*/ 661 h 811"/>
                  <a:gd name="T60" fmla="*/ 405 w 811"/>
                  <a:gd name="T61" fmla="*/ 673 h 811"/>
                  <a:gd name="T62" fmla="*/ 669 w 811"/>
                  <a:gd name="T63" fmla="*/ 193 h 811"/>
                  <a:gd name="T64" fmla="*/ 628 w 811"/>
                  <a:gd name="T65" fmla="*/ 166 h 811"/>
                  <a:gd name="T66" fmla="*/ 618 w 811"/>
                  <a:gd name="T67" fmla="*/ 130 h 811"/>
                  <a:gd name="T68" fmla="*/ 628 w 811"/>
                  <a:gd name="T69" fmla="*/ 95 h 811"/>
                  <a:gd name="T70" fmla="*/ 669 w 811"/>
                  <a:gd name="T71" fmla="*/ 68 h 811"/>
                  <a:gd name="T72" fmla="*/ 695 w 811"/>
                  <a:gd name="T73" fmla="*/ 68 h 811"/>
                  <a:gd name="T74" fmla="*/ 733 w 811"/>
                  <a:gd name="T75" fmla="*/ 95 h 811"/>
                  <a:gd name="T76" fmla="*/ 745 w 811"/>
                  <a:gd name="T77" fmla="*/ 130 h 811"/>
                  <a:gd name="T78" fmla="*/ 733 w 811"/>
                  <a:gd name="T79" fmla="*/ 166 h 811"/>
                  <a:gd name="T80" fmla="*/ 695 w 811"/>
                  <a:gd name="T81" fmla="*/ 193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11" h="811">
                    <a:moveTo>
                      <a:pt x="663" y="0"/>
                    </a:moveTo>
                    <a:lnTo>
                      <a:pt x="148" y="0"/>
                    </a:lnTo>
                    <a:lnTo>
                      <a:pt x="118" y="1"/>
                    </a:lnTo>
                    <a:lnTo>
                      <a:pt x="65" y="24"/>
                    </a:lnTo>
                    <a:lnTo>
                      <a:pt x="24" y="65"/>
                    </a:lnTo>
                    <a:lnTo>
                      <a:pt x="1" y="118"/>
                    </a:lnTo>
                    <a:lnTo>
                      <a:pt x="0" y="148"/>
                    </a:lnTo>
                    <a:lnTo>
                      <a:pt x="0" y="663"/>
                    </a:lnTo>
                    <a:lnTo>
                      <a:pt x="1" y="693"/>
                    </a:lnTo>
                    <a:lnTo>
                      <a:pt x="24" y="746"/>
                    </a:lnTo>
                    <a:lnTo>
                      <a:pt x="65" y="787"/>
                    </a:lnTo>
                    <a:lnTo>
                      <a:pt x="118" y="808"/>
                    </a:lnTo>
                    <a:lnTo>
                      <a:pt x="148" y="811"/>
                    </a:lnTo>
                    <a:lnTo>
                      <a:pt x="663" y="811"/>
                    </a:lnTo>
                    <a:lnTo>
                      <a:pt x="693" y="808"/>
                    </a:lnTo>
                    <a:lnTo>
                      <a:pt x="746" y="787"/>
                    </a:lnTo>
                    <a:lnTo>
                      <a:pt x="787" y="746"/>
                    </a:lnTo>
                    <a:lnTo>
                      <a:pt x="810" y="693"/>
                    </a:lnTo>
                    <a:lnTo>
                      <a:pt x="811" y="663"/>
                    </a:lnTo>
                    <a:lnTo>
                      <a:pt x="811" y="148"/>
                    </a:lnTo>
                    <a:lnTo>
                      <a:pt x="810" y="118"/>
                    </a:lnTo>
                    <a:lnTo>
                      <a:pt x="787" y="65"/>
                    </a:lnTo>
                    <a:lnTo>
                      <a:pt x="746" y="24"/>
                    </a:lnTo>
                    <a:lnTo>
                      <a:pt x="693" y="1"/>
                    </a:lnTo>
                    <a:lnTo>
                      <a:pt x="663" y="0"/>
                    </a:lnTo>
                    <a:close/>
                    <a:moveTo>
                      <a:pt x="405" y="673"/>
                    </a:moveTo>
                    <a:lnTo>
                      <a:pt x="377" y="671"/>
                    </a:lnTo>
                    <a:lnTo>
                      <a:pt x="326" y="661"/>
                    </a:lnTo>
                    <a:lnTo>
                      <a:pt x="278" y="640"/>
                    </a:lnTo>
                    <a:lnTo>
                      <a:pt x="235" y="611"/>
                    </a:lnTo>
                    <a:lnTo>
                      <a:pt x="199" y="575"/>
                    </a:lnTo>
                    <a:lnTo>
                      <a:pt x="170" y="533"/>
                    </a:lnTo>
                    <a:lnTo>
                      <a:pt x="150" y="484"/>
                    </a:lnTo>
                    <a:lnTo>
                      <a:pt x="140" y="432"/>
                    </a:lnTo>
                    <a:lnTo>
                      <a:pt x="138" y="405"/>
                    </a:lnTo>
                    <a:lnTo>
                      <a:pt x="140" y="377"/>
                    </a:lnTo>
                    <a:lnTo>
                      <a:pt x="150" y="326"/>
                    </a:lnTo>
                    <a:lnTo>
                      <a:pt x="170" y="278"/>
                    </a:lnTo>
                    <a:lnTo>
                      <a:pt x="199" y="235"/>
                    </a:lnTo>
                    <a:lnTo>
                      <a:pt x="235" y="199"/>
                    </a:lnTo>
                    <a:lnTo>
                      <a:pt x="278" y="170"/>
                    </a:lnTo>
                    <a:lnTo>
                      <a:pt x="326" y="150"/>
                    </a:lnTo>
                    <a:lnTo>
                      <a:pt x="377" y="138"/>
                    </a:lnTo>
                    <a:lnTo>
                      <a:pt x="405" y="138"/>
                    </a:lnTo>
                    <a:lnTo>
                      <a:pt x="432" y="138"/>
                    </a:lnTo>
                    <a:lnTo>
                      <a:pt x="486" y="150"/>
                    </a:lnTo>
                    <a:lnTo>
                      <a:pt x="533" y="170"/>
                    </a:lnTo>
                    <a:lnTo>
                      <a:pt x="575" y="199"/>
                    </a:lnTo>
                    <a:lnTo>
                      <a:pt x="612" y="235"/>
                    </a:lnTo>
                    <a:lnTo>
                      <a:pt x="641" y="278"/>
                    </a:lnTo>
                    <a:lnTo>
                      <a:pt x="661" y="326"/>
                    </a:lnTo>
                    <a:lnTo>
                      <a:pt x="671" y="377"/>
                    </a:lnTo>
                    <a:lnTo>
                      <a:pt x="673" y="405"/>
                    </a:lnTo>
                    <a:lnTo>
                      <a:pt x="671" y="432"/>
                    </a:lnTo>
                    <a:lnTo>
                      <a:pt x="661" y="484"/>
                    </a:lnTo>
                    <a:lnTo>
                      <a:pt x="641" y="533"/>
                    </a:lnTo>
                    <a:lnTo>
                      <a:pt x="612" y="575"/>
                    </a:lnTo>
                    <a:lnTo>
                      <a:pt x="575" y="611"/>
                    </a:lnTo>
                    <a:lnTo>
                      <a:pt x="533" y="640"/>
                    </a:lnTo>
                    <a:lnTo>
                      <a:pt x="486" y="661"/>
                    </a:lnTo>
                    <a:lnTo>
                      <a:pt x="432" y="671"/>
                    </a:lnTo>
                    <a:lnTo>
                      <a:pt x="405" y="673"/>
                    </a:lnTo>
                    <a:close/>
                    <a:moveTo>
                      <a:pt x="682" y="193"/>
                    </a:moveTo>
                    <a:lnTo>
                      <a:pt x="669" y="193"/>
                    </a:lnTo>
                    <a:lnTo>
                      <a:pt x="646" y="183"/>
                    </a:lnTo>
                    <a:lnTo>
                      <a:pt x="628" y="166"/>
                    </a:lnTo>
                    <a:lnTo>
                      <a:pt x="620" y="143"/>
                    </a:lnTo>
                    <a:lnTo>
                      <a:pt x="618" y="130"/>
                    </a:lnTo>
                    <a:lnTo>
                      <a:pt x="620" y="117"/>
                    </a:lnTo>
                    <a:lnTo>
                      <a:pt x="628" y="95"/>
                    </a:lnTo>
                    <a:lnTo>
                      <a:pt x="646" y="78"/>
                    </a:lnTo>
                    <a:lnTo>
                      <a:pt x="669" y="68"/>
                    </a:lnTo>
                    <a:lnTo>
                      <a:pt x="682" y="66"/>
                    </a:lnTo>
                    <a:lnTo>
                      <a:pt x="695" y="68"/>
                    </a:lnTo>
                    <a:lnTo>
                      <a:pt x="716" y="78"/>
                    </a:lnTo>
                    <a:lnTo>
                      <a:pt x="733" y="95"/>
                    </a:lnTo>
                    <a:lnTo>
                      <a:pt x="744" y="117"/>
                    </a:lnTo>
                    <a:lnTo>
                      <a:pt x="745" y="130"/>
                    </a:lnTo>
                    <a:lnTo>
                      <a:pt x="744" y="143"/>
                    </a:lnTo>
                    <a:lnTo>
                      <a:pt x="733" y="166"/>
                    </a:lnTo>
                    <a:lnTo>
                      <a:pt x="716" y="183"/>
                    </a:lnTo>
                    <a:lnTo>
                      <a:pt x="695" y="193"/>
                    </a:lnTo>
                    <a:lnTo>
                      <a:pt x="682" y="19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8" name="Freeform 21"/>
              <p:cNvSpPr>
                <a:spLocks/>
              </p:cNvSpPr>
              <p:nvPr/>
            </p:nvSpPr>
            <p:spPr bwMode="auto">
              <a:xfrm>
                <a:off x="1983" y="660"/>
                <a:ext cx="103" cy="103"/>
              </a:xfrm>
              <a:custGeom>
                <a:avLst/>
                <a:gdLst>
                  <a:gd name="T0" fmla="*/ 154 w 308"/>
                  <a:gd name="T1" fmla="*/ 0 h 308"/>
                  <a:gd name="T2" fmla="*/ 124 w 308"/>
                  <a:gd name="T3" fmla="*/ 3 h 308"/>
                  <a:gd name="T4" fmla="*/ 67 w 308"/>
                  <a:gd name="T5" fmla="*/ 26 h 308"/>
                  <a:gd name="T6" fmla="*/ 26 w 308"/>
                  <a:gd name="T7" fmla="*/ 67 h 308"/>
                  <a:gd name="T8" fmla="*/ 3 w 308"/>
                  <a:gd name="T9" fmla="*/ 122 h 308"/>
                  <a:gd name="T10" fmla="*/ 0 w 308"/>
                  <a:gd name="T11" fmla="*/ 154 h 308"/>
                  <a:gd name="T12" fmla="*/ 3 w 308"/>
                  <a:gd name="T13" fmla="*/ 185 h 308"/>
                  <a:gd name="T14" fmla="*/ 26 w 308"/>
                  <a:gd name="T15" fmla="*/ 240 h 308"/>
                  <a:gd name="T16" fmla="*/ 67 w 308"/>
                  <a:gd name="T17" fmla="*/ 283 h 308"/>
                  <a:gd name="T18" fmla="*/ 124 w 308"/>
                  <a:gd name="T19" fmla="*/ 307 h 308"/>
                  <a:gd name="T20" fmla="*/ 154 w 308"/>
                  <a:gd name="T21" fmla="*/ 308 h 308"/>
                  <a:gd name="T22" fmla="*/ 186 w 308"/>
                  <a:gd name="T23" fmla="*/ 307 h 308"/>
                  <a:gd name="T24" fmla="*/ 242 w 308"/>
                  <a:gd name="T25" fmla="*/ 283 h 308"/>
                  <a:gd name="T26" fmla="*/ 284 w 308"/>
                  <a:gd name="T27" fmla="*/ 240 h 308"/>
                  <a:gd name="T28" fmla="*/ 307 w 308"/>
                  <a:gd name="T29" fmla="*/ 185 h 308"/>
                  <a:gd name="T30" fmla="*/ 308 w 308"/>
                  <a:gd name="T31" fmla="*/ 154 h 308"/>
                  <a:gd name="T32" fmla="*/ 307 w 308"/>
                  <a:gd name="T33" fmla="*/ 122 h 308"/>
                  <a:gd name="T34" fmla="*/ 284 w 308"/>
                  <a:gd name="T35" fmla="*/ 67 h 308"/>
                  <a:gd name="T36" fmla="*/ 242 w 308"/>
                  <a:gd name="T37" fmla="*/ 26 h 308"/>
                  <a:gd name="T38" fmla="*/ 186 w 308"/>
                  <a:gd name="T39" fmla="*/ 3 h 308"/>
                  <a:gd name="T40" fmla="*/ 154 w 308"/>
                  <a:gd name="T41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8" h="308">
                    <a:moveTo>
                      <a:pt x="154" y="0"/>
                    </a:moveTo>
                    <a:lnTo>
                      <a:pt x="124" y="3"/>
                    </a:lnTo>
                    <a:lnTo>
                      <a:pt x="67" y="26"/>
                    </a:lnTo>
                    <a:lnTo>
                      <a:pt x="26" y="67"/>
                    </a:lnTo>
                    <a:lnTo>
                      <a:pt x="3" y="122"/>
                    </a:lnTo>
                    <a:lnTo>
                      <a:pt x="0" y="154"/>
                    </a:lnTo>
                    <a:lnTo>
                      <a:pt x="3" y="185"/>
                    </a:lnTo>
                    <a:lnTo>
                      <a:pt x="26" y="240"/>
                    </a:lnTo>
                    <a:lnTo>
                      <a:pt x="67" y="283"/>
                    </a:lnTo>
                    <a:lnTo>
                      <a:pt x="124" y="307"/>
                    </a:lnTo>
                    <a:lnTo>
                      <a:pt x="154" y="308"/>
                    </a:lnTo>
                    <a:lnTo>
                      <a:pt x="186" y="307"/>
                    </a:lnTo>
                    <a:lnTo>
                      <a:pt x="242" y="283"/>
                    </a:lnTo>
                    <a:lnTo>
                      <a:pt x="284" y="240"/>
                    </a:lnTo>
                    <a:lnTo>
                      <a:pt x="307" y="185"/>
                    </a:lnTo>
                    <a:lnTo>
                      <a:pt x="308" y="154"/>
                    </a:lnTo>
                    <a:lnTo>
                      <a:pt x="307" y="122"/>
                    </a:lnTo>
                    <a:lnTo>
                      <a:pt x="284" y="67"/>
                    </a:lnTo>
                    <a:lnTo>
                      <a:pt x="242" y="26"/>
                    </a:lnTo>
                    <a:lnTo>
                      <a:pt x="186" y="3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9" name="Freeform 22"/>
              <p:cNvSpPr>
                <a:spLocks noEditPoints="1"/>
              </p:cNvSpPr>
              <p:nvPr/>
            </p:nvSpPr>
            <p:spPr bwMode="auto">
              <a:xfrm>
                <a:off x="1747" y="423"/>
                <a:ext cx="575" cy="575"/>
              </a:xfrm>
              <a:custGeom>
                <a:avLst/>
                <a:gdLst>
                  <a:gd name="T0" fmla="*/ 819 w 1725"/>
                  <a:gd name="T1" fmla="*/ 2 h 1725"/>
                  <a:gd name="T2" fmla="*/ 647 w 1725"/>
                  <a:gd name="T3" fmla="*/ 28 h 1725"/>
                  <a:gd name="T4" fmla="*/ 489 w 1725"/>
                  <a:gd name="T5" fmla="*/ 85 h 1725"/>
                  <a:gd name="T6" fmla="*/ 346 w 1725"/>
                  <a:gd name="T7" fmla="*/ 172 h 1725"/>
                  <a:gd name="T8" fmla="*/ 223 w 1725"/>
                  <a:gd name="T9" fmla="*/ 283 h 1725"/>
                  <a:gd name="T10" fmla="*/ 124 w 1725"/>
                  <a:gd name="T11" fmla="*/ 415 h 1725"/>
                  <a:gd name="T12" fmla="*/ 52 w 1725"/>
                  <a:gd name="T13" fmla="*/ 567 h 1725"/>
                  <a:gd name="T14" fmla="*/ 10 w 1725"/>
                  <a:gd name="T15" fmla="*/ 731 h 1725"/>
                  <a:gd name="T16" fmla="*/ 0 w 1725"/>
                  <a:gd name="T17" fmla="*/ 863 h 1725"/>
                  <a:gd name="T18" fmla="*/ 10 w 1725"/>
                  <a:gd name="T19" fmla="*/ 994 h 1725"/>
                  <a:gd name="T20" fmla="*/ 52 w 1725"/>
                  <a:gd name="T21" fmla="*/ 1159 h 1725"/>
                  <a:gd name="T22" fmla="*/ 124 w 1725"/>
                  <a:gd name="T23" fmla="*/ 1310 h 1725"/>
                  <a:gd name="T24" fmla="*/ 223 w 1725"/>
                  <a:gd name="T25" fmla="*/ 1443 h 1725"/>
                  <a:gd name="T26" fmla="*/ 346 w 1725"/>
                  <a:gd name="T27" fmla="*/ 1553 h 1725"/>
                  <a:gd name="T28" fmla="*/ 489 w 1725"/>
                  <a:gd name="T29" fmla="*/ 1640 h 1725"/>
                  <a:gd name="T30" fmla="*/ 647 w 1725"/>
                  <a:gd name="T31" fmla="*/ 1698 h 1725"/>
                  <a:gd name="T32" fmla="*/ 819 w 1725"/>
                  <a:gd name="T33" fmla="*/ 1724 h 1725"/>
                  <a:gd name="T34" fmla="*/ 907 w 1725"/>
                  <a:gd name="T35" fmla="*/ 1724 h 1725"/>
                  <a:gd name="T36" fmla="*/ 1078 w 1725"/>
                  <a:gd name="T37" fmla="*/ 1698 h 1725"/>
                  <a:gd name="T38" fmla="*/ 1237 w 1725"/>
                  <a:gd name="T39" fmla="*/ 1640 h 1725"/>
                  <a:gd name="T40" fmla="*/ 1379 w 1725"/>
                  <a:gd name="T41" fmla="*/ 1553 h 1725"/>
                  <a:gd name="T42" fmla="*/ 1500 w 1725"/>
                  <a:gd name="T43" fmla="*/ 1443 h 1725"/>
                  <a:gd name="T44" fmla="*/ 1600 w 1725"/>
                  <a:gd name="T45" fmla="*/ 1310 h 1725"/>
                  <a:gd name="T46" fmla="*/ 1673 w 1725"/>
                  <a:gd name="T47" fmla="*/ 1159 h 1725"/>
                  <a:gd name="T48" fmla="*/ 1715 w 1725"/>
                  <a:gd name="T49" fmla="*/ 994 h 1725"/>
                  <a:gd name="T50" fmla="*/ 1725 w 1725"/>
                  <a:gd name="T51" fmla="*/ 863 h 1725"/>
                  <a:gd name="T52" fmla="*/ 1715 w 1725"/>
                  <a:gd name="T53" fmla="*/ 731 h 1725"/>
                  <a:gd name="T54" fmla="*/ 1673 w 1725"/>
                  <a:gd name="T55" fmla="*/ 567 h 1725"/>
                  <a:gd name="T56" fmla="*/ 1600 w 1725"/>
                  <a:gd name="T57" fmla="*/ 415 h 1725"/>
                  <a:gd name="T58" fmla="*/ 1500 w 1725"/>
                  <a:gd name="T59" fmla="*/ 283 h 1725"/>
                  <a:gd name="T60" fmla="*/ 1379 w 1725"/>
                  <a:gd name="T61" fmla="*/ 172 h 1725"/>
                  <a:gd name="T62" fmla="*/ 1237 w 1725"/>
                  <a:gd name="T63" fmla="*/ 85 h 1725"/>
                  <a:gd name="T64" fmla="*/ 1078 w 1725"/>
                  <a:gd name="T65" fmla="*/ 28 h 1725"/>
                  <a:gd name="T66" fmla="*/ 907 w 1725"/>
                  <a:gd name="T67" fmla="*/ 2 h 1725"/>
                  <a:gd name="T68" fmla="*/ 1381 w 1725"/>
                  <a:gd name="T69" fmla="*/ 1123 h 1725"/>
                  <a:gd name="T70" fmla="*/ 1369 w 1725"/>
                  <a:gd name="T71" fmla="*/ 1201 h 1725"/>
                  <a:gd name="T72" fmla="*/ 1322 w 1725"/>
                  <a:gd name="T73" fmla="*/ 1288 h 1725"/>
                  <a:gd name="T74" fmla="*/ 1244 w 1725"/>
                  <a:gd name="T75" fmla="*/ 1352 h 1725"/>
                  <a:gd name="T76" fmla="*/ 1146 w 1725"/>
                  <a:gd name="T77" fmla="*/ 1383 h 1725"/>
                  <a:gd name="T78" fmla="*/ 605 w 1725"/>
                  <a:gd name="T79" fmla="*/ 1383 h 1725"/>
                  <a:gd name="T80" fmla="*/ 527 w 1725"/>
                  <a:gd name="T81" fmla="*/ 1372 h 1725"/>
                  <a:gd name="T82" fmla="*/ 438 w 1725"/>
                  <a:gd name="T83" fmla="*/ 1324 h 1725"/>
                  <a:gd name="T84" fmla="*/ 375 w 1725"/>
                  <a:gd name="T85" fmla="*/ 1247 h 1725"/>
                  <a:gd name="T86" fmla="*/ 344 w 1725"/>
                  <a:gd name="T87" fmla="*/ 1149 h 1725"/>
                  <a:gd name="T88" fmla="*/ 343 w 1725"/>
                  <a:gd name="T89" fmla="*/ 608 h 1725"/>
                  <a:gd name="T90" fmla="*/ 355 w 1725"/>
                  <a:gd name="T91" fmla="*/ 531 h 1725"/>
                  <a:gd name="T92" fmla="*/ 404 w 1725"/>
                  <a:gd name="T93" fmla="*/ 441 h 1725"/>
                  <a:gd name="T94" fmla="*/ 480 w 1725"/>
                  <a:gd name="T95" fmla="*/ 378 h 1725"/>
                  <a:gd name="T96" fmla="*/ 578 w 1725"/>
                  <a:gd name="T97" fmla="*/ 348 h 1725"/>
                  <a:gd name="T98" fmla="*/ 1120 w 1725"/>
                  <a:gd name="T99" fmla="*/ 346 h 1725"/>
                  <a:gd name="T100" fmla="*/ 1198 w 1725"/>
                  <a:gd name="T101" fmla="*/ 358 h 1725"/>
                  <a:gd name="T102" fmla="*/ 1286 w 1725"/>
                  <a:gd name="T103" fmla="*/ 407 h 1725"/>
                  <a:gd name="T104" fmla="*/ 1350 w 1725"/>
                  <a:gd name="T105" fmla="*/ 483 h 1725"/>
                  <a:gd name="T106" fmla="*/ 1381 w 1725"/>
                  <a:gd name="T107" fmla="*/ 581 h 1725"/>
                  <a:gd name="T108" fmla="*/ 1381 w 1725"/>
                  <a:gd name="T109" fmla="*/ 1123 h 17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5" h="1725">
                    <a:moveTo>
                      <a:pt x="862" y="0"/>
                    </a:moveTo>
                    <a:lnTo>
                      <a:pt x="819" y="2"/>
                    </a:lnTo>
                    <a:lnTo>
                      <a:pt x="731" y="10"/>
                    </a:lnTo>
                    <a:lnTo>
                      <a:pt x="647" y="28"/>
                    </a:lnTo>
                    <a:lnTo>
                      <a:pt x="566" y="52"/>
                    </a:lnTo>
                    <a:lnTo>
                      <a:pt x="489" y="85"/>
                    </a:lnTo>
                    <a:lnTo>
                      <a:pt x="415" y="126"/>
                    </a:lnTo>
                    <a:lnTo>
                      <a:pt x="346" y="172"/>
                    </a:lnTo>
                    <a:lnTo>
                      <a:pt x="282" y="225"/>
                    </a:lnTo>
                    <a:lnTo>
                      <a:pt x="223" y="283"/>
                    </a:lnTo>
                    <a:lnTo>
                      <a:pt x="172" y="346"/>
                    </a:lnTo>
                    <a:lnTo>
                      <a:pt x="124" y="415"/>
                    </a:lnTo>
                    <a:lnTo>
                      <a:pt x="85" y="489"/>
                    </a:lnTo>
                    <a:lnTo>
                      <a:pt x="52" y="567"/>
                    </a:lnTo>
                    <a:lnTo>
                      <a:pt x="27" y="647"/>
                    </a:lnTo>
                    <a:lnTo>
                      <a:pt x="10" y="731"/>
                    </a:lnTo>
                    <a:lnTo>
                      <a:pt x="1" y="819"/>
                    </a:lnTo>
                    <a:lnTo>
                      <a:pt x="0" y="863"/>
                    </a:lnTo>
                    <a:lnTo>
                      <a:pt x="1" y="907"/>
                    </a:lnTo>
                    <a:lnTo>
                      <a:pt x="10" y="994"/>
                    </a:lnTo>
                    <a:lnTo>
                      <a:pt x="27" y="1078"/>
                    </a:lnTo>
                    <a:lnTo>
                      <a:pt x="52" y="1159"/>
                    </a:lnTo>
                    <a:lnTo>
                      <a:pt x="85" y="1237"/>
                    </a:lnTo>
                    <a:lnTo>
                      <a:pt x="124" y="1310"/>
                    </a:lnTo>
                    <a:lnTo>
                      <a:pt x="172" y="1379"/>
                    </a:lnTo>
                    <a:lnTo>
                      <a:pt x="223" y="1443"/>
                    </a:lnTo>
                    <a:lnTo>
                      <a:pt x="282" y="1502"/>
                    </a:lnTo>
                    <a:lnTo>
                      <a:pt x="346" y="1553"/>
                    </a:lnTo>
                    <a:lnTo>
                      <a:pt x="415" y="1601"/>
                    </a:lnTo>
                    <a:lnTo>
                      <a:pt x="489" y="1640"/>
                    </a:lnTo>
                    <a:lnTo>
                      <a:pt x="566" y="1673"/>
                    </a:lnTo>
                    <a:lnTo>
                      <a:pt x="647" y="1698"/>
                    </a:lnTo>
                    <a:lnTo>
                      <a:pt x="731" y="1715"/>
                    </a:lnTo>
                    <a:lnTo>
                      <a:pt x="819" y="1724"/>
                    </a:lnTo>
                    <a:lnTo>
                      <a:pt x="862" y="1725"/>
                    </a:lnTo>
                    <a:lnTo>
                      <a:pt x="907" y="1724"/>
                    </a:lnTo>
                    <a:lnTo>
                      <a:pt x="994" y="1715"/>
                    </a:lnTo>
                    <a:lnTo>
                      <a:pt x="1078" y="1698"/>
                    </a:lnTo>
                    <a:lnTo>
                      <a:pt x="1159" y="1673"/>
                    </a:lnTo>
                    <a:lnTo>
                      <a:pt x="1237" y="1640"/>
                    </a:lnTo>
                    <a:lnTo>
                      <a:pt x="1310" y="1601"/>
                    </a:lnTo>
                    <a:lnTo>
                      <a:pt x="1379" y="1553"/>
                    </a:lnTo>
                    <a:lnTo>
                      <a:pt x="1443" y="1502"/>
                    </a:lnTo>
                    <a:lnTo>
                      <a:pt x="1500" y="1443"/>
                    </a:lnTo>
                    <a:lnTo>
                      <a:pt x="1554" y="1379"/>
                    </a:lnTo>
                    <a:lnTo>
                      <a:pt x="1600" y="1310"/>
                    </a:lnTo>
                    <a:lnTo>
                      <a:pt x="1640" y="1237"/>
                    </a:lnTo>
                    <a:lnTo>
                      <a:pt x="1673" y="1159"/>
                    </a:lnTo>
                    <a:lnTo>
                      <a:pt x="1698" y="1078"/>
                    </a:lnTo>
                    <a:lnTo>
                      <a:pt x="1715" y="994"/>
                    </a:lnTo>
                    <a:lnTo>
                      <a:pt x="1724" y="907"/>
                    </a:lnTo>
                    <a:lnTo>
                      <a:pt x="1725" y="863"/>
                    </a:lnTo>
                    <a:lnTo>
                      <a:pt x="1724" y="819"/>
                    </a:lnTo>
                    <a:lnTo>
                      <a:pt x="1715" y="731"/>
                    </a:lnTo>
                    <a:lnTo>
                      <a:pt x="1698" y="647"/>
                    </a:lnTo>
                    <a:lnTo>
                      <a:pt x="1673" y="567"/>
                    </a:lnTo>
                    <a:lnTo>
                      <a:pt x="1640" y="489"/>
                    </a:lnTo>
                    <a:lnTo>
                      <a:pt x="1600" y="415"/>
                    </a:lnTo>
                    <a:lnTo>
                      <a:pt x="1554" y="346"/>
                    </a:lnTo>
                    <a:lnTo>
                      <a:pt x="1500" y="283"/>
                    </a:lnTo>
                    <a:lnTo>
                      <a:pt x="1443" y="225"/>
                    </a:lnTo>
                    <a:lnTo>
                      <a:pt x="1379" y="172"/>
                    </a:lnTo>
                    <a:lnTo>
                      <a:pt x="1310" y="126"/>
                    </a:lnTo>
                    <a:lnTo>
                      <a:pt x="1237" y="85"/>
                    </a:lnTo>
                    <a:lnTo>
                      <a:pt x="1159" y="52"/>
                    </a:lnTo>
                    <a:lnTo>
                      <a:pt x="1078" y="28"/>
                    </a:lnTo>
                    <a:lnTo>
                      <a:pt x="994" y="10"/>
                    </a:lnTo>
                    <a:lnTo>
                      <a:pt x="907" y="2"/>
                    </a:lnTo>
                    <a:lnTo>
                      <a:pt x="862" y="0"/>
                    </a:lnTo>
                    <a:close/>
                    <a:moveTo>
                      <a:pt x="1381" y="1123"/>
                    </a:moveTo>
                    <a:lnTo>
                      <a:pt x="1381" y="1149"/>
                    </a:lnTo>
                    <a:lnTo>
                      <a:pt x="1369" y="1201"/>
                    </a:lnTo>
                    <a:lnTo>
                      <a:pt x="1350" y="1247"/>
                    </a:lnTo>
                    <a:lnTo>
                      <a:pt x="1322" y="1288"/>
                    </a:lnTo>
                    <a:lnTo>
                      <a:pt x="1286" y="1324"/>
                    </a:lnTo>
                    <a:lnTo>
                      <a:pt x="1244" y="1352"/>
                    </a:lnTo>
                    <a:lnTo>
                      <a:pt x="1198" y="1372"/>
                    </a:lnTo>
                    <a:lnTo>
                      <a:pt x="1146" y="1383"/>
                    </a:lnTo>
                    <a:lnTo>
                      <a:pt x="1120" y="1383"/>
                    </a:lnTo>
                    <a:lnTo>
                      <a:pt x="605" y="1383"/>
                    </a:lnTo>
                    <a:lnTo>
                      <a:pt x="578" y="1383"/>
                    </a:lnTo>
                    <a:lnTo>
                      <a:pt x="527" y="1372"/>
                    </a:lnTo>
                    <a:lnTo>
                      <a:pt x="480" y="1352"/>
                    </a:lnTo>
                    <a:lnTo>
                      <a:pt x="438" y="1324"/>
                    </a:lnTo>
                    <a:lnTo>
                      <a:pt x="404" y="1288"/>
                    </a:lnTo>
                    <a:lnTo>
                      <a:pt x="375" y="1247"/>
                    </a:lnTo>
                    <a:lnTo>
                      <a:pt x="355" y="1201"/>
                    </a:lnTo>
                    <a:lnTo>
                      <a:pt x="344" y="1149"/>
                    </a:lnTo>
                    <a:lnTo>
                      <a:pt x="343" y="1123"/>
                    </a:lnTo>
                    <a:lnTo>
                      <a:pt x="343" y="608"/>
                    </a:lnTo>
                    <a:lnTo>
                      <a:pt x="344" y="581"/>
                    </a:lnTo>
                    <a:lnTo>
                      <a:pt x="355" y="531"/>
                    </a:lnTo>
                    <a:lnTo>
                      <a:pt x="375" y="483"/>
                    </a:lnTo>
                    <a:lnTo>
                      <a:pt x="404" y="441"/>
                    </a:lnTo>
                    <a:lnTo>
                      <a:pt x="438" y="407"/>
                    </a:lnTo>
                    <a:lnTo>
                      <a:pt x="480" y="378"/>
                    </a:lnTo>
                    <a:lnTo>
                      <a:pt x="527" y="358"/>
                    </a:lnTo>
                    <a:lnTo>
                      <a:pt x="578" y="348"/>
                    </a:lnTo>
                    <a:lnTo>
                      <a:pt x="605" y="346"/>
                    </a:lnTo>
                    <a:lnTo>
                      <a:pt x="1120" y="346"/>
                    </a:lnTo>
                    <a:lnTo>
                      <a:pt x="1146" y="348"/>
                    </a:lnTo>
                    <a:lnTo>
                      <a:pt x="1198" y="358"/>
                    </a:lnTo>
                    <a:lnTo>
                      <a:pt x="1244" y="378"/>
                    </a:lnTo>
                    <a:lnTo>
                      <a:pt x="1286" y="407"/>
                    </a:lnTo>
                    <a:lnTo>
                      <a:pt x="1322" y="441"/>
                    </a:lnTo>
                    <a:lnTo>
                      <a:pt x="1350" y="483"/>
                    </a:lnTo>
                    <a:lnTo>
                      <a:pt x="1369" y="531"/>
                    </a:lnTo>
                    <a:lnTo>
                      <a:pt x="1381" y="581"/>
                    </a:lnTo>
                    <a:lnTo>
                      <a:pt x="1381" y="608"/>
                    </a:lnTo>
                    <a:lnTo>
                      <a:pt x="1381" y="11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37" name="Freeform 30"/>
            <p:cNvSpPr>
              <a:spLocks noEditPoints="1"/>
            </p:cNvSpPr>
            <p:nvPr/>
          </p:nvSpPr>
          <p:spPr bwMode="auto">
            <a:xfrm rot="5400000">
              <a:off x="10950162" y="470161"/>
              <a:ext cx="140525" cy="266701"/>
            </a:xfrm>
            <a:custGeom>
              <a:avLst/>
              <a:gdLst>
                <a:gd name="T0" fmla="*/ 586 w 851"/>
                <a:gd name="T1" fmla="*/ 92 h 1617"/>
                <a:gd name="T2" fmla="*/ 258 w 851"/>
                <a:gd name="T3" fmla="*/ 0 h 1617"/>
                <a:gd name="T4" fmla="*/ 140 w 851"/>
                <a:gd name="T5" fmla="*/ 92 h 1617"/>
                <a:gd name="T6" fmla="*/ 61 w 851"/>
                <a:gd name="T7" fmla="*/ 117 h 1617"/>
                <a:gd name="T8" fmla="*/ 1 w 851"/>
                <a:gd name="T9" fmla="*/ 205 h 1617"/>
                <a:gd name="T10" fmla="*/ 0 w 851"/>
                <a:gd name="T11" fmla="*/ 1477 h 1617"/>
                <a:gd name="T12" fmla="*/ 23 w 851"/>
                <a:gd name="T13" fmla="*/ 1556 h 1617"/>
                <a:gd name="T14" fmla="*/ 111 w 851"/>
                <a:gd name="T15" fmla="*/ 1615 h 1617"/>
                <a:gd name="T16" fmla="*/ 711 w 851"/>
                <a:gd name="T17" fmla="*/ 1617 h 1617"/>
                <a:gd name="T18" fmla="*/ 790 w 851"/>
                <a:gd name="T19" fmla="*/ 1594 h 1617"/>
                <a:gd name="T20" fmla="*/ 850 w 851"/>
                <a:gd name="T21" fmla="*/ 1506 h 1617"/>
                <a:gd name="T22" fmla="*/ 851 w 851"/>
                <a:gd name="T23" fmla="*/ 233 h 1617"/>
                <a:gd name="T24" fmla="*/ 828 w 851"/>
                <a:gd name="T25" fmla="*/ 154 h 1617"/>
                <a:gd name="T26" fmla="*/ 740 w 851"/>
                <a:gd name="T27" fmla="*/ 95 h 1617"/>
                <a:gd name="T28" fmla="*/ 757 w 851"/>
                <a:gd name="T29" fmla="*/ 1477 h 1617"/>
                <a:gd name="T30" fmla="*/ 750 w 851"/>
                <a:gd name="T31" fmla="*/ 1503 h 1617"/>
                <a:gd name="T32" fmla="*/ 721 w 851"/>
                <a:gd name="T33" fmla="*/ 1523 h 1617"/>
                <a:gd name="T34" fmla="*/ 140 w 851"/>
                <a:gd name="T35" fmla="*/ 1525 h 1617"/>
                <a:gd name="T36" fmla="*/ 114 w 851"/>
                <a:gd name="T37" fmla="*/ 1516 h 1617"/>
                <a:gd name="T38" fmla="*/ 94 w 851"/>
                <a:gd name="T39" fmla="*/ 1487 h 1617"/>
                <a:gd name="T40" fmla="*/ 94 w 851"/>
                <a:gd name="T41" fmla="*/ 233 h 1617"/>
                <a:gd name="T42" fmla="*/ 101 w 851"/>
                <a:gd name="T43" fmla="*/ 206 h 1617"/>
                <a:gd name="T44" fmla="*/ 131 w 851"/>
                <a:gd name="T45" fmla="*/ 187 h 1617"/>
                <a:gd name="T46" fmla="*/ 711 w 851"/>
                <a:gd name="T47" fmla="*/ 186 h 1617"/>
                <a:gd name="T48" fmla="*/ 737 w 851"/>
                <a:gd name="T49" fmla="*/ 194 h 1617"/>
                <a:gd name="T50" fmla="*/ 757 w 851"/>
                <a:gd name="T51" fmla="*/ 223 h 1617"/>
                <a:gd name="T52" fmla="*/ 757 w 851"/>
                <a:gd name="T53" fmla="*/ 1477 h 1617"/>
                <a:gd name="T54" fmla="*/ 144 w 851"/>
                <a:gd name="T55" fmla="*/ 1468 h 1617"/>
                <a:gd name="T56" fmla="*/ 707 w 851"/>
                <a:gd name="T57" fmla="*/ 1264 h 1617"/>
                <a:gd name="T58" fmla="*/ 707 w 851"/>
                <a:gd name="T59" fmla="*/ 1213 h 1617"/>
                <a:gd name="T60" fmla="*/ 144 w 851"/>
                <a:gd name="T61" fmla="*/ 1009 h 1617"/>
                <a:gd name="T62" fmla="*/ 707 w 851"/>
                <a:gd name="T63" fmla="*/ 1213 h 1617"/>
                <a:gd name="T64" fmla="*/ 144 w 851"/>
                <a:gd name="T65" fmla="*/ 958 h 1617"/>
                <a:gd name="T66" fmla="*/ 707 w 851"/>
                <a:gd name="T67" fmla="*/ 754 h 1617"/>
                <a:gd name="T68" fmla="*/ 707 w 851"/>
                <a:gd name="T69" fmla="*/ 703 h 1617"/>
                <a:gd name="T70" fmla="*/ 144 w 851"/>
                <a:gd name="T71" fmla="*/ 499 h 1617"/>
                <a:gd name="T72" fmla="*/ 707 w 851"/>
                <a:gd name="T73" fmla="*/ 703 h 1617"/>
                <a:gd name="T74" fmla="*/ 144 w 851"/>
                <a:gd name="T75" fmla="*/ 448 h 1617"/>
                <a:gd name="T76" fmla="*/ 707 w 851"/>
                <a:gd name="T77" fmla="*/ 243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1" h="1617">
                  <a:moveTo>
                    <a:pt x="711" y="92"/>
                  </a:moveTo>
                  <a:lnTo>
                    <a:pt x="586" y="92"/>
                  </a:lnTo>
                  <a:lnTo>
                    <a:pt x="586" y="0"/>
                  </a:lnTo>
                  <a:lnTo>
                    <a:pt x="258" y="0"/>
                  </a:lnTo>
                  <a:lnTo>
                    <a:pt x="258" y="92"/>
                  </a:lnTo>
                  <a:lnTo>
                    <a:pt x="140" y="92"/>
                  </a:lnTo>
                  <a:lnTo>
                    <a:pt x="111" y="95"/>
                  </a:lnTo>
                  <a:lnTo>
                    <a:pt x="61" y="117"/>
                  </a:lnTo>
                  <a:lnTo>
                    <a:pt x="23" y="154"/>
                  </a:lnTo>
                  <a:lnTo>
                    <a:pt x="1" y="205"/>
                  </a:lnTo>
                  <a:lnTo>
                    <a:pt x="0" y="233"/>
                  </a:lnTo>
                  <a:lnTo>
                    <a:pt x="0" y="1477"/>
                  </a:lnTo>
                  <a:lnTo>
                    <a:pt x="1" y="1506"/>
                  </a:lnTo>
                  <a:lnTo>
                    <a:pt x="23" y="1556"/>
                  </a:lnTo>
                  <a:lnTo>
                    <a:pt x="61" y="1594"/>
                  </a:lnTo>
                  <a:lnTo>
                    <a:pt x="111" y="1615"/>
                  </a:lnTo>
                  <a:lnTo>
                    <a:pt x="140" y="1617"/>
                  </a:lnTo>
                  <a:lnTo>
                    <a:pt x="711" y="1617"/>
                  </a:lnTo>
                  <a:lnTo>
                    <a:pt x="740" y="1615"/>
                  </a:lnTo>
                  <a:lnTo>
                    <a:pt x="790" y="1594"/>
                  </a:lnTo>
                  <a:lnTo>
                    <a:pt x="828" y="1556"/>
                  </a:lnTo>
                  <a:lnTo>
                    <a:pt x="850" y="1506"/>
                  </a:lnTo>
                  <a:lnTo>
                    <a:pt x="851" y="1477"/>
                  </a:lnTo>
                  <a:lnTo>
                    <a:pt x="851" y="233"/>
                  </a:lnTo>
                  <a:lnTo>
                    <a:pt x="850" y="205"/>
                  </a:lnTo>
                  <a:lnTo>
                    <a:pt x="828" y="154"/>
                  </a:lnTo>
                  <a:lnTo>
                    <a:pt x="790" y="117"/>
                  </a:lnTo>
                  <a:lnTo>
                    <a:pt x="740" y="95"/>
                  </a:lnTo>
                  <a:lnTo>
                    <a:pt x="711" y="92"/>
                  </a:lnTo>
                  <a:close/>
                  <a:moveTo>
                    <a:pt x="757" y="1477"/>
                  </a:moveTo>
                  <a:lnTo>
                    <a:pt x="757" y="1487"/>
                  </a:lnTo>
                  <a:lnTo>
                    <a:pt x="750" y="1503"/>
                  </a:lnTo>
                  <a:lnTo>
                    <a:pt x="737" y="1516"/>
                  </a:lnTo>
                  <a:lnTo>
                    <a:pt x="721" y="1523"/>
                  </a:lnTo>
                  <a:lnTo>
                    <a:pt x="711" y="1525"/>
                  </a:lnTo>
                  <a:lnTo>
                    <a:pt x="140" y="1525"/>
                  </a:lnTo>
                  <a:lnTo>
                    <a:pt x="131" y="1523"/>
                  </a:lnTo>
                  <a:lnTo>
                    <a:pt x="114" y="1516"/>
                  </a:lnTo>
                  <a:lnTo>
                    <a:pt x="101" y="1503"/>
                  </a:lnTo>
                  <a:lnTo>
                    <a:pt x="94" y="1487"/>
                  </a:lnTo>
                  <a:lnTo>
                    <a:pt x="94" y="1477"/>
                  </a:lnTo>
                  <a:lnTo>
                    <a:pt x="94" y="233"/>
                  </a:lnTo>
                  <a:lnTo>
                    <a:pt x="94" y="223"/>
                  </a:lnTo>
                  <a:lnTo>
                    <a:pt x="101" y="206"/>
                  </a:lnTo>
                  <a:lnTo>
                    <a:pt x="114" y="194"/>
                  </a:lnTo>
                  <a:lnTo>
                    <a:pt x="131" y="187"/>
                  </a:lnTo>
                  <a:lnTo>
                    <a:pt x="140" y="186"/>
                  </a:lnTo>
                  <a:lnTo>
                    <a:pt x="711" y="186"/>
                  </a:lnTo>
                  <a:lnTo>
                    <a:pt x="721" y="187"/>
                  </a:lnTo>
                  <a:lnTo>
                    <a:pt x="737" y="194"/>
                  </a:lnTo>
                  <a:lnTo>
                    <a:pt x="750" y="206"/>
                  </a:lnTo>
                  <a:lnTo>
                    <a:pt x="757" y="223"/>
                  </a:lnTo>
                  <a:lnTo>
                    <a:pt x="757" y="233"/>
                  </a:lnTo>
                  <a:lnTo>
                    <a:pt x="757" y="1477"/>
                  </a:lnTo>
                  <a:close/>
                  <a:moveTo>
                    <a:pt x="707" y="1468"/>
                  </a:moveTo>
                  <a:lnTo>
                    <a:pt x="144" y="1468"/>
                  </a:lnTo>
                  <a:lnTo>
                    <a:pt x="144" y="1264"/>
                  </a:lnTo>
                  <a:lnTo>
                    <a:pt x="707" y="1264"/>
                  </a:lnTo>
                  <a:lnTo>
                    <a:pt x="707" y="1468"/>
                  </a:lnTo>
                  <a:close/>
                  <a:moveTo>
                    <a:pt x="707" y="1213"/>
                  </a:moveTo>
                  <a:lnTo>
                    <a:pt x="144" y="1213"/>
                  </a:lnTo>
                  <a:lnTo>
                    <a:pt x="144" y="1009"/>
                  </a:lnTo>
                  <a:lnTo>
                    <a:pt x="707" y="1009"/>
                  </a:lnTo>
                  <a:lnTo>
                    <a:pt x="707" y="1213"/>
                  </a:lnTo>
                  <a:close/>
                  <a:moveTo>
                    <a:pt x="707" y="958"/>
                  </a:moveTo>
                  <a:lnTo>
                    <a:pt x="144" y="958"/>
                  </a:lnTo>
                  <a:lnTo>
                    <a:pt x="144" y="754"/>
                  </a:lnTo>
                  <a:lnTo>
                    <a:pt x="707" y="754"/>
                  </a:lnTo>
                  <a:lnTo>
                    <a:pt x="707" y="958"/>
                  </a:lnTo>
                  <a:close/>
                  <a:moveTo>
                    <a:pt x="707" y="703"/>
                  </a:moveTo>
                  <a:lnTo>
                    <a:pt x="144" y="703"/>
                  </a:lnTo>
                  <a:lnTo>
                    <a:pt x="144" y="499"/>
                  </a:lnTo>
                  <a:lnTo>
                    <a:pt x="707" y="499"/>
                  </a:lnTo>
                  <a:lnTo>
                    <a:pt x="707" y="703"/>
                  </a:lnTo>
                  <a:close/>
                  <a:moveTo>
                    <a:pt x="707" y="448"/>
                  </a:moveTo>
                  <a:lnTo>
                    <a:pt x="144" y="448"/>
                  </a:lnTo>
                  <a:lnTo>
                    <a:pt x="144" y="243"/>
                  </a:lnTo>
                  <a:lnTo>
                    <a:pt x="707" y="243"/>
                  </a:lnTo>
                  <a:lnTo>
                    <a:pt x="707" y="44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10474324" y="495789"/>
              <a:ext cx="43954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100%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5822434" y="495789"/>
              <a:ext cx="566181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2:00 PM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0" name="Freeform 26"/>
            <p:cNvSpPr>
              <a:spLocks noEditPoints="1"/>
            </p:cNvSpPr>
            <p:nvPr/>
          </p:nvSpPr>
          <p:spPr bwMode="auto">
            <a:xfrm>
              <a:off x="1636522" y="533249"/>
              <a:ext cx="179805" cy="140525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937083" y="495789"/>
              <a:ext cx="731290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PPTBIZCAM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45" name="직선 연결선 44"/>
            <p:cNvCxnSpPr/>
            <p:nvPr/>
          </p:nvCxnSpPr>
          <p:spPr>
            <a:xfrm>
              <a:off x="376237" y="862012"/>
              <a:ext cx="1143952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0EBBDC2-2896-4E93-B133-BBC1A3250CCF}"/>
              </a:ext>
            </a:extLst>
          </p:cNvPr>
          <p:cNvSpPr/>
          <p:nvPr/>
        </p:nvSpPr>
        <p:spPr>
          <a:xfrm>
            <a:off x="3039099" y="840710"/>
            <a:ext cx="6305452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12. OTA Roaming Activation Procedure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57D4F71-F126-4901-84E4-DC4F99682010}"/>
              </a:ext>
            </a:extLst>
          </p:cNvPr>
          <p:cNvSpPr txBox="1"/>
          <p:nvPr/>
        </p:nvSpPr>
        <p:spPr>
          <a:xfrm>
            <a:off x="1577584" y="1335204"/>
            <a:ext cx="9622061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 부분은 </a:t>
            </a:r>
            <a:r>
              <a:rPr kumimoji="0" lang="en-US" altLang="ko-KR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end </a:t>
            </a:r>
            <a:r>
              <a:rPr kumimoji="0" lang="ko-KR" altLang="en-US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디바이스가 그의 </a:t>
            </a:r>
            <a:r>
              <a:rPr kumimoji="0" lang="en-US" altLang="ko-KR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home network </a:t>
            </a:r>
            <a:r>
              <a:rPr kumimoji="0" lang="ko-KR" altLang="en-US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서버 커버리지 밖에 있으나 </a:t>
            </a:r>
            <a:r>
              <a:rPr kumimoji="0" lang="en-US" altLang="ko-KR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visited network </a:t>
            </a:r>
            <a:r>
              <a:rPr kumimoji="0" lang="ko-KR" altLang="en-US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서버 안에 있을 때 새로운 </a:t>
            </a:r>
            <a:r>
              <a:rPr kumimoji="0" lang="en-US" altLang="ko-KR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Lora</a:t>
            </a:r>
            <a:r>
              <a:rPr kumimoji="0" lang="ko-KR" altLang="en-US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세션의 활성화에 대한 절차를 소개한다</a:t>
            </a:r>
            <a:r>
              <a:rPr kumimoji="0" lang="en-US" altLang="ko-KR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1BB6278-798B-49ED-B247-BAF5D43A78AF}"/>
              </a:ext>
            </a:extLst>
          </p:cNvPr>
          <p:cNvSpPr txBox="1"/>
          <p:nvPr/>
        </p:nvSpPr>
        <p:spPr>
          <a:xfrm>
            <a:off x="1182348" y="2145838"/>
            <a:ext cx="4462359" cy="42458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12. 1.2 </a:t>
            </a:r>
            <a:r>
              <a:rPr kumimoji="0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Packe</a:t>
            </a: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t Transmission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End </a:t>
            </a:r>
            <a:r>
              <a:rPr lang="ko-KR" altLang="ko-KR" sz="16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디바이스에 대해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hNS</a:t>
            </a:r>
            <a:r>
              <a:rPr lang="ko-KR" altLang="en-US" sz="16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와 </a:t>
            </a:r>
            <a:r>
              <a:rPr lang="en-US" altLang="ko-KR" sz="1600" kern="1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sNS</a:t>
            </a:r>
            <a:r>
              <a:rPr lang="ko-KR" altLang="en-US" sz="1600" kern="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가 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Roaming Activation</a:t>
            </a:r>
            <a:r>
              <a:rPr lang="ko-KR" altLang="ko-KR" sz="16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에 참여하게 한 이후에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hNS</a:t>
            </a:r>
            <a:r>
              <a:rPr lang="ko-KR" altLang="en-US" sz="16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와</a:t>
            </a:r>
            <a:r>
              <a:rPr lang="ko-KR" altLang="ko-KR" sz="16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sNS</a:t>
            </a:r>
            <a:r>
              <a:rPr lang="ko-KR" altLang="en-US" sz="16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간의 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uplink </a:t>
            </a:r>
            <a:r>
              <a:rPr lang="ko-KR" altLang="ko-KR" sz="16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그리고 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downlink packet </a:t>
            </a:r>
            <a:r>
              <a:rPr lang="ko-KR" altLang="ko-KR" sz="16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전송의 세부사항은 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Handover Roaming</a:t>
            </a:r>
            <a:r>
              <a:rPr lang="ko-KR" altLang="ko-KR" sz="16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의 경우와 같고 </a:t>
            </a:r>
            <a:r>
              <a:rPr lang="en-US" altLang="ko-KR" sz="16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Packet Transmission</a:t>
            </a:r>
            <a:r>
              <a:rPr lang="ko-KR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에 서술 되어있다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12. 1.3 Handover roaming Stop</a:t>
            </a:r>
          </a:p>
          <a:p>
            <a:pPr>
              <a:lnSpc>
                <a:spcPct val="150000"/>
              </a:lnSpc>
            </a:pPr>
            <a:r>
              <a:rPr lang="en-US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Handover Roaming Stop </a:t>
            </a:r>
            <a:r>
              <a:rPr lang="ko-KR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절차는 </a:t>
            </a:r>
            <a:r>
              <a:rPr lang="en-US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en-US" altLang="ko-KR" sz="16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Handover Roaming Stop </a:t>
            </a:r>
            <a:r>
              <a:rPr lang="ko-KR" altLang="ko-KR" sz="16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구역</a:t>
            </a:r>
            <a:r>
              <a:rPr lang="en-US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 home network </a:t>
            </a:r>
            <a:r>
              <a:rPr lang="ko-KR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서버 또는</a:t>
            </a:r>
            <a:r>
              <a:rPr lang="en-US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serving network </a:t>
            </a:r>
            <a:r>
              <a:rPr lang="ko-KR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서버가 </a:t>
            </a:r>
            <a:r>
              <a:rPr lang="en-US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roaming</a:t>
            </a:r>
            <a:r>
              <a:rPr lang="ko-KR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을 끝내기로 결정했을 때 이용된다</a:t>
            </a:r>
            <a:r>
              <a:rPr lang="en-US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6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15FB060-697E-40C2-9D3D-7D8353BA3DCA}"/>
              </a:ext>
            </a:extLst>
          </p:cNvPr>
          <p:cNvSpPr txBox="1"/>
          <p:nvPr/>
        </p:nvSpPr>
        <p:spPr>
          <a:xfrm>
            <a:off x="6851980" y="6236105"/>
            <a:ext cx="3792353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12. 1.1 Handover Roaming Start</a:t>
            </a: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9D9DF40E-A095-4126-BA2F-666093CAC9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7079" y="2059806"/>
            <a:ext cx="4583816" cy="4302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563089"/>
      </p:ext>
    </p:extLst>
  </p:cSld>
  <p:clrMapOvr>
    <a:masterClrMapping/>
  </p:clrMapOvr>
</p:sld>
</file>

<file path=ppt/theme/theme1.xml><?xml version="1.0" encoding="utf-8"?>
<a:theme xmlns:a="http://schemas.openxmlformats.org/drawingml/2006/main" name="32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3341</Words>
  <Application>Microsoft Office PowerPoint</Application>
  <PresentationFormat>와이드스크린</PresentationFormat>
  <Paragraphs>286</Paragraphs>
  <Slides>23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6" baseType="lpstr">
      <vt:lpstr>맑은 고딕</vt:lpstr>
      <vt:lpstr>Arial</vt:lpstr>
      <vt:lpstr>32_Office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정경재</cp:lastModifiedBy>
  <cp:revision>62</cp:revision>
  <dcterms:created xsi:type="dcterms:W3CDTF">2021-04-26T15:06:02Z</dcterms:created>
  <dcterms:modified xsi:type="dcterms:W3CDTF">2021-08-18T03:37:10Z</dcterms:modified>
</cp:coreProperties>
</file>