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3" r:id="rId4"/>
    <p:sldId id="272" r:id="rId5"/>
    <p:sldId id="274" r:id="rId6"/>
    <p:sldId id="279" r:id="rId7"/>
    <p:sldId id="266" r:id="rId8"/>
    <p:sldId id="263" r:id="rId9"/>
    <p:sldId id="278" r:id="rId10"/>
    <p:sldId id="265" r:id="rId11"/>
    <p:sldId id="27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uben Hough" initials="RH" lastIdx="1" clrIdx="0">
    <p:extLst>
      <p:ext uri="{19B8F6BF-5375-455C-9EA6-DF929625EA0E}">
        <p15:presenceInfo xmlns:p15="http://schemas.microsoft.com/office/powerpoint/2012/main" userId="377c39445ea482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>
      <p:cViewPr varScale="1">
        <p:scale>
          <a:sx n="46" d="100"/>
          <a:sy n="46" d="100"/>
        </p:scale>
        <p:origin x="90" y="62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0"/>
    </p:cViewPr>
  </p:sorter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131F7697-1855-4B30-824B-71BAF0D73CAE}" type="presOf" srcId="{A33F4830-5CD4-4C71-985C-0708E9B0BE14}" destId="{08ECF78B-FAD5-4D9C-8E49-B3383B679E7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Map of Africa"/>
          <p:cNvGrpSpPr/>
          <p:nvPr/>
        </p:nvGrpSpPr>
        <p:grpSpPr bwMode="gray">
          <a:xfrm>
            <a:off x="6189663" y="-10886"/>
            <a:ext cx="5995988" cy="6234113"/>
            <a:chOff x="6189663" y="3175"/>
            <a:chExt cx="5995988" cy="6234113"/>
          </a:xfrm>
        </p:grpSpPr>
        <p:sp>
          <p:nvSpPr>
            <p:cNvPr id="6" name="Freeform 5"/>
            <p:cNvSpPr>
              <a:spLocks/>
            </p:cNvSpPr>
            <p:nvPr/>
          </p:nvSpPr>
          <p:spPr bwMode="gray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gray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28800"/>
            <a:ext cx="9753600" cy="3048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Baseball Stats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5029200"/>
            <a:ext cx="7848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Predicting Player Futures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Reuben Hough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10C6196-00DE-47D2-B93F-62962E13D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1321" y="-320383"/>
            <a:ext cx="12952413" cy="749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B53624-B38A-477E-8149-010CFD41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418" y="-74829"/>
            <a:ext cx="12952413" cy="2072203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B118E-5BAA-4957-87B2-75F3FD54C9B8}"/>
              </a:ext>
            </a:extLst>
          </p:cNvPr>
          <p:cNvSpPr txBox="1"/>
          <p:nvPr/>
        </p:nvSpPr>
        <p:spPr>
          <a:xfrm>
            <a:off x="1353415" y="2063750"/>
            <a:ext cx="79413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Gather more data, 2020 may be interesting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B1D2EC-A9FC-40B3-B5E7-4C08582A59BC}"/>
              </a:ext>
            </a:extLst>
          </p:cNvPr>
          <p:cNvSpPr txBox="1"/>
          <p:nvPr/>
        </p:nvSpPr>
        <p:spPr>
          <a:xfrm>
            <a:off x="1353416" y="2488482"/>
            <a:ext cx="471604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Time series 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85CC2-F1F5-490A-848B-E3D0083E8BB6}"/>
              </a:ext>
            </a:extLst>
          </p:cNvPr>
          <p:cNvSpPr txBox="1"/>
          <p:nvPr/>
        </p:nvSpPr>
        <p:spPr>
          <a:xfrm>
            <a:off x="1353415" y="2913214"/>
            <a:ext cx="74841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More players (like Nippon Baseball in Japan)</a:t>
            </a:r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seball Thank You Card-Printable">
            <a:extLst>
              <a:ext uri="{FF2B5EF4-FFF2-40B4-BE49-F238E27FC236}">
                <a16:creationId xmlns:a16="http://schemas.microsoft.com/office/drawing/2014/main" id="{9EC24E83-2A4A-42B3-8EE4-61B6586D5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7" b="8171"/>
          <a:stretch/>
        </p:blipFill>
        <p:spPr bwMode="auto">
          <a:xfrm>
            <a:off x="20" y="10"/>
            <a:ext cx="12188805" cy="68579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34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2C3DB93E-7922-48B7-8DCA-1BAD11447A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997" y="222065"/>
            <a:ext cx="10220166" cy="61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706" y="368223"/>
            <a:ext cx="9753600" cy="76317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662" y="1169286"/>
            <a:ext cx="9753600" cy="451942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Gather information on baseball statistics</a:t>
            </a:r>
          </a:p>
          <a:p>
            <a:r>
              <a:rPr lang="en-US" dirty="0">
                <a:solidFill>
                  <a:schemeClr val="bg1"/>
                </a:solidFill>
              </a:rPr>
              <a:t>Find good ways to identify the best players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Find ways to predict who will become a good player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1871 - 2019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684213" y="2189016"/>
            <a:ext cx="3886200" cy="375458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wide-ranging set of statistics: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/>
              <a:t>Fielding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/>
              <a:t>Pitching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/>
              <a:t>Season and Post-Season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/>
              <a:t>Colleges attended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/>
              <a:t>Salary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And more, from 20,000 players</a:t>
            </a:r>
          </a:p>
        </p:txBody>
      </p:sp>
      <p:pic>
        <p:nvPicPr>
          <p:cNvPr id="3" name="Picture 2" descr="A picture containing person, outdoor, person, building&#10;&#10;Description automatically generated">
            <a:extLst>
              <a:ext uri="{FF2B5EF4-FFF2-40B4-BE49-F238E27FC236}">
                <a16:creationId xmlns:a16="http://schemas.microsoft.com/office/drawing/2014/main" id="{7C96BDDC-7133-40D5-BB34-05985A811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768" y="568118"/>
            <a:ext cx="4572000" cy="572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rmAutofit/>
          </a:bodyPr>
          <a:lstStyle/>
          <a:p>
            <a:r>
              <a:rPr lang="en-US" dirty="0"/>
              <a:t>The STATS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791190C-8B8D-4980-9879-F315C3309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/>
          <a:p>
            <a:r>
              <a:rPr lang="en-US" b="1" dirty="0"/>
              <a:t>Number of awards given by 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7450E-5FB0-4D2B-8AF6-5F11A78B32D3}"/>
              </a:ext>
            </a:extLst>
          </p:cNvPr>
          <p:cNvSpPr txBox="1"/>
          <p:nvPr/>
        </p:nvSpPr>
        <p:spPr>
          <a:xfrm>
            <a:off x="8304212" y="5496459"/>
            <a:ext cx="990600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/>
              <a:t>Years</a:t>
            </a:r>
            <a:endParaRPr lang="en-US" sz="11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1A6FC33-4185-473B-8C53-59DEEADC39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9" r="154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50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6004398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3B2243C0-9233-4C28-B938-DBDC213B5B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37" y="2098964"/>
            <a:ext cx="6172649" cy="4186238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B2BB515-6553-43B7-8C21-F2D38D25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 Players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B2BD7658-4D73-4095-8DF3-33050F5E0E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12819"/>
            <a:ext cx="5792043" cy="40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7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D3AE3FB7-80C8-4AEE-9BB2-DF62F105F2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3029671"/>
            <a:ext cx="5399500" cy="3505200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AF364B2-3017-43AF-A0E5-22F8F425DE99}"/>
              </a:ext>
            </a:extLst>
          </p:cNvPr>
          <p:cNvSpPr txBox="1">
            <a:spLocks/>
          </p:cNvSpPr>
          <p:nvPr/>
        </p:nvSpPr>
        <p:spPr>
          <a:xfrm>
            <a:off x="6094412" y="427038"/>
            <a:ext cx="5029202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Pitchers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9F9ABFE-234C-4143-9902-575CDC88ED43}"/>
              </a:ext>
            </a:extLst>
          </p:cNvPr>
          <p:cNvSpPr txBox="1">
            <a:spLocks/>
          </p:cNvSpPr>
          <p:nvPr/>
        </p:nvSpPr>
        <p:spPr>
          <a:xfrm>
            <a:off x="684213" y="4876800"/>
            <a:ext cx="3886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Separate statistics</a:t>
            </a: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modeling</a:t>
            </a:r>
          </a:p>
        </p:txBody>
      </p:sp>
    </p:spTree>
    <p:extLst>
      <p:ext uri="{BB962C8B-B14F-4D97-AF65-F5344CB8AC3E}">
        <p14:creationId xmlns:p14="http://schemas.microsoft.com/office/powerpoint/2010/main" val="66149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2971800"/>
          </a:xfrm>
        </p:spPr>
        <p:txBody>
          <a:bodyPr anchor="b">
            <a:normAutofit/>
          </a:bodyPr>
          <a:lstStyle/>
          <a:p>
            <a:r>
              <a:rPr lang="en-US" dirty="0"/>
              <a:t>Comparing</a:t>
            </a:r>
            <a:br>
              <a:rPr lang="en-US" dirty="0"/>
            </a:br>
            <a:r>
              <a:rPr lang="en-US" dirty="0"/>
              <a:t>Classifiers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1BD3E5B3-8A27-4519-B5D9-8528702EE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/>
          <a:lstStyle/>
          <a:p>
            <a:r>
              <a:rPr lang="en-US" dirty="0"/>
              <a:t>Accuracy,</a:t>
            </a:r>
          </a:p>
          <a:p>
            <a:r>
              <a:rPr lang="en-US" dirty="0"/>
              <a:t>Type I and II Errors </a:t>
            </a: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2B47E64F-2D51-43D5-B6F4-AEC6FB773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3" y="1253390"/>
            <a:ext cx="2625788" cy="35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Confusion</a:t>
            </a:r>
            <a:br>
              <a:rPr lang="en-US" dirty="0"/>
            </a:br>
            <a:r>
              <a:rPr lang="en-US" dirty="0" err="1"/>
              <a:t>MatriCies</a:t>
            </a:r>
            <a:endParaRPr lang="en-US" dirty="0"/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55298C7D-EBBC-4253-AE86-71173CA70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Ridge Classifier</a:t>
            </a:r>
          </a:p>
          <a:p>
            <a:r>
              <a:rPr lang="en-US" dirty="0"/>
              <a:t>Regression</a:t>
            </a:r>
          </a:p>
          <a:p>
            <a:endParaRPr lang="en-US" dirty="0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1C1BFD9-ECEE-4F4B-9A6F-907D36B61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47" y="0"/>
            <a:ext cx="451485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8773-0B0A-4C5E-B5AC-37BA468C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6"/>
                </a:solidFill>
              </a:rPr>
              <a:t>Recommendations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7DC8D-3F47-44F6-B683-42140E9E7914}"/>
              </a:ext>
            </a:extLst>
          </p:cNvPr>
          <p:cNvSpPr txBox="1"/>
          <p:nvPr/>
        </p:nvSpPr>
        <p:spPr>
          <a:xfrm>
            <a:off x="1217611" y="1828800"/>
            <a:ext cx="944880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Observe future development of players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511B59-5826-4D5B-A751-B1A3A7C33D7D}"/>
              </a:ext>
            </a:extLst>
          </p:cNvPr>
          <p:cNvSpPr txBox="1"/>
          <p:nvPr/>
        </p:nvSpPr>
        <p:spPr>
          <a:xfrm>
            <a:off x="1217611" y="3070528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Get a better understanding of motivation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36971-418E-45B1-8AE9-B53926B9C222}"/>
              </a:ext>
            </a:extLst>
          </p:cNvPr>
          <p:cNvSpPr txBox="1"/>
          <p:nvPr/>
        </p:nvSpPr>
        <p:spPr>
          <a:xfrm>
            <a:off x="1250654" y="2449664"/>
            <a:ext cx="769620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players that could benefit from training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6B335D-17FB-480D-AA4D-A2752EE2A05B}"/>
              </a:ext>
            </a:extLst>
          </p:cNvPr>
          <p:cNvSpPr txBox="1"/>
          <p:nvPr/>
        </p:nvSpPr>
        <p:spPr>
          <a:xfrm>
            <a:off x="1276775" y="3736870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Get personally involved</a:t>
            </a:r>
          </a:p>
        </p:txBody>
      </p:sp>
    </p:spTree>
    <p:extLst>
      <p:ext uri="{BB962C8B-B14F-4D97-AF65-F5344CB8AC3E}">
        <p14:creationId xmlns:p14="http://schemas.microsoft.com/office/powerpoint/2010/main" val="320254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fric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frican continent presentation (widescreen).potx" id="{F42A0941-6CB4-4809-B667-50A0FBFDAED3}" vid="{EA80EFC7-A52F-45C2-BB2C-FFB3BF4A7346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136</Words>
  <Application>Microsoft Office PowerPoint</Application>
  <PresentationFormat>Custom</PresentationFormat>
  <Paragraphs>46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African continent presentation 16x9</vt:lpstr>
      <vt:lpstr>Baseball Stats</vt:lpstr>
      <vt:lpstr>Objectives:</vt:lpstr>
      <vt:lpstr>1871 - 2019</vt:lpstr>
      <vt:lpstr>The STATS</vt:lpstr>
      <vt:lpstr>Top Players</vt:lpstr>
      <vt:lpstr>PowerPoint Presentation</vt:lpstr>
      <vt:lpstr>Comparing Classifiers</vt:lpstr>
      <vt:lpstr>Confusion MatriCies</vt:lpstr>
      <vt:lpstr>Recommendations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Stats</dc:title>
  <dc:creator>Reuben Hough</dc:creator>
  <cp:lastModifiedBy>Reuben Hough</cp:lastModifiedBy>
  <cp:revision>12</cp:revision>
  <dcterms:created xsi:type="dcterms:W3CDTF">2020-11-04T09:57:15Z</dcterms:created>
  <dcterms:modified xsi:type="dcterms:W3CDTF">2020-11-05T19:28:24Z</dcterms:modified>
</cp:coreProperties>
</file>