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uben Hough" initials="RH" lastIdx="1" clrIdx="0">
    <p:extLst>
      <p:ext uri="{19B8F6BF-5375-455C-9EA6-DF929625EA0E}">
        <p15:presenceInfo xmlns:p15="http://schemas.microsoft.com/office/powerpoint/2012/main" userId="377c39445ea482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8C4A-2C64-4C91-A567-B957AA8BF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4313-02DD-458B-9BE8-F5F6FB71A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99F7-F813-4313-AD8A-7E97016B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AF38-FF07-4BF1-A5C0-EA19E1B6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F014-6984-44DA-BDC3-39EA0691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58AA-0FC9-4AAE-9694-F81D03A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5EB47-0A90-4CE7-9D05-8FD555CF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6370-8DEA-402E-9698-E5E96751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8A6D-18BE-41C5-8C86-101FD228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587D-1882-46CB-8741-468A38DB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286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9FBE5-FD32-4E0F-BEDE-BD756D824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B2DD-C026-4DFD-97D2-A2E14567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BC4-DB45-4234-97BB-649A674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BF62-DEC7-457B-8CBD-5F94374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B40F-60DC-4D7D-A5BD-A17AF1B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9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14B-686C-4F04-9A20-BED116F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C365-4EBB-482E-8F8E-EAEAC5CD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9851-E3A3-4225-8965-A95EC472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590F-9F6B-4E2F-B9D6-BD61FD52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83DA-BAF6-4D56-9863-96BB2F4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30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1F3D-1B4F-4D5A-89FF-57BE9C7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77DA-E34F-4F05-AD02-A71FB5E9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7B5B-7614-40F7-9F8C-D4BB36B0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387-C7E8-4DBC-AC73-1767A81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6B9D-0590-4221-A857-0F46D8C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0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29A-A389-45D0-AEB7-1E75954A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F15B-FFEC-4629-AB2A-EF533CCB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B1A9-D8FB-44A1-8DEE-7C9EB56D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3226-1B4F-4F31-98E7-EA81893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B0B9-28EB-489E-ACCE-77EAFC9C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BA88-2182-403E-A96F-D4A8B2D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4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9746-9D9F-432B-9A90-F054BCAE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EA8F-2F12-4B0A-9E1A-CD9062EE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A96-51D0-4E5F-A967-A7623876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5D2E6-EC00-4F0A-B2B1-EC0A7EE43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26F2D-7C6A-4160-B074-7773BC5F3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2A5F5-B544-4D71-AB38-4369AE1F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114FD-BE24-4C0C-B66A-4385C968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1132-DA07-4E09-AB0C-1A7CA00F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419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E763-D6F6-47FB-B290-64940BC6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2E18F-6440-4A03-B1F8-D9308F97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6922B-CF32-454D-9D58-EE48D2A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60CE-96D4-4184-B3E4-9D977F6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81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E8D1D-F586-487F-9E0B-1F7897AD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5B2DB-78C0-4AC8-A7D2-20ED042D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BA77-8BEC-4892-A4E3-2CD321C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69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4A5-A7F6-41A0-A400-77B78CC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5651-B6CE-4C37-B3FB-FDDCF02D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FFB2-D877-4875-A224-C2ABA879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E270-1CDB-47DE-87AB-41DBFAA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BDA6-F1DF-48A3-BB8C-A482D1B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E004-2C6F-4D37-9C54-65BE34A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45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C818-4696-4275-9C6C-B1E0B153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563A-C3E6-4FB1-A710-D415F3B9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BA32-9456-4710-9AAF-5FF1BF8B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E64B-1CF5-4FA1-A255-866FF615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3B9EE-EE1E-469F-8E76-8F907A57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41DD-317B-4C4D-9704-F807D8C1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68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27EB2-ADC3-46F5-B787-998A3363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D6E5-EB14-4BC5-8DED-5814E148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4F39-15A9-420B-B2FF-7F4E55051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D905-FAA2-4EEB-97BB-16E68655552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3D44-D493-4498-8616-F16D9996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F9DD-0591-4652-88A0-BCE8CF05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22E3-20DC-450C-A99E-3652D93FD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Northwest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A4E6-32FD-4D25-8906-20A691E2C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Project</a:t>
            </a:r>
          </a:p>
          <a:p>
            <a:r>
              <a:rPr lang="en-US" dirty="0"/>
              <a:t>Reuben Hough</a:t>
            </a:r>
          </a:p>
        </p:txBody>
      </p:sp>
    </p:spTree>
    <p:extLst>
      <p:ext uri="{BB962C8B-B14F-4D97-AF65-F5344CB8AC3E}">
        <p14:creationId xmlns:p14="http://schemas.microsoft.com/office/powerpoint/2010/main" val="919685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50283-874F-4331-9CE5-858C0F8D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The Data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26F2-9880-4890-B3EF-5416ABA8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Nationwide median housing prices</a:t>
            </a:r>
          </a:p>
          <a:p>
            <a:pPr lvl="1"/>
            <a:r>
              <a:rPr lang="en-US" sz="2000" dirty="0"/>
              <a:t>provided by Zillow.com</a:t>
            </a:r>
          </a:p>
          <a:p>
            <a:pPr lvl="1"/>
            <a:r>
              <a:rPr lang="en-US" sz="2000" dirty="0"/>
              <a:t>Almost 15,000  zip codes</a:t>
            </a:r>
          </a:p>
          <a:p>
            <a:pPr lvl="1"/>
            <a:r>
              <a:rPr lang="en-US" sz="2000" dirty="0"/>
              <a:t>20 years of data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Northwest States</a:t>
            </a:r>
          </a:p>
          <a:p>
            <a:pPr lvl="1"/>
            <a:r>
              <a:rPr lang="en-US" sz="2000" dirty="0"/>
              <a:t>Every Zip Code in Oregon and Washington States</a:t>
            </a:r>
          </a:p>
          <a:p>
            <a:pPr lvl="1"/>
            <a:r>
              <a:rPr lang="en-US" sz="2000" dirty="0"/>
              <a:t>559 Zip Codes (6 had incomplete records)</a:t>
            </a:r>
          </a:p>
          <a:p>
            <a:pPr lvl="1"/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5E94B-CA9C-4EA4-BF8E-308F4D742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3" b="20590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92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492-B13B-4F15-8418-535C951D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“best” zip codes for bank investment</a:t>
            </a:r>
            <a:endParaRPr lang="en-US" dirty="0"/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9CC56AA8-70CE-419F-B674-2B07C33A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4" y="365125"/>
            <a:ext cx="9691255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needs to account for 2008 Market Crash</a:t>
            </a:r>
          </a:p>
          <a:p>
            <a:pPr marL="0" indent="0">
              <a:buNone/>
            </a:pPr>
            <a:r>
              <a:rPr lang="en-US" dirty="0"/>
              <a:t>Then maximize ROI, while avoiding poor predictors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84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DED1-8E7A-439B-8203-12784E80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Tacoma &amp; Spokane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47E070E-5EEB-4D8B-9118-FA093C95E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92" y="1881187"/>
            <a:ext cx="7875784" cy="43018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007C4-F530-414F-9CA0-6808E6AF76A9}"/>
              </a:ext>
            </a:extLst>
          </p:cNvPr>
          <p:cNvSpPr txBox="1"/>
          <p:nvPr/>
        </p:nvSpPr>
        <p:spPr>
          <a:xfrm>
            <a:off x="619432" y="2344994"/>
            <a:ext cx="3126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housing crisis, most places pick back up and start gaining median price, even in Spokane.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315DA-E03E-4B34-A5FC-0F937BCA5E24}"/>
              </a:ext>
            </a:extLst>
          </p:cNvPr>
          <p:cNvSpPr txBox="1"/>
          <p:nvPr/>
        </p:nvSpPr>
        <p:spPr>
          <a:xfrm>
            <a:off x="619432" y="4032136"/>
            <a:ext cx="3126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some zip codes do better than others. But you can never tell which ones might be better </a:t>
            </a:r>
            <a:r>
              <a:rPr lang="en-US"/>
              <a:t>to invest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58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F4E83-F571-4AED-8F94-EE6901DF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Checking for Normality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1E30825-B91D-40FB-8A28-1F4E64005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52A581-F79A-4904-B539-23546272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is checked for normality to make sure it is easy to work with and interpret</a:t>
            </a:r>
          </a:p>
        </p:txBody>
      </p:sp>
    </p:spTree>
    <p:extLst>
      <p:ext uri="{BB962C8B-B14F-4D97-AF65-F5344CB8AC3E}">
        <p14:creationId xmlns:p14="http://schemas.microsoft.com/office/powerpoint/2010/main" val="14440242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8646-E7B1-407E-96D7-E104D34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and Minimizing Volatility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5C3F262-42F4-4FA8-AD2B-86E412F5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26" y="1584728"/>
            <a:ext cx="3824058" cy="4705144"/>
          </a:xfrm>
        </p:spPr>
        <p:txBody>
          <a:bodyPr>
            <a:normAutofit/>
          </a:bodyPr>
          <a:lstStyle/>
          <a:p>
            <a:r>
              <a:rPr lang="en-US" sz="2400" dirty="0"/>
              <a:t>Prediction Spread (confidence interval) is based on past volatility.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RMSE and the prediction quality are taken into account when choosing the best </a:t>
            </a:r>
            <a:r>
              <a:rPr lang="en-US" sz="2400" dirty="0" err="1"/>
              <a:t>ZipCodes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08FFB7-352F-4C85-B923-2A1AAB14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24" y="2093852"/>
            <a:ext cx="7410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18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67C8AFB-DA6C-4A9B-A15D-1330A80F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7709" y="7243246"/>
            <a:ext cx="352062" cy="279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26BF0-8E30-4B72-A6EB-74824F4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7B65-041F-4CE6-8080-CF628E37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62113"/>
            <a:ext cx="5859260" cy="4514850"/>
          </a:xfrm>
        </p:spPr>
        <p:txBody>
          <a:bodyPr>
            <a:normAutofit/>
          </a:bodyPr>
          <a:lstStyle/>
          <a:p>
            <a:r>
              <a:rPr lang="en-US" dirty="0"/>
              <a:t>The 5 “best” zip codes are:</a:t>
            </a:r>
          </a:p>
          <a:p>
            <a:pPr lvl="1"/>
            <a:r>
              <a:rPr lang="en-US" dirty="0"/>
              <a:t>98106 (Seattle)</a:t>
            </a:r>
          </a:p>
          <a:p>
            <a:pPr lvl="1"/>
            <a:r>
              <a:rPr lang="en-US" dirty="0"/>
              <a:t>98108 (Seattle)</a:t>
            </a:r>
          </a:p>
          <a:p>
            <a:pPr lvl="1"/>
            <a:r>
              <a:rPr lang="en-US" dirty="0"/>
              <a:t>98007 (</a:t>
            </a:r>
            <a:r>
              <a:rPr lang="en-US" dirty="0" err="1"/>
              <a:t>Bellvue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98043 (Mountlake Terrace)</a:t>
            </a:r>
          </a:p>
          <a:p>
            <a:pPr lvl="1"/>
            <a:r>
              <a:rPr lang="en-US" dirty="0"/>
              <a:t>98004 (</a:t>
            </a:r>
            <a:r>
              <a:rPr lang="en-US" dirty="0" err="1"/>
              <a:t>Bellvue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Investing in the Seattle area seems to be the best bet for the northwest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76B210-FE5F-4895-AF41-E96E01FD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5675"/>
            <a:ext cx="6096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3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913AF-F666-47DB-8696-572BC17B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845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E0799-188F-4515-AD53-F8BD058B82ED}"/>
              </a:ext>
            </a:extLst>
          </p:cNvPr>
          <p:cNvSpPr txBox="1">
            <a:spLocks/>
          </p:cNvSpPr>
          <p:nvPr/>
        </p:nvSpPr>
        <p:spPr>
          <a:xfrm>
            <a:off x="3045368" y="3006079"/>
            <a:ext cx="6105194" cy="13929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Wider search area</a:t>
            </a:r>
          </a:p>
          <a:p>
            <a:r>
              <a:rPr lang="en-US" sz="3600" dirty="0">
                <a:solidFill>
                  <a:srgbClr val="FFFFFF"/>
                </a:solidFill>
              </a:rPr>
              <a:t>	More time since bubble</a:t>
            </a:r>
          </a:p>
          <a:p>
            <a:r>
              <a:rPr lang="en-US" sz="3600" dirty="0">
                <a:solidFill>
                  <a:srgbClr val="FFFFFF"/>
                </a:solidFill>
              </a:rPr>
              <a:t>		Manhattan</a:t>
            </a:r>
          </a:p>
        </p:txBody>
      </p:sp>
    </p:spTree>
    <p:extLst>
      <p:ext uri="{BB962C8B-B14F-4D97-AF65-F5344CB8AC3E}">
        <p14:creationId xmlns:p14="http://schemas.microsoft.com/office/powerpoint/2010/main" val="1351809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A917-7388-40B6-A8B1-AAE93D39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Thank you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space needle\">
            <a:extLst>
              <a:ext uri="{FF2B5EF4-FFF2-40B4-BE49-F238E27FC236}">
                <a16:creationId xmlns:a16="http://schemas.microsoft.com/office/drawing/2014/main" id="{B15C8BD2-EEBF-4FC3-8220-737BDCC02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r="-2" b="-2"/>
          <a:stretch/>
        </p:blipFill>
        <p:spPr bwMode="auto">
          <a:xfrm>
            <a:off x="942597" y="612553"/>
            <a:ext cx="5608830" cy="56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Northwest Housing Prices</vt:lpstr>
      <vt:lpstr>The Data</vt:lpstr>
      <vt:lpstr>Find the “best” zip codes for bank investment</vt:lpstr>
      <vt:lpstr>Tacoma &amp; Spokane</vt:lpstr>
      <vt:lpstr>Checking for Normality</vt:lpstr>
      <vt:lpstr>Measuring and Minimizing Volatility</vt:lpstr>
      <vt:lpstr>Conclusions &amp; Recommendations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Housing Prices</dc:title>
  <dc:creator>Reuben Hough</dc:creator>
  <cp:lastModifiedBy>Reuben Hough</cp:lastModifiedBy>
  <cp:revision>5</cp:revision>
  <dcterms:created xsi:type="dcterms:W3CDTF">2020-09-30T18:49:28Z</dcterms:created>
  <dcterms:modified xsi:type="dcterms:W3CDTF">2020-09-30T19:18:53Z</dcterms:modified>
</cp:coreProperties>
</file>