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a309da6d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a309da6d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309da6d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a309da6d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930625"/>
            <a:ext cx="7688100" cy="7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80"/>
              <a:t>GPSmaf</a:t>
            </a:r>
            <a:endParaRPr sz="3380"/>
          </a:p>
        </p:txBody>
      </p:sp>
      <p:sp>
        <p:nvSpPr>
          <p:cNvPr id="87" name="Google Shape;87;p13"/>
          <p:cNvSpPr txBox="1"/>
          <p:nvPr>
            <p:ph idx="1" type="subTitle"/>
          </p:nvPr>
        </p:nvSpPr>
        <p:spPr>
          <a:xfrm>
            <a:off x="729627" y="2865225"/>
            <a:ext cx="7688100" cy="541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2384"/>
              <a:t>Develop an interface that allows selecting populations and time. The program will merge patterns that are too close based on the minor allele frequencies of the chosen populations. The results will be printed on the screen.</a:t>
            </a:r>
            <a:endParaRPr sz="2384"/>
          </a:p>
          <a:p>
            <a:pPr indent="0" lvl="0" marL="0" rtl="0" algn="l">
              <a:spcBef>
                <a:spcPts val="0"/>
              </a:spcBef>
              <a:spcAft>
                <a:spcPts val="0"/>
              </a:spcAft>
              <a:buNone/>
            </a:pPr>
            <a:r>
              <a:t/>
            </a:r>
            <a:endParaRPr/>
          </a:p>
        </p:txBody>
      </p:sp>
      <p:sp>
        <p:nvSpPr>
          <p:cNvPr id="88" name="Google Shape;88;p13"/>
          <p:cNvSpPr txBox="1"/>
          <p:nvPr>
            <p:ph idx="1" type="subTitle"/>
          </p:nvPr>
        </p:nvSpPr>
        <p:spPr>
          <a:xfrm>
            <a:off x="853402" y="3640100"/>
            <a:ext cx="7688100" cy="541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384"/>
              <a:t>Arash Darzian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Collection and Preprocessing</a:t>
            </a:r>
            <a:endParaRPr/>
          </a:p>
          <a:p>
            <a:pPr indent="-311150" lvl="0" marL="457200" rtl="0" algn="l">
              <a:spcBef>
                <a:spcPts val="0"/>
              </a:spcBef>
              <a:spcAft>
                <a:spcPts val="0"/>
              </a:spcAft>
              <a:buSzPts val="1300"/>
              <a:buAutoNum type="arabicPeriod"/>
            </a:pPr>
            <a:r>
              <a:rPr lang="en"/>
              <a:t>Grouping of Samples</a:t>
            </a:r>
            <a:endParaRPr/>
          </a:p>
          <a:p>
            <a:pPr indent="-311150" lvl="0" marL="457200" rtl="0" algn="l">
              <a:spcBef>
                <a:spcPts val="0"/>
              </a:spcBef>
              <a:spcAft>
                <a:spcPts val="0"/>
              </a:spcAft>
              <a:buSzPts val="1300"/>
              <a:buAutoNum type="arabicPeriod"/>
            </a:pPr>
            <a:r>
              <a:rPr lang="en"/>
              <a:t>Calculation of Allele Frequencies</a:t>
            </a:r>
            <a:endParaRPr/>
          </a:p>
          <a:p>
            <a:pPr indent="-311150" lvl="0" marL="457200" rtl="0" algn="l">
              <a:spcBef>
                <a:spcPts val="0"/>
              </a:spcBef>
              <a:spcAft>
                <a:spcPts val="0"/>
              </a:spcAft>
              <a:buSzPts val="1300"/>
              <a:buAutoNum type="arabicPeriod"/>
            </a:pPr>
            <a:r>
              <a:rPr lang="en"/>
              <a:t>Feature Extraction and Clustering</a:t>
            </a:r>
            <a:endParaRPr/>
          </a:p>
          <a:p>
            <a:pPr indent="-311150" lvl="0" marL="457200" rtl="0" algn="l">
              <a:spcBef>
                <a:spcPts val="0"/>
              </a:spcBef>
              <a:spcAft>
                <a:spcPts val="0"/>
              </a:spcAft>
              <a:buSzPts val="1300"/>
              <a:buAutoNum type="arabicPeriod"/>
            </a:pPr>
            <a:r>
              <a:rPr lang="en"/>
              <a:t>Development of Interactive Web Application</a:t>
            </a:r>
            <a:endParaRPr/>
          </a:p>
          <a:p>
            <a:pPr indent="-311150" lvl="0" marL="457200" rtl="0" algn="l">
              <a:spcBef>
                <a:spcPts val="0"/>
              </a:spcBef>
              <a:spcAft>
                <a:spcPts val="0"/>
              </a:spcAft>
              <a:buSzPts val="1300"/>
              <a:buAutoNum type="arabicPeriod"/>
            </a:pPr>
            <a:r>
              <a:rPr lang="en"/>
              <a:t>Performance Evaluation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00" name="Google Shape;100;p15"/>
          <p:cNvPicPr preferRelativeResize="0"/>
          <p:nvPr/>
        </p:nvPicPr>
        <p:blipFill>
          <a:blip r:embed="rId3">
            <a:alphaModFix/>
          </a:blip>
          <a:stretch>
            <a:fillRect/>
          </a:stretch>
        </p:blipFill>
        <p:spPr>
          <a:xfrm>
            <a:off x="2618724" y="638925"/>
            <a:ext cx="6184550" cy="4372674"/>
          </a:xfrm>
          <a:prstGeom prst="rect">
            <a:avLst/>
          </a:prstGeom>
          <a:noFill/>
          <a:ln>
            <a:noFill/>
          </a:ln>
        </p:spPr>
      </p:pic>
      <p:sp>
        <p:nvSpPr>
          <p:cNvPr id="101" name="Google Shape;101;p15"/>
          <p:cNvSpPr txBox="1"/>
          <p:nvPr/>
        </p:nvSpPr>
        <p:spPr>
          <a:xfrm>
            <a:off x="572400" y="1770400"/>
            <a:ext cx="1938900" cy="32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https://gpsmaf.streamlit.app/</a:t>
            </a:r>
            <a:endParaRPr sz="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