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6FA5-2BFA-4611-88BA-4876FA6457AC}" type="datetimeFigureOut">
              <a:rPr lang="pt-BR" smtClean="0"/>
              <a:t>04/07/2013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FDD8-D45D-466C-96D7-B536ACE41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99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6FA5-2BFA-4611-88BA-4876FA6457AC}" type="datetimeFigureOut">
              <a:rPr lang="pt-BR" smtClean="0"/>
              <a:t>04/07/2013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FDD8-D45D-466C-96D7-B536ACE41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6FA5-2BFA-4611-88BA-4876FA6457AC}" type="datetimeFigureOut">
              <a:rPr lang="pt-BR" smtClean="0"/>
              <a:t>04/07/2013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FDD8-D45D-466C-96D7-B536ACE41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15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6FA5-2BFA-4611-88BA-4876FA6457AC}" type="datetimeFigureOut">
              <a:rPr lang="pt-BR" smtClean="0"/>
              <a:t>04/07/2013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FDD8-D45D-466C-96D7-B536ACE41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91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6FA5-2BFA-4611-88BA-4876FA6457AC}" type="datetimeFigureOut">
              <a:rPr lang="pt-BR" smtClean="0"/>
              <a:t>04/07/2013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FDD8-D45D-466C-96D7-B536ACE41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578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6FA5-2BFA-4611-88BA-4876FA6457AC}" type="datetimeFigureOut">
              <a:rPr lang="pt-BR" smtClean="0"/>
              <a:t>04/07/2013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FDD8-D45D-466C-96D7-B536ACE41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69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6FA5-2BFA-4611-88BA-4876FA6457AC}" type="datetimeFigureOut">
              <a:rPr lang="pt-BR" smtClean="0"/>
              <a:t>04/07/2013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FDD8-D45D-466C-96D7-B536ACE41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11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6FA5-2BFA-4611-88BA-4876FA6457AC}" type="datetimeFigureOut">
              <a:rPr lang="pt-BR" smtClean="0"/>
              <a:t>04/07/2013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FDD8-D45D-466C-96D7-B536ACE41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36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6FA5-2BFA-4611-88BA-4876FA6457AC}" type="datetimeFigureOut">
              <a:rPr lang="pt-BR" smtClean="0"/>
              <a:t>04/07/2013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FDD8-D45D-466C-96D7-B536ACE41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66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6FA5-2BFA-4611-88BA-4876FA6457AC}" type="datetimeFigureOut">
              <a:rPr lang="pt-BR" smtClean="0"/>
              <a:t>04/07/2013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FDD8-D45D-466C-96D7-B536ACE41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18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6FA5-2BFA-4611-88BA-4876FA6457AC}" type="datetimeFigureOut">
              <a:rPr lang="pt-BR" smtClean="0"/>
              <a:t>04/07/2013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FDD8-D45D-466C-96D7-B536ACE41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09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06FA5-2BFA-4611-88BA-4876FA6457AC}" type="datetimeFigureOut">
              <a:rPr lang="pt-BR" smtClean="0"/>
              <a:t>04/07/2013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2FDD8-D45D-466C-96D7-B536ACE41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71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31648"/>
            <a:ext cx="6696744" cy="406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13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94" y="85398"/>
            <a:ext cx="8720286" cy="658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894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2656"/>
            <a:ext cx="6139383" cy="62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449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0</Words>
  <Application>Microsoft Office PowerPoint</Application>
  <PresentationFormat>Apresentação na tela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Suemi Higuchi</dc:creator>
  <cp:lastModifiedBy>Suemi Higuchi</cp:lastModifiedBy>
  <cp:revision>4</cp:revision>
  <dcterms:created xsi:type="dcterms:W3CDTF">2013-07-03T20:39:13Z</dcterms:created>
  <dcterms:modified xsi:type="dcterms:W3CDTF">2013-07-04T18:40:57Z</dcterms:modified>
</cp:coreProperties>
</file>