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417-EE4C-474D-A79C-789BDBCE8C06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E84-25DF-164B-94B3-4D07F52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417-EE4C-474D-A79C-789BDBCE8C06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E84-25DF-164B-94B3-4D07F52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417-EE4C-474D-A79C-789BDBCE8C06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E84-25DF-164B-94B3-4D07F52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3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417-EE4C-474D-A79C-789BDBCE8C06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E84-25DF-164B-94B3-4D07F52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417-EE4C-474D-A79C-789BDBCE8C06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E84-25DF-164B-94B3-4D07F52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417-EE4C-474D-A79C-789BDBCE8C06}" type="datetimeFigureOut">
              <a:rPr lang="en-US" smtClean="0"/>
              <a:t>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E84-25DF-164B-94B3-4D07F52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417-EE4C-474D-A79C-789BDBCE8C06}" type="datetimeFigureOut">
              <a:rPr lang="en-US" smtClean="0"/>
              <a:t>7/5/13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E84-25DF-164B-94B3-4D07F52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417-EE4C-474D-A79C-789BDBCE8C06}" type="datetimeFigureOut">
              <a:rPr lang="en-US" smtClean="0"/>
              <a:t>7/5/13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E84-25DF-164B-94B3-4D07F52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9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417-EE4C-474D-A79C-789BDBCE8C06}" type="datetimeFigureOut">
              <a:rPr lang="en-US" smtClean="0"/>
              <a:t>7/5/13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E84-25DF-164B-94B3-4D07F52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417-EE4C-474D-A79C-789BDBCE8C06}" type="datetimeFigureOut">
              <a:rPr lang="en-US" smtClean="0"/>
              <a:t>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E84-25DF-164B-94B3-4D07F52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8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417-EE4C-474D-A79C-789BDBCE8C06}" type="datetimeFigureOut">
              <a:rPr lang="en-US" smtClean="0"/>
              <a:t>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E84-25DF-164B-94B3-4D07F52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D417-EE4C-474D-A79C-789BDBCE8C06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9E84-25DF-164B-94B3-4D07F52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252275" y="498970"/>
            <a:ext cx="1142245" cy="1421484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document 64"/>
          <p:cNvSpPr/>
          <p:nvPr/>
        </p:nvSpPr>
        <p:spPr>
          <a:xfrm>
            <a:off x="3818402" y="484541"/>
            <a:ext cx="1210517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Acessus</a:t>
            </a:r>
            <a:endParaRPr lang="en-US" sz="1400" dirty="0" smtClean="0"/>
          </a:p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66" name="Multidocument 65"/>
          <p:cNvSpPr/>
          <p:nvPr/>
        </p:nvSpPr>
        <p:spPr>
          <a:xfrm>
            <a:off x="3818402" y="1332828"/>
            <a:ext cx="1210517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PHO</a:t>
            </a:r>
            <a:endParaRPr lang="en-US" sz="1400" dirty="0" smtClean="0"/>
          </a:p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3591602" y="314446"/>
            <a:ext cx="1621568" cy="1961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39727" y="3685535"/>
            <a:ext cx="1341799" cy="563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Acessus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02909" y="3695620"/>
            <a:ext cx="1254592" cy="563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DHBB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69036" y="3676915"/>
            <a:ext cx="1341799" cy="563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840557" y="3676915"/>
            <a:ext cx="1341799" cy="563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CPDOC</a:t>
            </a:r>
          </a:p>
          <a:p>
            <a:pPr algn="ctr"/>
            <a:r>
              <a:rPr lang="en-US" dirty="0" smtClean="0"/>
              <a:t>Web portal</a:t>
            </a:r>
            <a:endParaRPr lang="en-US" dirty="0"/>
          </a:p>
        </p:txBody>
      </p:sp>
      <p:sp>
        <p:nvSpPr>
          <p:cNvPr id="38" name="Multidocument 37"/>
          <p:cNvSpPr/>
          <p:nvPr/>
        </p:nvSpPr>
        <p:spPr>
          <a:xfrm>
            <a:off x="989595" y="521994"/>
            <a:ext cx="1210517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Acessus</a:t>
            </a:r>
            <a:endParaRPr lang="en-US" sz="1400" dirty="0" smtClean="0"/>
          </a:p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39" name="Multidocument 38"/>
          <p:cNvSpPr/>
          <p:nvPr/>
        </p:nvSpPr>
        <p:spPr>
          <a:xfrm>
            <a:off x="989595" y="1370281"/>
            <a:ext cx="1210517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PHO</a:t>
            </a:r>
            <a:endParaRPr lang="en-US" sz="1400" dirty="0" smtClean="0"/>
          </a:p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62795" y="351899"/>
            <a:ext cx="1621568" cy="1961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935" y="2301775"/>
            <a:ext cx="1656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 Server (Storage)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507742" y="2265829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 Server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401701" y="3426753"/>
            <a:ext cx="4648374" cy="10064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24745" y="3426753"/>
            <a:ext cx="1973423" cy="10064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134157" y="1975344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 Server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426496" y="452700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Server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524745" y="452700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Server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47" idx="0"/>
            <a:endCxn id="50" idx="2"/>
          </p:cNvCxnSpPr>
          <p:nvPr/>
        </p:nvCxnSpPr>
        <p:spPr>
          <a:xfrm flipV="1">
            <a:off x="3725888" y="2283121"/>
            <a:ext cx="3096919" cy="1143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7" idx="0"/>
            <a:endCxn id="43" idx="3"/>
          </p:cNvCxnSpPr>
          <p:nvPr/>
        </p:nvCxnSpPr>
        <p:spPr>
          <a:xfrm flipV="1">
            <a:off x="3725888" y="2419718"/>
            <a:ext cx="735961" cy="10070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3"/>
            <a:endCxn id="48" idx="0"/>
          </p:cNvCxnSpPr>
          <p:nvPr/>
        </p:nvCxnSpPr>
        <p:spPr>
          <a:xfrm>
            <a:off x="4461849" y="2419718"/>
            <a:ext cx="3049608" cy="1007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Client-Server-with-U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032" y="5405694"/>
            <a:ext cx="1121712" cy="940790"/>
          </a:xfrm>
          <a:prstGeom prst="rect">
            <a:avLst/>
          </a:prstGeom>
        </p:spPr>
      </p:pic>
      <p:pic>
        <p:nvPicPr>
          <p:cNvPr id="67" name="Picture 66" descr="Client-Server-with-U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01" y="5405694"/>
            <a:ext cx="1121712" cy="940790"/>
          </a:xfrm>
          <a:prstGeom prst="rect">
            <a:avLst/>
          </a:prstGeom>
        </p:spPr>
      </p:pic>
      <p:cxnSp>
        <p:nvCxnSpPr>
          <p:cNvPr id="57" name="Straight Arrow Connector 56"/>
          <p:cNvCxnSpPr>
            <a:stCxn id="47" idx="2"/>
            <a:endCxn id="46" idx="0"/>
          </p:cNvCxnSpPr>
          <p:nvPr/>
        </p:nvCxnSpPr>
        <p:spPr>
          <a:xfrm>
            <a:off x="3725888" y="4433213"/>
            <a:ext cx="0" cy="972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8" idx="2"/>
            <a:endCxn id="67" idx="0"/>
          </p:cNvCxnSpPr>
          <p:nvPr/>
        </p:nvCxnSpPr>
        <p:spPr>
          <a:xfrm>
            <a:off x="7511457" y="4433213"/>
            <a:ext cx="0" cy="972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0" idx="2"/>
            <a:endCxn id="48" idx="0"/>
          </p:cNvCxnSpPr>
          <p:nvPr/>
        </p:nvCxnSpPr>
        <p:spPr>
          <a:xfrm>
            <a:off x="6822807" y="2283121"/>
            <a:ext cx="688650" cy="1143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7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82579" y="2627153"/>
            <a:ext cx="1929583" cy="242802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15756" y="4414655"/>
            <a:ext cx="562147" cy="3747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DHBB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5756" y="3291879"/>
            <a:ext cx="780760" cy="3747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Acessus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89719" y="3822625"/>
            <a:ext cx="801859" cy="404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PHO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4" idx="4"/>
            <a:endCxn id="88" idx="1"/>
          </p:cNvCxnSpPr>
          <p:nvPr/>
        </p:nvCxnSpPr>
        <p:spPr>
          <a:xfrm>
            <a:off x="2412162" y="3841164"/>
            <a:ext cx="1459954" cy="78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8" idx="3"/>
            <a:endCxn id="78" idx="1"/>
          </p:cNvCxnSpPr>
          <p:nvPr/>
        </p:nvCxnSpPr>
        <p:spPr>
          <a:xfrm flipV="1">
            <a:off x="4902719" y="3848603"/>
            <a:ext cx="1276753" cy="37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816822" y="3185907"/>
            <a:ext cx="2064226" cy="1652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912785" y="4420106"/>
            <a:ext cx="162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24111" y="1127418"/>
            <a:ext cx="1326616" cy="7049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Repository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97529" y="2816575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74361" y="3479271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61526" y="3858177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88" idx="0"/>
            <a:endCxn id="18" idx="2"/>
          </p:cNvCxnSpPr>
          <p:nvPr/>
        </p:nvCxnSpPr>
        <p:spPr>
          <a:xfrm flipV="1">
            <a:off x="4387418" y="1832379"/>
            <a:ext cx="1" cy="1686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urved Up Arrow 62"/>
          <p:cNvSpPr/>
          <p:nvPr/>
        </p:nvSpPr>
        <p:spPr>
          <a:xfrm>
            <a:off x="4207013" y="4179373"/>
            <a:ext cx="487604" cy="610987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66595" y="4863772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Multidocument 64"/>
          <p:cNvSpPr/>
          <p:nvPr/>
        </p:nvSpPr>
        <p:spPr>
          <a:xfrm>
            <a:off x="907178" y="669065"/>
            <a:ext cx="1210517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Acessus</a:t>
            </a:r>
            <a:endParaRPr lang="en-US" sz="1400" dirty="0" smtClean="0"/>
          </a:p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66" name="Multidocument 65"/>
          <p:cNvSpPr/>
          <p:nvPr/>
        </p:nvSpPr>
        <p:spPr>
          <a:xfrm>
            <a:off x="907178" y="1517352"/>
            <a:ext cx="1210517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PHO</a:t>
            </a:r>
            <a:endParaRPr lang="en-US" sz="1400" dirty="0" smtClean="0"/>
          </a:p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73" idx="3"/>
            <a:endCxn id="18" idx="1"/>
          </p:cNvCxnSpPr>
          <p:nvPr/>
        </p:nvCxnSpPr>
        <p:spPr>
          <a:xfrm>
            <a:off x="2301946" y="1479899"/>
            <a:ext cx="14221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5045" y="1099851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80378" y="498970"/>
            <a:ext cx="1621568" cy="1961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document 77"/>
          <p:cNvSpPr/>
          <p:nvPr/>
        </p:nvSpPr>
        <p:spPr>
          <a:xfrm>
            <a:off x="6179472" y="3368046"/>
            <a:ext cx="1372724" cy="96111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DHBB  files</a:t>
            </a:r>
          </a:p>
          <a:p>
            <a:pPr algn="ctr"/>
            <a:r>
              <a:rPr lang="en-US" sz="1400" dirty="0" smtClean="0"/>
              <a:t>(markdown)</a:t>
            </a:r>
            <a:endParaRPr lang="en-US" sz="1400" dirty="0"/>
          </a:p>
        </p:txBody>
      </p:sp>
      <p:sp>
        <p:nvSpPr>
          <p:cNvPr id="88" name="Document 87"/>
          <p:cNvSpPr/>
          <p:nvPr/>
        </p:nvSpPr>
        <p:spPr>
          <a:xfrm>
            <a:off x="3872116" y="3518589"/>
            <a:ext cx="1030603" cy="660784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9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6942443" y="4484204"/>
            <a:ext cx="1582339" cy="6454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68483" y="2108339"/>
            <a:ext cx="2064226" cy="1652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4446" y="3342538"/>
            <a:ext cx="162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21" name="Multidocument 20"/>
          <p:cNvSpPr/>
          <p:nvPr/>
        </p:nvSpPr>
        <p:spPr>
          <a:xfrm>
            <a:off x="1331133" y="2267798"/>
            <a:ext cx="1372724" cy="96111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DHBB  files</a:t>
            </a:r>
          </a:p>
          <a:p>
            <a:pPr algn="ctr"/>
            <a:r>
              <a:rPr lang="en-US" sz="1400" dirty="0" smtClean="0"/>
              <a:t>(markdown)</a:t>
            </a:r>
            <a:endParaRPr lang="en-US" sz="1400" dirty="0"/>
          </a:p>
        </p:txBody>
      </p:sp>
      <p:sp>
        <p:nvSpPr>
          <p:cNvPr id="9" name="Cloud 8"/>
          <p:cNvSpPr/>
          <p:nvPr/>
        </p:nvSpPr>
        <p:spPr>
          <a:xfrm>
            <a:off x="7179789" y="1640767"/>
            <a:ext cx="1000527" cy="94091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07272" y="4484204"/>
            <a:ext cx="1326616" cy="7049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Repository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66649" y="4845172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00595" y="3760927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83911" y="121179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4967250" y="3252651"/>
            <a:ext cx="965952" cy="105281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Solr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Index</a:t>
            </a: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 rot="16200000" flipH="1">
            <a:off x="4393369" y="2195793"/>
            <a:ext cx="857605" cy="125610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28933" y="275390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cxnSp>
        <p:nvCxnSpPr>
          <p:cNvPr id="79" name="Elbow Connector 78"/>
          <p:cNvCxnSpPr>
            <a:endCxn id="9" idx="2"/>
          </p:cNvCxnSpPr>
          <p:nvPr/>
        </p:nvCxnSpPr>
        <p:spPr>
          <a:xfrm>
            <a:off x="4709418" y="2108339"/>
            <a:ext cx="2473474" cy="288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an 101"/>
          <p:cNvSpPr/>
          <p:nvPr/>
        </p:nvSpPr>
        <p:spPr>
          <a:xfrm>
            <a:off x="3709446" y="209484"/>
            <a:ext cx="965952" cy="105281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Triple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24" name="Multidocument 23"/>
          <p:cNvSpPr/>
          <p:nvPr/>
        </p:nvSpPr>
        <p:spPr>
          <a:xfrm>
            <a:off x="4761164" y="5395520"/>
            <a:ext cx="1372724" cy="96111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HTML and CSS files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6597977" y="408838"/>
            <a:ext cx="1582339" cy="6454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SPARQL</a:t>
            </a:r>
          </a:p>
          <a:p>
            <a:pPr algn="ctr"/>
            <a:r>
              <a:rPr lang="en-US" dirty="0" smtClean="0"/>
              <a:t>endpoint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2" idx="4"/>
            <a:endCxn id="34" idx="2"/>
          </p:cNvCxnSpPr>
          <p:nvPr/>
        </p:nvCxnSpPr>
        <p:spPr>
          <a:xfrm flipV="1">
            <a:off x="4675398" y="731568"/>
            <a:ext cx="1922579" cy="4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>
            <a:off x="6252785" y="3212688"/>
            <a:ext cx="487143" cy="32877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/>
          <p:cNvCxnSpPr>
            <a:stCxn id="17" idx="2"/>
            <a:endCxn id="24" idx="1"/>
          </p:cNvCxnSpPr>
          <p:nvPr/>
        </p:nvCxnSpPr>
        <p:spPr>
          <a:xfrm rot="16200000" flipH="1">
            <a:off x="2323306" y="3438218"/>
            <a:ext cx="2115149" cy="27605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0"/>
          </p:cNvCxnSpPr>
          <p:nvPr/>
        </p:nvCxnSpPr>
        <p:spPr>
          <a:xfrm rot="5400000" flipH="1" flipV="1">
            <a:off x="2738078" y="1167601"/>
            <a:ext cx="203256" cy="16782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000596" y="1535751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71" name="Document 70"/>
          <p:cNvSpPr/>
          <p:nvPr/>
        </p:nvSpPr>
        <p:spPr>
          <a:xfrm>
            <a:off x="3678815" y="1640767"/>
            <a:ext cx="1030603" cy="797964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</a:t>
            </a:r>
          </a:p>
        </p:txBody>
      </p:sp>
      <p:cxnSp>
        <p:nvCxnSpPr>
          <p:cNvPr id="61" name="Straight Arrow Connector 60"/>
          <p:cNvCxnSpPr>
            <a:stCxn id="71" idx="0"/>
            <a:endCxn id="102" idx="3"/>
          </p:cNvCxnSpPr>
          <p:nvPr/>
        </p:nvCxnSpPr>
        <p:spPr>
          <a:xfrm flipH="1" flipV="1">
            <a:off x="4192422" y="1262295"/>
            <a:ext cx="1695" cy="378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9" idx="1"/>
            <a:endCxn id="71" idx="1"/>
          </p:cNvCxnSpPr>
          <p:nvPr/>
        </p:nvCxnSpPr>
        <p:spPr>
          <a:xfrm rot="10800000">
            <a:off x="3678816" y="2039749"/>
            <a:ext cx="1128457" cy="2796936"/>
          </a:xfrm>
          <a:prstGeom prst="bentConnector3">
            <a:avLst>
              <a:gd name="adj1" fmla="val 1202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5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32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71992" y="877193"/>
            <a:ext cx="6754219" cy="5400415"/>
            <a:chOff x="1271992" y="877193"/>
            <a:chExt cx="6754219" cy="5400415"/>
          </a:xfrm>
        </p:grpSpPr>
        <p:sp>
          <p:nvSpPr>
            <p:cNvPr id="17" name="Rectangle 16"/>
            <p:cNvSpPr/>
            <p:nvPr/>
          </p:nvSpPr>
          <p:spPr>
            <a:xfrm>
              <a:off x="3559055" y="1134758"/>
              <a:ext cx="2064112" cy="10256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Markdown Files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DHBB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728082" y="5299008"/>
              <a:ext cx="1003125" cy="582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58721" y="5299008"/>
              <a:ext cx="1003125" cy="582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89009" y="5299008"/>
              <a:ext cx="1003125" cy="582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63496" y="5299008"/>
              <a:ext cx="1003125" cy="582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55930" y="4137979"/>
              <a:ext cx="1003125" cy="582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/>
                <a:t>Reviewer</a:t>
              </a:r>
              <a:endParaRPr lang="en-US" sz="17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64565" y="4148390"/>
              <a:ext cx="1003125" cy="582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/>
                <a:t>Reviewer</a:t>
              </a:r>
              <a:endParaRPr lang="en-US" sz="17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5946" y="2917866"/>
              <a:ext cx="1525084" cy="582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Coordinator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82666" y="418234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69444" y="5351063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54594" y="5354989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2" idx="0"/>
            </p:cNvCxnSpPr>
            <p:nvPr/>
          </p:nvCxnSpPr>
          <p:spPr>
            <a:xfrm flipV="1">
              <a:off x="2229645" y="4731385"/>
              <a:ext cx="639799" cy="56762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9" idx="0"/>
            </p:cNvCxnSpPr>
            <p:nvPr/>
          </p:nvCxnSpPr>
          <p:spPr>
            <a:xfrm flipH="1" flipV="1">
              <a:off x="3213483" y="4731385"/>
              <a:ext cx="646801" cy="56762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3" idx="0"/>
            </p:cNvCxnSpPr>
            <p:nvPr/>
          </p:nvCxnSpPr>
          <p:spPr>
            <a:xfrm flipV="1">
              <a:off x="3057493" y="3500861"/>
              <a:ext cx="1221071" cy="63711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0"/>
            </p:cNvCxnSpPr>
            <p:nvPr/>
          </p:nvCxnSpPr>
          <p:spPr>
            <a:xfrm flipV="1">
              <a:off x="5390572" y="4731385"/>
              <a:ext cx="564022" cy="56762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1" idx="0"/>
            </p:cNvCxnSpPr>
            <p:nvPr/>
          </p:nvCxnSpPr>
          <p:spPr>
            <a:xfrm flipH="1" flipV="1">
              <a:off x="6363496" y="4731385"/>
              <a:ext cx="501563" cy="56762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0"/>
            </p:cNvCxnSpPr>
            <p:nvPr/>
          </p:nvCxnSpPr>
          <p:spPr>
            <a:xfrm flipH="1" flipV="1">
              <a:off x="4889009" y="3500861"/>
              <a:ext cx="1277119" cy="64752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Up Arrow 36"/>
            <p:cNvSpPr/>
            <p:nvPr/>
          </p:nvSpPr>
          <p:spPr>
            <a:xfrm>
              <a:off x="4476357" y="2335087"/>
              <a:ext cx="250348" cy="40290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7690" y="4740922"/>
              <a:ext cx="980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Markdown</a:t>
              </a:r>
              <a:br>
                <a:rPr lang="en-US" sz="1400" dirty="0" smtClean="0"/>
              </a:br>
              <a:r>
                <a:rPr lang="en-US" sz="1400" dirty="0" smtClean="0"/>
                <a:t>Files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22925" y="3480039"/>
              <a:ext cx="980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Markdown</a:t>
              </a:r>
              <a:br>
                <a:rPr lang="en-US" sz="1400" dirty="0" smtClean="0"/>
              </a:br>
              <a:r>
                <a:rPr lang="en-US" sz="1400" dirty="0" smtClean="0"/>
                <a:t>Files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71992" y="877193"/>
              <a:ext cx="6754219" cy="54004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42605" y="1113937"/>
              <a:ext cx="16479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Version Control</a:t>
              </a:r>
            </a:p>
            <a:p>
              <a:r>
                <a:rPr lang="en-US" dirty="0" smtClean="0"/>
                <a:t>Environment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110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4917</TotalTime>
  <Words>114</Words>
  <Application>Microsoft Macintosh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Oliveira</dc:creator>
  <cp:lastModifiedBy>Alexandre Rademaker</cp:lastModifiedBy>
  <cp:revision>74</cp:revision>
  <dcterms:created xsi:type="dcterms:W3CDTF">2013-06-17T14:57:35Z</dcterms:created>
  <dcterms:modified xsi:type="dcterms:W3CDTF">2013-07-08T00:07:28Z</dcterms:modified>
</cp:coreProperties>
</file>