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sldIdLst>
    <p:sldId id="62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9CCE3-B95D-4674-8A5F-02C63430406B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7E3D4-3B60-4508-80ED-F63B96A1C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18288"/>
            <a:ext cx="7543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Geophysics      Amirkabir university of Technology   1403-1404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Exercise-3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Geophysics      Amirkabir university of Technology   1403-1404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78480"/>
            <a:ext cx="5781240" cy="347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40081F3-448A-73BA-218F-DCC400CD91D2}"/>
              </a:ext>
            </a:extLst>
          </p:cNvPr>
          <p:cNvSpPr txBox="1"/>
          <p:nvPr/>
        </p:nvSpPr>
        <p:spPr>
          <a:xfrm>
            <a:off x="586428" y="1637372"/>
            <a:ext cx="7566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Consider the following travel-time plots of 3 shot gathers. </a:t>
            </a:r>
          </a:p>
          <a:p>
            <a:r>
              <a:rPr lang="en-US" dirty="0" smtClean="0"/>
              <a:t>a) </a:t>
            </a:r>
            <a:r>
              <a:rPr lang="en-US" dirty="0" smtClean="0"/>
              <a:t>Determine velocity and </a:t>
            </a:r>
            <a:r>
              <a:rPr lang="en-US" dirty="0"/>
              <a:t>thickness </a:t>
            </a:r>
            <a:r>
              <a:rPr lang="en-US" dirty="0" smtClean="0"/>
              <a:t>of layers in each source point. </a:t>
            </a:r>
          </a:p>
          <a:p>
            <a:r>
              <a:rPr lang="en-US" dirty="0" smtClean="0"/>
              <a:t>b)</a:t>
            </a:r>
            <a:r>
              <a:rPr lang="en-US" dirty="0"/>
              <a:t> </a:t>
            </a:r>
            <a:r>
              <a:rPr lang="en-US" dirty="0" smtClean="0"/>
              <a:t>Explain your idea about the dip of </a:t>
            </a:r>
            <a:r>
              <a:rPr lang="en-US" dirty="0" smtClean="0"/>
              <a:t>layer.</a:t>
            </a:r>
            <a:endParaRPr lang="en-US" dirty="0" smtClean="0"/>
          </a:p>
          <a:p>
            <a:r>
              <a:rPr lang="en-US" dirty="0" smtClean="0"/>
              <a:t>Prepare </a:t>
            </a:r>
            <a:r>
              <a:rPr lang="en-US" dirty="0" smtClean="0"/>
              <a:t>Presentation to illustrate your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6138</TotalTime>
  <Words>49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Clarity</vt:lpstr>
      <vt:lpstr>Exercise-3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Mahdavi</dc:creator>
  <cp:lastModifiedBy>de</cp:lastModifiedBy>
  <cp:revision>115</cp:revision>
  <dcterms:created xsi:type="dcterms:W3CDTF">2006-08-16T00:00:00Z</dcterms:created>
  <dcterms:modified xsi:type="dcterms:W3CDTF">2024-10-11T20:16:20Z</dcterms:modified>
</cp:coreProperties>
</file>