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5075BA5-D3C9-49A0-AB8D-99441BE5A89A}" type="datetimeFigureOut">
              <a:rPr lang="he-IL" smtClean="0"/>
              <a:t>כ"ד/אייר/תשע"ח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105DB2-4285-491A-9D56-5D4C07DD6A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2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05DB2-4285-491A-9D56-5D4C07DD6AE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48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300000"/>
              </a:lnSpc>
            </a:pPr>
            <a:r>
              <a:rPr lang="en-GB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E-Series Project</a:t>
            </a:r>
            <a:br>
              <a:rPr lang="en-GB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מערכת "פתיחת ציר" למערכת אחסון</a:t>
            </a:r>
            <a:endParaRPr lang="he-IL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-</a:t>
            </a:r>
            <a:r>
              <a:rPr lang="he-IL" dirty="0"/>
              <a:t>פרוייקטנט ממר'</a:t>
            </a:r>
            <a:r>
              <a:rPr lang="he-IL" dirty="0" smtClean="0"/>
              <a:t>'ם-</a:t>
            </a:r>
            <a:endParaRPr lang="he-IL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he-IL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מציג: ארד גונן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תמונה 10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r="12663"/>
          <a:stretch/>
        </p:blipFill>
        <p:spPr bwMode="auto">
          <a:xfrm>
            <a:off x="0" y="1447800"/>
            <a:ext cx="842645" cy="1162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375" y="1447801"/>
            <a:ext cx="886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275" y="495300"/>
            <a:ext cx="5915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מפת מערכת</a:t>
            </a:r>
            <a:endParaRPr lang="he-I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58373"/>
              </p:ext>
            </p:extLst>
          </p:nvPr>
        </p:nvGraphicFramePr>
        <p:xfrm>
          <a:off x="1613373" y="801516"/>
          <a:ext cx="75961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10096356" imgH="7200900" progId="Visio.Drawing.15">
                  <p:embed/>
                </p:oleObj>
              </mc:Choice>
              <mc:Fallback>
                <p:oleObj name="Visio" r:id="rId4" imgW="10096356" imgH="72009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3373" y="801516"/>
                        <a:ext cx="75961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62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5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14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Century Gothic</vt:lpstr>
      <vt:lpstr>Narkisim</vt:lpstr>
      <vt:lpstr>Segoe UI Semibold</vt:lpstr>
      <vt:lpstr>Times New Roman</vt:lpstr>
      <vt:lpstr>Wingdings 3</vt:lpstr>
      <vt:lpstr>Ion</vt:lpstr>
      <vt:lpstr>Microsoft Visio Drawing</vt:lpstr>
      <vt:lpstr>E-Series Project מערכת "פתיחת ציר" למערכת אחסון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E-Series Project מערכת "פתיחת ציר" למערכת אחסון</dc:title>
  <dc:creator>temp</dc:creator>
  <cp:lastModifiedBy>temp</cp:lastModifiedBy>
  <cp:revision>3</cp:revision>
  <dcterms:created xsi:type="dcterms:W3CDTF">2018-05-09T08:00:20Z</dcterms:created>
  <dcterms:modified xsi:type="dcterms:W3CDTF">2018-05-09T08:16:07Z</dcterms:modified>
</cp:coreProperties>
</file>