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5075BA5-D3C9-49A0-AB8D-99441BE5A89A}" type="datetimeFigureOut">
              <a:rPr lang="he-IL" smtClean="0"/>
              <a:t>כ"ד/אייר/תשע"ח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105DB2-4285-491A-9D56-5D4C07DD6A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2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05DB2-4285-491A-9D56-5D4C07DD6AE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48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300000"/>
              </a:lnSpc>
            </a:pPr>
            <a:r>
              <a:rPr lang="en-GB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E-Series Project</a:t>
            </a:r>
            <a:br>
              <a:rPr lang="en-GB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מערכת "פתיחת ציר" למערכת אחסון</a:t>
            </a:r>
            <a:endParaRPr lang="he-IL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-</a:t>
            </a:r>
            <a:r>
              <a:rPr lang="he-IL" dirty="0"/>
              <a:t>פרוייקטנט ממר'</a:t>
            </a:r>
            <a:r>
              <a:rPr lang="he-IL" dirty="0" smtClean="0"/>
              <a:t>'ם-</a:t>
            </a:r>
            <a:endParaRPr lang="he-IL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he-IL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מציג: ארד גונן</a:t>
            </a: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תמונה 10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r="12663"/>
          <a:stretch/>
        </p:blipFill>
        <p:spPr bwMode="auto">
          <a:xfrm>
            <a:off x="0" y="1447800"/>
            <a:ext cx="842645" cy="1162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375" y="1447801"/>
            <a:ext cx="886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392425" y="601432"/>
            <a:ext cx="53583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אם נלחץ על סלייס בצבע אדום, נניח </a:t>
            </a:r>
            <a:r>
              <a:rPr kumimoji="0" lang="en-GB" altLang="he-I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Vols&amp;Pools</a:t>
            </a:r>
            <a:r>
              <a:rPr kumimoji="0" lang="en-GB" altLang="he-I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alt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altLang="he-IL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ייפתח מסך היציג את פרטי התקלה (אנטר)</a:t>
            </a:r>
            <a:endParaRPr kumimoji="0" lang="en-US" altLang="he-I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29" y="1677428"/>
            <a:ext cx="7891849" cy="4439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29" y="1677427"/>
            <a:ext cx="7891849" cy="44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392425" y="293656"/>
            <a:ext cx="53583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אם נלחץ על שם</a:t>
            </a:r>
            <a:r>
              <a:rPr lang="he-IL" alt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altLang="he-IL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המתמש, במקרה זה הוא מוגדר כמנהל, ייפתח תפריט ובו אפשרות גישה לדף ניהול, ואפשרות שקיימת לכל המשתמשים – לדווח על תקלה (אנטר)</a:t>
            </a:r>
            <a:endParaRPr kumimoji="0" lang="en-US" altLang="he-I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29" y="1677428"/>
            <a:ext cx="7891849" cy="4439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29" y="1677427"/>
            <a:ext cx="7891849" cy="44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5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392425" y="755320"/>
            <a:ext cx="53583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אם נלחץ על דף המנהל,</a:t>
            </a:r>
            <a:r>
              <a:rPr kumimoji="0" lang="he-IL" altLang="he-I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ייפתח הדף הבא (אנטר)</a:t>
            </a:r>
            <a:endParaRPr kumimoji="0" lang="en-US" altLang="he-I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29" y="1677427"/>
            <a:ext cx="7891849" cy="4439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84" y="1673352"/>
            <a:ext cx="7899093" cy="4443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129" y="1673352"/>
            <a:ext cx="7900416" cy="4443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745" y="1673352"/>
            <a:ext cx="8079232" cy="4544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744" y="1672608"/>
            <a:ext cx="8080554" cy="4545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43" y="1713756"/>
            <a:ext cx="8079235" cy="4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392425" y="601432"/>
            <a:ext cx="53583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אם נלחץ באג רפורט, ייפתח</a:t>
            </a:r>
            <a:r>
              <a:rPr kumimoji="0" lang="he-IL" altLang="he-I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מסך לשליחת דיווח </a:t>
            </a:r>
            <a:r>
              <a:rPr lang="he-IL" altLang="he-IL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(אנטר)</a:t>
            </a:r>
            <a:endParaRPr kumimoji="0" lang="en-US" altLang="he-I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29" y="1677427"/>
            <a:ext cx="7891849" cy="4439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28" y="1677427"/>
            <a:ext cx="7891849" cy="44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275" y="495300"/>
            <a:ext cx="59150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מפת מערכת</a:t>
            </a:r>
            <a:endParaRPr lang="he-I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58373"/>
              </p:ext>
            </p:extLst>
          </p:nvPr>
        </p:nvGraphicFramePr>
        <p:xfrm>
          <a:off x="1613373" y="801516"/>
          <a:ext cx="75961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10096356" imgH="7200900" progId="Visio.Drawing.15">
                  <p:embed/>
                </p:oleObj>
              </mc:Choice>
              <mc:Fallback>
                <p:oleObj name="Visio" r:id="rId4" imgW="10096356" imgH="72009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3373" y="801516"/>
                        <a:ext cx="75961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62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254042"/>
              </p:ext>
            </p:extLst>
          </p:nvPr>
        </p:nvGraphicFramePr>
        <p:xfrm>
          <a:off x="1328738" y="0"/>
          <a:ext cx="9534525" cy="677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9534681" imgH="6772147" progId="Visio.Drawing.15">
                  <p:embed/>
                </p:oleObj>
              </mc:Choice>
              <mc:Fallback>
                <p:oleObj name="Visio" r:id="rId3" imgW="9534681" imgH="677214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8738" y="0"/>
                        <a:ext cx="9534525" cy="677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3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" y="832020"/>
            <a:ext cx="11574161" cy="5667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4605" y="263611"/>
            <a:ext cx="38882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UML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306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06" y="559809"/>
            <a:ext cx="9404723" cy="2035109"/>
          </a:xfrm>
        </p:spPr>
        <p:txBody>
          <a:bodyPr/>
          <a:lstStyle/>
          <a:p>
            <a:pPr lvl="0" algn="r" defTabSz="914400" eaLnBrk="0" fontAlgn="base" hangingPunct="0">
              <a:spcAft>
                <a:spcPct val="0"/>
              </a:spcAft>
            </a:pPr>
            <a:r>
              <a:rPr lang="he-IL" altLang="he-IL" sz="280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ה</a:t>
            </a:r>
            <a:r>
              <a:rPr lang="he-IL" altLang="he-IL" sz="2800" dirty="0" bmk="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פעלת המערכת:</a:t>
            </a:r>
            <a:r>
              <a:rPr lang="en-US" altLang="he-IL" sz="280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/>
            </a:r>
            <a:br>
              <a:rPr lang="en-US" altLang="he-IL" sz="280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</a:br>
            <a:r>
              <a:rPr lang="he-IL" alt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-קודם כל בגלל שזה פרוייקט צבאי שנועד לפעול בממר''ם, נצטרך להפעיל שרת דמה הידמה את פעולת מכונת האחסון ושיתמוך ב</a:t>
            </a:r>
            <a:r>
              <a:rPr lang="en-US" altLang="he-IL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restapi</a:t>
            </a:r>
            <a:r>
              <a:rPr lang="he-IL" alt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altLang="he-IL" sz="1100" dirty="0">
                <a:solidFill>
                  <a:schemeClr val="tx1"/>
                </a:solidFill>
              </a:rPr>
              <a:t/>
            </a:r>
            <a:br>
              <a:rPr lang="en-US" altLang="he-IL" sz="1100" dirty="0">
                <a:solidFill>
                  <a:schemeClr val="tx1"/>
                </a:solidFill>
              </a:rPr>
            </a:br>
            <a:r>
              <a:rPr lang="he-IL" alt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כך נפעיל את השרת:</a:t>
            </a:r>
            <a:r>
              <a:rPr lang="en-US" altLang="he-IL" sz="1100" dirty="0">
                <a:solidFill>
                  <a:schemeClr val="tx1"/>
                </a:solidFill>
              </a:rPr>
              <a:t/>
            </a:r>
            <a:br>
              <a:rPr lang="en-US" altLang="he-IL" sz="1100" dirty="0">
                <a:solidFill>
                  <a:schemeClr val="tx1"/>
                </a:solidFill>
              </a:rPr>
            </a:br>
            <a:r>
              <a:rPr lang="he-IL" alt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נפתח חלון </a:t>
            </a:r>
            <a:r>
              <a:rPr lang="en-US" altLang="he-IL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powershell</a:t>
            </a:r>
            <a:r>
              <a:rPr lang="en-US" alt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alt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בתיקייה בה נמצאים קבצי השרת -&gt; נכתוב את הפקודה </a:t>
            </a:r>
            <a:r>
              <a:rPr lang="en-US" alt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 server</a:t>
            </a:r>
            <a:r>
              <a:rPr lang="en-US" altLang="he-IL" sz="1100" dirty="0">
                <a:solidFill>
                  <a:schemeClr val="tx1"/>
                </a:solidFill>
              </a:rPr>
              <a:t/>
            </a:r>
            <a:br>
              <a:rPr lang="en-US" altLang="he-IL" sz="1100" dirty="0">
                <a:solidFill>
                  <a:schemeClr val="tx1"/>
                </a:solidFill>
              </a:rPr>
            </a:br>
            <a:endParaRPr lang="he-IL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65"/>
          <a:stretch>
            <a:fillRect/>
          </a:stretch>
        </p:blipFill>
        <p:spPr bwMode="auto">
          <a:xfrm>
            <a:off x="1482811" y="2529017"/>
            <a:ext cx="8730795" cy="226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6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36" y="2907957"/>
            <a:ext cx="6026917" cy="320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 rot="10800000" flipV="1">
            <a:off x="2265405" y="1029998"/>
            <a:ext cx="69939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לאחר מכן, נצטרך להפעיל את מסד הנתונים (במקרה שהוא לא מותקן כ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service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נכנס לכונן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C: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-&gt; לתקייה 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program files  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&gt; לתיקייה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MongoDB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-&gt; לתקייה בשם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 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&gt; לתקייה בשם 3.2 -&gt; לתקייה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bin 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&gt; נריץ קובץ בשם </a:t>
            </a:r>
            <a:r>
              <a:rPr kumimoji="0" lang="en-US" altLang="he-I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mongod</a:t>
            </a: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4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57"/>
          <a:stretch>
            <a:fillRect/>
          </a:stretch>
        </p:blipFill>
        <p:spPr bwMode="auto">
          <a:xfrm>
            <a:off x="2647950" y="2306595"/>
            <a:ext cx="5213837" cy="184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 rot="10800000" flipV="1">
            <a:off x="2471350" y="273256"/>
            <a:ext cx="61619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ועכשיו ניתן להריץ את השרת הראשי</a:t>
            </a: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ניכנס לתיקייה של הפרויקט, נפתח חלון </a:t>
            </a:r>
            <a:r>
              <a:rPr kumimoji="0" lang="en-US" altLang="he-I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powershell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ונכתוב את הפקודה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server 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(במידה ונעשה שינוי במערכת נריץ לפני את פקודה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 build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18154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56" y="1904190"/>
            <a:ext cx="7249297" cy="40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120346" y="426862"/>
            <a:ext cx="86085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עכשיו ניכנס לדפדפן (כרום) ונכתוב: אם אנחנו במחשב שבו רץ השרת, 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localhost:3000</a:t>
            </a: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במידה ואנחנו על מחשב אחר ברשת, נכתוב את כתובת ה</a:t>
            </a:r>
            <a:r>
              <a:rPr kumimoji="0" lang="en-US" altLang="he-I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ip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של השרת לדוגמא 192.168.1.123:3000</a:t>
            </a: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בהתחלה נראה מסך טעינה</a:t>
            </a:r>
            <a:r>
              <a:rPr kumimoji="0" lang="en-US" altLang="he-I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558093" y="662988"/>
            <a:ext cx="27879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ואז יעלה המסך הראשי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200" dirty="0" smtClean="0">
                <a:latin typeface="Calibri" panose="020F0502020204030204" pitchFamily="34" charset="0"/>
                <a:cs typeface="Arial" panose="020B0604020202020204" pitchFamily="34" charset="0"/>
              </a:rPr>
              <a:t>לחץ אנטר כדי להציג את תפריט העזרה</a:t>
            </a:r>
            <a:endParaRPr kumimoji="0" lang="en-US" altLang="he-I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29" y="1677428"/>
            <a:ext cx="7891849" cy="4439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29" y="1677427"/>
            <a:ext cx="7897164" cy="44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5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216</Words>
  <Application>Microsoft Office PowerPoint</Application>
  <PresentationFormat>Widescreen</PresentationFormat>
  <Paragraphs>20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Narkisim</vt:lpstr>
      <vt:lpstr>Segoe UI Semibold</vt:lpstr>
      <vt:lpstr>Times New Roman</vt:lpstr>
      <vt:lpstr>Wingdings 3</vt:lpstr>
      <vt:lpstr>Ion</vt:lpstr>
      <vt:lpstr>Visio</vt:lpstr>
      <vt:lpstr>E-Series Project מערכת "פתיחת ציר" למערכת אחסון</vt:lpstr>
      <vt:lpstr>PowerPoint Presentation</vt:lpstr>
      <vt:lpstr>PowerPoint Presentation</vt:lpstr>
      <vt:lpstr>PowerPoint Presentation</vt:lpstr>
      <vt:lpstr>הפעלת המערכת: -קודם כל בגלל שזה פרוייקט צבאי שנועד לפעול בממר''ם, נצטרך להפעיל שרת דמה הידמה את פעולת מכונת האחסון ושיתמוך בrestapi.  כך נפעיל את השרת: נפתח חלון powershell  בתיקייה בה נמצאים קבצי השרת -&gt; נכתוב את הפקודה node server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E-Series Project מערכת "פתיחת ציר" למערכת אחסון</dc:title>
  <dc:creator>temp</dc:creator>
  <cp:lastModifiedBy>temp</cp:lastModifiedBy>
  <cp:revision>17</cp:revision>
  <dcterms:created xsi:type="dcterms:W3CDTF">2018-05-09T08:00:20Z</dcterms:created>
  <dcterms:modified xsi:type="dcterms:W3CDTF">2018-05-09T09:43:32Z</dcterms:modified>
</cp:coreProperties>
</file>