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2" r:id="rId3"/>
    <p:sldId id="271" r:id="rId4"/>
    <p:sldId id="258" r:id="rId5"/>
    <p:sldId id="259" r:id="rId6"/>
    <p:sldId id="260" r:id="rId7"/>
    <p:sldId id="261" r:id="rId8"/>
    <p:sldId id="262" r:id="rId9"/>
    <p:sldId id="264" r:id="rId10"/>
    <p:sldId id="263" r:id="rId11"/>
    <p:sldId id="265" r:id="rId12"/>
    <p:sldId id="266" r:id="rId13"/>
    <p:sldId id="267" r:id="rId14"/>
    <p:sldId id="270"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DF003-9D0C-4B72-B99C-93ABF9A74932}" v="20" dt="2022-06-12T10:37:44.423"/>
    <p1510:client id="{4FB1AE7A-2E26-4254-8AE7-481C1B34251F}" v="1829" dt="2022-06-12T10:33:26.729"/>
    <p1510:client id="{A5ED34FA-FC73-44CD-9DC4-1D0DD883A1BD}" v="37" dt="2022-06-12T17:06:07.286"/>
    <p1510:client id="{C562B326-87EA-4027-8509-8358B7F4695F}" v="44" dt="2022-06-12T07:42:38.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dhana Chatterjee" userId="16b2b8af6ed4f8a2" providerId="Windows Live" clId="Web-{C562B326-87EA-4027-8509-8358B7F4695F}"/>
    <pc:docChg chg="addSld modSld addMainMaster delMainMaster">
      <pc:chgData name="Aradhana Chatterjee" userId="16b2b8af6ed4f8a2" providerId="Windows Live" clId="Web-{C562B326-87EA-4027-8509-8358B7F4695F}" dt="2022-06-12T07:42:38.797" v="42"/>
      <pc:docMkLst>
        <pc:docMk/>
      </pc:docMkLst>
      <pc:sldChg chg="modSp mod modClrScheme chgLayout">
        <pc:chgData name="Aradhana Chatterjee" userId="16b2b8af6ed4f8a2" providerId="Windows Live" clId="Web-{C562B326-87EA-4027-8509-8358B7F4695F}" dt="2022-06-12T07:42:33.609" v="38" actId="20577"/>
        <pc:sldMkLst>
          <pc:docMk/>
          <pc:sldMk cId="109857222" sldId="256"/>
        </pc:sldMkLst>
        <pc:spChg chg="mod ord">
          <ac:chgData name="Aradhana Chatterjee" userId="16b2b8af6ed4f8a2" providerId="Windows Live" clId="Web-{C562B326-87EA-4027-8509-8358B7F4695F}" dt="2022-06-12T07:42:19.484" v="26" actId="20577"/>
          <ac:spMkLst>
            <pc:docMk/>
            <pc:sldMk cId="109857222" sldId="256"/>
            <ac:spMk id="2" creationId="{00000000-0000-0000-0000-000000000000}"/>
          </ac:spMkLst>
        </pc:spChg>
        <pc:spChg chg="mod ord">
          <ac:chgData name="Aradhana Chatterjee" userId="16b2b8af6ed4f8a2" providerId="Windows Live" clId="Web-{C562B326-87EA-4027-8509-8358B7F4695F}" dt="2022-06-12T07:42:33.609" v="38" actId="20577"/>
          <ac:spMkLst>
            <pc:docMk/>
            <pc:sldMk cId="109857222" sldId="256"/>
            <ac:spMk id="3" creationId="{00000000-0000-0000-0000-000000000000}"/>
          </ac:spMkLst>
        </pc:spChg>
      </pc:sldChg>
      <pc:sldChg chg="new">
        <pc:chgData name="Aradhana Chatterjee" userId="16b2b8af6ed4f8a2" providerId="Windows Live" clId="Web-{C562B326-87EA-4027-8509-8358B7F4695F}" dt="2022-06-12T07:42:34.016" v="39"/>
        <pc:sldMkLst>
          <pc:docMk/>
          <pc:sldMk cId="2043826749" sldId="257"/>
        </pc:sldMkLst>
      </pc:sldChg>
      <pc:sldChg chg="new">
        <pc:chgData name="Aradhana Chatterjee" userId="16b2b8af6ed4f8a2" providerId="Windows Live" clId="Web-{C562B326-87EA-4027-8509-8358B7F4695F}" dt="2022-06-12T07:42:35.594" v="40"/>
        <pc:sldMkLst>
          <pc:docMk/>
          <pc:sldMk cId="883359373" sldId="258"/>
        </pc:sldMkLst>
      </pc:sldChg>
      <pc:sldChg chg="new">
        <pc:chgData name="Aradhana Chatterjee" userId="16b2b8af6ed4f8a2" providerId="Windows Live" clId="Web-{C562B326-87EA-4027-8509-8358B7F4695F}" dt="2022-06-12T07:42:37.094" v="41"/>
        <pc:sldMkLst>
          <pc:docMk/>
          <pc:sldMk cId="231791609" sldId="259"/>
        </pc:sldMkLst>
      </pc:sldChg>
      <pc:sldChg chg="new">
        <pc:chgData name="Aradhana Chatterjee" userId="16b2b8af6ed4f8a2" providerId="Windows Live" clId="Web-{C562B326-87EA-4027-8509-8358B7F4695F}" dt="2022-06-12T07:42:38.797" v="42"/>
        <pc:sldMkLst>
          <pc:docMk/>
          <pc:sldMk cId="1567985732" sldId="260"/>
        </pc:sldMkLst>
      </pc:sldChg>
      <pc:sldMasterChg chg="del delSldLayout">
        <pc:chgData name="Aradhana Chatterjee" userId="16b2b8af6ed4f8a2" providerId="Windows Live" clId="Web-{C562B326-87EA-4027-8509-8358B7F4695F}" dt="2022-06-12T07:41:33" v="0"/>
        <pc:sldMasterMkLst>
          <pc:docMk/>
          <pc:sldMasterMk cId="2460954070" sldId="2147483660"/>
        </pc:sldMasterMkLst>
        <pc:sldLayoutChg chg="del">
          <pc:chgData name="Aradhana Chatterjee" userId="16b2b8af6ed4f8a2" providerId="Windows Live" clId="Web-{C562B326-87EA-4027-8509-8358B7F4695F}" dt="2022-06-12T07:41:33" v="0"/>
          <pc:sldLayoutMkLst>
            <pc:docMk/>
            <pc:sldMasterMk cId="2460954070" sldId="2147483660"/>
            <pc:sldLayoutMk cId="2385387890" sldId="2147483661"/>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949138452" sldId="2147483662"/>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2591524520" sldId="2147483663"/>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1203092039" sldId="2147483664"/>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3733172339" sldId="2147483665"/>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3210312558" sldId="2147483666"/>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3146388984" sldId="2147483667"/>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3171841454" sldId="2147483668"/>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1718958274" sldId="2147483669"/>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2202905451" sldId="2147483670"/>
          </pc:sldLayoutMkLst>
        </pc:sldLayoutChg>
        <pc:sldLayoutChg chg="del">
          <pc:chgData name="Aradhana Chatterjee" userId="16b2b8af6ed4f8a2" providerId="Windows Live" clId="Web-{C562B326-87EA-4027-8509-8358B7F4695F}" dt="2022-06-12T07:41:33" v="0"/>
          <pc:sldLayoutMkLst>
            <pc:docMk/>
            <pc:sldMasterMk cId="2460954070" sldId="2147483660"/>
            <pc:sldLayoutMk cId="3479445657" sldId="2147483671"/>
          </pc:sldLayoutMkLst>
        </pc:sldLayoutChg>
      </pc:sldMasterChg>
      <pc:sldMasterChg chg="add del addSldLayout delSldLayout modSldLayout">
        <pc:chgData name="Aradhana Chatterjee" userId="16b2b8af6ed4f8a2" providerId="Windows Live" clId="Web-{C562B326-87EA-4027-8509-8358B7F4695F}" dt="2022-06-12T07:42:04.828" v="1"/>
        <pc:sldMasterMkLst>
          <pc:docMk/>
          <pc:sldMasterMk cId="1877535532" sldId="2147483672"/>
        </pc:sldMasterMkLst>
        <pc:sldLayoutChg chg="add del mod replId">
          <pc:chgData name="Aradhana Chatterjee" userId="16b2b8af6ed4f8a2" providerId="Windows Live" clId="Web-{C562B326-87EA-4027-8509-8358B7F4695F}" dt="2022-06-12T07:42:04.828" v="1"/>
          <pc:sldLayoutMkLst>
            <pc:docMk/>
            <pc:sldMasterMk cId="1877535532" sldId="2147483672"/>
            <pc:sldLayoutMk cId="2706410655" sldId="2147483673"/>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1560797915" sldId="2147483674"/>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1970478641" sldId="2147483675"/>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1213602681" sldId="2147483676"/>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2281600997" sldId="2147483677"/>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2540142480" sldId="2147483678"/>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2743443305" sldId="2147483679"/>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4027887293" sldId="2147483680"/>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3466205738" sldId="2147483681"/>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2954663052" sldId="2147483682"/>
          </pc:sldLayoutMkLst>
        </pc:sldLayoutChg>
        <pc:sldLayoutChg chg="add del mod replId">
          <pc:chgData name="Aradhana Chatterjee" userId="16b2b8af6ed4f8a2" providerId="Windows Live" clId="Web-{C562B326-87EA-4027-8509-8358B7F4695F}" dt="2022-06-12T07:42:04.828" v="1"/>
          <pc:sldLayoutMkLst>
            <pc:docMk/>
            <pc:sldMasterMk cId="1877535532" sldId="2147483672"/>
            <pc:sldLayoutMk cId="3387861629" sldId="2147483683"/>
          </pc:sldLayoutMkLst>
        </pc:sldLayoutChg>
      </pc:sldMasterChg>
      <pc:sldMasterChg chg="add addSldLayout modSldLayout">
        <pc:chgData name="Aradhana Chatterjee" userId="16b2b8af6ed4f8a2" providerId="Windows Live" clId="Web-{C562B326-87EA-4027-8509-8358B7F4695F}" dt="2022-06-12T07:42:04.828" v="1"/>
        <pc:sldMasterMkLst>
          <pc:docMk/>
          <pc:sldMasterMk cId="3001567573" sldId="2147483684"/>
        </pc:sldMasterMkLst>
        <pc:sldLayoutChg chg="add mod replId">
          <pc:chgData name="Aradhana Chatterjee" userId="16b2b8af6ed4f8a2" providerId="Windows Live" clId="Web-{C562B326-87EA-4027-8509-8358B7F4695F}" dt="2022-06-12T07:42:04.828" v="1"/>
          <pc:sldLayoutMkLst>
            <pc:docMk/>
            <pc:sldMasterMk cId="3001567573" sldId="2147483684"/>
            <pc:sldLayoutMk cId="366125140" sldId="2147483685"/>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2264283036" sldId="2147483686"/>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3556109219" sldId="2147483687"/>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3880767962" sldId="2147483688"/>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3116174287" sldId="2147483689"/>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2558180623" sldId="2147483690"/>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772028507" sldId="2147483691"/>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1025034845" sldId="2147483692"/>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698061001" sldId="2147483693"/>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2566254448" sldId="2147483694"/>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428529361" sldId="2147483695"/>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3778108583" sldId="2147483696"/>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2210246896" sldId="2147483697"/>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126311118" sldId="2147483698"/>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1465894151" sldId="2147483699"/>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803650295" sldId="2147483700"/>
          </pc:sldLayoutMkLst>
        </pc:sldLayoutChg>
        <pc:sldLayoutChg chg="add mod replId">
          <pc:chgData name="Aradhana Chatterjee" userId="16b2b8af6ed4f8a2" providerId="Windows Live" clId="Web-{C562B326-87EA-4027-8509-8358B7F4695F}" dt="2022-06-12T07:42:04.828" v="1"/>
          <pc:sldLayoutMkLst>
            <pc:docMk/>
            <pc:sldMasterMk cId="3001567573" sldId="2147483684"/>
            <pc:sldLayoutMk cId="1632226938" sldId="2147483701"/>
          </pc:sldLayoutMkLst>
        </pc:sldLayoutChg>
      </pc:sldMasterChg>
    </pc:docChg>
  </pc:docChgLst>
  <pc:docChgLst>
    <pc:chgData name="Aradhana Chatterjee" userId="16b2b8af6ed4f8a2" providerId="Windows Live" clId="Web-{A5ED34FA-FC73-44CD-9DC4-1D0DD883A1BD}"/>
    <pc:docChg chg="addSld modSld sldOrd">
      <pc:chgData name="Aradhana Chatterjee" userId="16b2b8af6ed4f8a2" providerId="Windows Live" clId="Web-{A5ED34FA-FC73-44CD-9DC4-1D0DD883A1BD}" dt="2022-06-12T17:06:07.286" v="34"/>
      <pc:docMkLst>
        <pc:docMk/>
      </pc:docMkLst>
      <pc:sldChg chg="addSp delSp modSp">
        <pc:chgData name="Aradhana Chatterjee" userId="16b2b8af6ed4f8a2" providerId="Windows Live" clId="Web-{A5ED34FA-FC73-44CD-9DC4-1D0DD883A1BD}" dt="2022-06-12T16:24:56.424" v="30" actId="20577"/>
        <pc:sldMkLst>
          <pc:docMk/>
          <pc:sldMk cId="3853397873" sldId="265"/>
        </pc:sldMkLst>
        <pc:spChg chg="mod">
          <ac:chgData name="Aradhana Chatterjee" userId="16b2b8af6ed4f8a2" providerId="Windows Live" clId="Web-{A5ED34FA-FC73-44CD-9DC4-1D0DD883A1BD}" dt="2022-06-12T16:24:56.424" v="30" actId="20577"/>
          <ac:spMkLst>
            <pc:docMk/>
            <pc:sldMk cId="3853397873" sldId="265"/>
            <ac:spMk id="4" creationId="{5C55E3F1-5BD2-80D7-1476-87A98B277A34}"/>
          </ac:spMkLst>
        </pc:spChg>
        <pc:spChg chg="add del mod">
          <ac:chgData name="Aradhana Chatterjee" userId="16b2b8af6ed4f8a2" providerId="Windows Live" clId="Web-{A5ED34FA-FC73-44CD-9DC4-1D0DD883A1BD}" dt="2022-06-12T16:24:35.596" v="19"/>
          <ac:spMkLst>
            <pc:docMk/>
            <pc:sldMk cId="3853397873" sldId="265"/>
            <ac:spMk id="6" creationId="{2F561C59-6414-DEDE-C617-EE94053F38FF}"/>
          </ac:spMkLst>
        </pc:spChg>
        <pc:spChg chg="add del mod">
          <ac:chgData name="Aradhana Chatterjee" userId="16b2b8af6ed4f8a2" providerId="Windows Live" clId="Web-{A5ED34FA-FC73-44CD-9DC4-1D0DD883A1BD}" dt="2022-06-12T16:24:46.877" v="21"/>
          <ac:spMkLst>
            <pc:docMk/>
            <pc:sldMk cId="3853397873" sldId="265"/>
            <ac:spMk id="8" creationId="{F4BFD525-9521-E209-F57F-6C86D09100DD}"/>
          </ac:spMkLst>
        </pc:spChg>
        <pc:picChg chg="add del">
          <ac:chgData name="Aradhana Chatterjee" userId="16b2b8af6ed4f8a2" providerId="Windows Live" clId="Web-{A5ED34FA-FC73-44CD-9DC4-1D0DD883A1BD}" dt="2022-06-12T16:24:38.018" v="20"/>
          <ac:picMkLst>
            <pc:docMk/>
            <pc:sldMk cId="3853397873" sldId="265"/>
            <ac:picMk id="5" creationId="{53AD2BCD-4EA2-7219-57F8-BDA2EA8961FA}"/>
          </ac:picMkLst>
        </pc:picChg>
        <pc:picChg chg="add mod ord">
          <ac:chgData name="Aradhana Chatterjee" userId="16b2b8af6ed4f8a2" providerId="Windows Live" clId="Web-{A5ED34FA-FC73-44CD-9DC4-1D0DD883A1BD}" dt="2022-06-12T16:24:46.877" v="21"/>
          <ac:picMkLst>
            <pc:docMk/>
            <pc:sldMk cId="3853397873" sldId="265"/>
            <ac:picMk id="9" creationId="{9D7B582E-555D-2FBF-E3C5-00DACB8A5C95}"/>
          </ac:picMkLst>
        </pc:picChg>
      </pc:sldChg>
      <pc:sldChg chg="addSp delSp modSp">
        <pc:chgData name="Aradhana Chatterjee" userId="16b2b8af6ed4f8a2" providerId="Windows Live" clId="Web-{A5ED34FA-FC73-44CD-9DC4-1D0DD883A1BD}" dt="2022-06-12T16:25:20.736" v="32"/>
        <pc:sldMkLst>
          <pc:docMk/>
          <pc:sldMk cId="2404668491" sldId="266"/>
        </pc:sldMkLst>
        <pc:spChg chg="add del mod">
          <ac:chgData name="Aradhana Chatterjee" userId="16b2b8af6ed4f8a2" providerId="Windows Live" clId="Web-{A5ED34FA-FC73-44CD-9DC4-1D0DD883A1BD}" dt="2022-06-12T16:25:20.736" v="32"/>
          <ac:spMkLst>
            <pc:docMk/>
            <pc:sldMk cId="2404668491" sldId="266"/>
            <ac:spMk id="6" creationId="{9A1A2EB9-780F-9F66-6000-B5D825E563D0}"/>
          </ac:spMkLst>
        </pc:spChg>
        <pc:picChg chg="del">
          <ac:chgData name="Aradhana Chatterjee" userId="16b2b8af6ed4f8a2" providerId="Windows Live" clId="Web-{A5ED34FA-FC73-44CD-9DC4-1D0DD883A1BD}" dt="2022-06-12T16:25:15.564" v="31"/>
          <ac:picMkLst>
            <pc:docMk/>
            <pc:sldMk cId="2404668491" sldId="266"/>
            <ac:picMk id="5" creationId="{19EEC4AF-1EA0-2FD1-2EA3-2A59EDED260B}"/>
          </ac:picMkLst>
        </pc:picChg>
        <pc:picChg chg="add mod ord">
          <ac:chgData name="Aradhana Chatterjee" userId="16b2b8af6ed4f8a2" providerId="Windows Live" clId="Web-{A5ED34FA-FC73-44CD-9DC4-1D0DD883A1BD}" dt="2022-06-12T16:25:20.736" v="32"/>
          <ac:picMkLst>
            <pc:docMk/>
            <pc:sldMk cId="2404668491" sldId="266"/>
            <ac:picMk id="7" creationId="{BD0FBD92-5FB5-4FF3-B346-8DAC5C618857}"/>
          </ac:picMkLst>
        </pc:picChg>
      </pc:sldChg>
      <pc:sldChg chg="ord">
        <pc:chgData name="Aradhana Chatterjee" userId="16b2b8af6ed4f8a2" providerId="Windows Live" clId="Web-{A5ED34FA-FC73-44CD-9DC4-1D0DD883A1BD}" dt="2022-06-12T17:00:43.286" v="33"/>
        <pc:sldMkLst>
          <pc:docMk/>
          <pc:sldMk cId="876986367" sldId="269"/>
        </pc:sldMkLst>
      </pc:sldChg>
      <pc:sldChg chg="ord">
        <pc:chgData name="Aradhana Chatterjee" userId="16b2b8af6ed4f8a2" providerId="Windows Live" clId="Web-{A5ED34FA-FC73-44CD-9DC4-1D0DD883A1BD}" dt="2022-06-12T17:06:07.286" v="34"/>
        <pc:sldMkLst>
          <pc:docMk/>
          <pc:sldMk cId="1794136326" sldId="270"/>
        </pc:sldMkLst>
      </pc:sldChg>
      <pc:sldChg chg="modSp">
        <pc:chgData name="Aradhana Chatterjee" userId="16b2b8af6ed4f8a2" providerId="Windows Live" clId="Web-{A5ED34FA-FC73-44CD-9DC4-1D0DD883A1BD}" dt="2022-06-12T15:24:07.533" v="17" actId="20577"/>
        <pc:sldMkLst>
          <pc:docMk/>
          <pc:sldMk cId="2277430273" sldId="271"/>
        </pc:sldMkLst>
        <pc:spChg chg="mod">
          <ac:chgData name="Aradhana Chatterjee" userId="16b2b8af6ed4f8a2" providerId="Windows Live" clId="Web-{A5ED34FA-FC73-44CD-9DC4-1D0DD883A1BD}" dt="2022-06-12T15:24:07.533" v="17" actId="20577"/>
          <ac:spMkLst>
            <pc:docMk/>
            <pc:sldMk cId="2277430273" sldId="271"/>
            <ac:spMk id="4" creationId="{8F5E757A-0043-95EE-33D5-BF80DE5AD959}"/>
          </ac:spMkLst>
        </pc:spChg>
      </pc:sldChg>
      <pc:sldChg chg="modSp new">
        <pc:chgData name="Aradhana Chatterjee" userId="16b2b8af6ed4f8a2" providerId="Windows Live" clId="Web-{A5ED34FA-FC73-44CD-9DC4-1D0DD883A1BD}" dt="2022-06-12T15:23:56.611" v="14" actId="20577"/>
        <pc:sldMkLst>
          <pc:docMk/>
          <pc:sldMk cId="884749656" sldId="272"/>
        </pc:sldMkLst>
        <pc:spChg chg="mod">
          <ac:chgData name="Aradhana Chatterjee" userId="16b2b8af6ed4f8a2" providerId="Windows Live" clId="Web-{A5ED34FA-FC73-44CD-9DC4-1D0DD883A1BD}" dt="2022-06-12T15:23:49.517" v="10" actId="20577"/>
          <ac:spMkLst>
            <pc:docMk/>
            <pc:sldMk cId="884749656" sldId="272"/>
            <ac:spMk id="2" creationId="{932BBEA9-9B8C-680C-CC5E-5DBA954D8B2F}"/>
          </ac:spMkLst>
        </pc:spChg>
        <pc:spChg chg="mod">
          <ac:chgData name="Aradhana Chatterjee" userId="16b2b8af6ed4f8a2" providerId="Windows Live" clId="Web-{A5ED34FA-FC73-44CD-9DC4-1D0DD883A1BD}" dt="2022-06-12T15:23:56.611" v="14" actId="20577"/>
          <ac:spMkLst>
            <pc:docMk/>
            <pc:sldMk cId="884749656" sldId="272"/>
            <ac:spMk id="3" creationId="{C12703F0-EE1D-8D73-7D4B-15003ABC809D}"/>
          </ac:spMkLst>
        </pc:spChg>
      </pc:sldChg>
    </pc:docChg>
  </pc:docChgLst>
  <pc:docChgLst>
    <pc:chgData name="Aradhana Chatterjee" userId="16b2b8af6ed4f8a2" providerId="Windows Live" clId="Web-{36ADF003-9D0C-4B72-B99C-93ABF9A74932}"/>
    <pc:docChg chg="addSld delSld modSld">
      <pc:chgData name="Aradhana Chatterjee" userId="16b2b8af6ed4f8a2" providerId="Windows Live" clId="Web-{36ADF003-9D0C-4B72-B99C-93ABF9A74932}" dt="2022-06-12T10:37:44.423" v="14" actId="20577"/>
      <pc:docMkLst>
        <pc:docMk/>
      </pc:docMkLst>
      <pc:sldChg chg="del">
        <pc:chgData name="Aradhana Chatterjee" userId="16b2b8af6ed4f8a2" providerId="Windows Live" clId="Web-{36ADF003-9D0C-4B72-B99C-93ABF9A74932}" dt="2022-06-12T10:37:09.548" v="13"/>
        <pc:sldMkLst>
          <pc:docMk/>
          <pc:sldMk cId="2043826749" sldId="257"/>
        </pc:sldMkLst>
      </pc:sldChg>
      <pc:sldChg chg="modSp">
        <pc:chgData name="Aradhana Chatterjee" userId="16b2b8af6ed4f8a2" providerId="Windows Live" clId="Web-{36ADF003-9D0C-4B72-B99C-93ABF9A74932}" dt="2022-06-12T10:37:44.423" v="14" actId="20577"/>
        <pc:sldMkLst>
          <pc:docMk/>
          <pc:sldMk cId="1892012369" sldId="264"/>
        </pc:sldMkLst>
        <pc:spChg chg="mod">
          <ac:chgData name="Aradhana Chatterjee" userId="16b2b8af6ed4f8a2" providerId="Windows Live" clId="Web-{36ADF003-9D0C-4B72-B99C-93ABF9A74932}" dt="2022-06-12T10:37:44.423" v="14" actId="20577"/>
          <ac:spMkLst>
            <pc:docMk/>
            <pc:sldMk cId="1892012369" sldId="264"/>
            <ac:spMk id="2" creationId="{17180C5B-6482-4AA7-C59B-8F6295060EB2}"/>
          </ac:spMkLst>
        </pc:spChg>
      </pc:sldChg>
      <pc:sldChg chg="addSp delSp modSp new mod modClrScheme chgLayout">
        <pc:chgData name="Aradhana Chatterjee" userId="16b2b8af6ed4f8a2" providerId="Windows Live" clId="Web-{36ADF003-9D0C-4B72-B99C-93ABF9A74932}" dt="2022-06-12T10:36:44.657" v="12" actId="20577"/>
        <pc:sldMkLst>
          <pc:docMk/>
          <pc:sldMk cId="2277430273" sldId="271"/>
        </pc:sldMkLst>
        <pc:spChg chg="mod ord">
          <ac:chgData name="Aradhana Chatterjee" userId="16b2b8af6ed4f8a2" providerId="Windows Live" clId="Web-{36ADF003-9D0C-4B72-B99C-93ABF9A74932}" dt="2022-06-12T10:36:44.657" v="12" actId="20577"/>
          <ac:spMkLst>
            <pc:docMk/>
            <pc:sldMk cId="2277430273" sldId="271"/>
            <ac:spMk id="2" creationId="{FB557BD7-2210-CAD3-C863-CB7E5A2BC17B}"/>
          </ac:spMkLst>
        </pc:spChg>
        <pc:spChg chg="del mod ord">
          <ac:chgData name="Aradhana Chatterjee" userId="16b2b8af6ed4f8a2" providerId="Windows Live" clId="Web-{36ADF003-9D0C-4B72-B99C-93ABF9A74932}" dt="2022-06-12T10:36:15.876" v="2"/>
          <ac:spMkLst>
            <pc:docMk/>
            <pc:sldMk cId="2277430273" sldId="271"/>
            <ac:spMk id="3" creationId="{53787257-E295-1075-A00E-F2F9FD5508B1}"/>
          </ac:spMkLst>
        </pc:spChg>
        <pc:spChg chg="add mod ord">
          <ac:chgData name="Aradhana Chatterjee" userId="16b2b8af6ed4f8a2" providerId="Windows Live" clId="Web-{36ADF003-9D0C-4B72-B99C-93ABF9A74932}" dt="2022-06-12T10:36:32.517" v="5" actId="20577"/>
          <ac:spMkLst>
            <pc:docMk/>
            <pc:sldMk cId="2277430273" sldId="271"/>
            <ac:spMk id="4" creationId="{8F5E757A-0043-95EE-33D5-BF80DE5AD959}"/>
          </ac:spMkLst>
        </pc:spChg>
        <pc:picChg chg="add mod ord">
          <ac:chgData name="Aradhana Chatterjee" userId="16b2b8af6ed4f8a2" providerId="Windows Live" clId="Web-{36ADF003-9D0C-4B72-B99C-93ABF9A74932}" dt="2022-06-12T10:36:15.876" v="2"/>
          <ac:picMkLst>
            <pc:docMk/>
            <pc:sldMk cId="2277430273" sldId="271"/>
            <ac:picMk id="5" creationId="{88917879-CF94-346F-BE74-8081DFF95B4D}"/>
          </ac:picMkLst>
        </pc:picChg>
      </pc:sldChg>
    </pc:docChg>
  </pc:docChgLst>
  <pc:docChgLst>
    <pc:chgData name="Aradhana Chatterjee" userId="16b2b8af6ed4f8a2" providerId="Windows Live" clId="Web-{4FB1AE7A-2E26-4254-8AE7-481C1B34251F}"/>
    <pc:docChg chg="addSld modSld sldOrd">
      <pc:chgData name="Aradhana Chatterjee" userId="16b2b8af6ed4f8a2" providerId="Windows Live" clId="Web-{4FB1AE7A-2E26-4254-8AE7-481C1B34251F}" dt="2022-06-12T10:33:26.729" v="1798" actId="20577"/>
      <pc:docMkLst>
        <pc:docMk/>
      </pc:docMkLst>
      <pc:sldChg chg="addSp delSp modSp mod modClrScheme modShow chgLayout">
        <pc:chgData name="Aradhana Chatterjee" userId="16b2b8af6ed4f8a2" providerId="Windows Live" clId="Web-{4FB1AE7A-2E26-4254-8AE7-481C1B34251F}" dt="2022-06-12T10:06:03.007" v="101" actId="20577"/>
        <pc:sldMkLst>
          <pc:docMk/>
          <pc:sldMk cId="2043826749" sldId="257"/>
        </pc:sldMkLst>
        <pc:spChg chg="mod ord">
          <ac:chgData name="Aradhana Chatterjee" userId="16b2b8af6ed4f8a2" providerId="Windows Live" clId="Web-{4FB1AE7A-2E26-4254-8AE7-481C1B34251F}" dt="2022-06-12T10:06:03.007" v="101" actId="20577"/>
          <ac:spMkLst>
            <pc:docMk/>
            <pc:sldMk cId="2043826749" sldId="257"/>
            <ac:spMk id="2" creationId="{E629C94E-CF9D-715B-ED99-6276302CD23C}"/>
          </ac:spMkLst>
        </pc:spChg>
        <pc:spChg chg="del">
          <ac:chgData name="Aradhana Chatterjee" userId="16b2b8af6ed4f8a2" providerId="Windows Live" clId="Web-{4FB1AE7A-2E26-4254-8AE7-481C1B34251F}" dt="2022-06-12T10:01:56.393" v="0"/>
          <ac:spMkLst>
            <pc:docMk/>
            <pc:sldMk cId="2043826749" sldId="257"/>
            <ac:spMk id="3" creationId="{91828C48-82BA-0DB1-5262-66B6C1CBFF40}"/>
          </ac:spMkLst>
        </pc:spChg>
        <pc:spChg chg="add mod ord">
          <ac:chgData name="Aradhana Chatterjee" userId="16b2b8af6ed4f8a2" providerId="Windows Live" clId="Web-{4FB1AE7A-2E26-4254-8AE7-481C1B34251F}" dt="2022-06-12T10:05:45.304" v="99"/>
          <ac:spMkLst>
            <pc:docMk/>
            <pc:sldMk cId="2043826749" sldId="257"/>
            <ac:spMk id="5" creationId="{4216841B-38EA-ED4B-E55F-CD14D4C9F918}"/>
          </ac:spMkLst>
        </pc:spChg>
        <pc:picChg chg="add mod ord modCrop">
          <ac:chgData name="Aradhana Chatterjee" userId="16b2b8af6ed4f8a2" providerId="Windows Live" clId="Web-{4FB1AE7A-2E26-4254-8AE7-481C1B34251F}" dt="2022-06-12T10:05:48.632" v="100" actId="1076"/>
          <ac:picMkLst>
            <pc:docMk/>
            <pc:sldMk cId="2043826749" sldId="257"/>
            <ac:picMk id="4" creationId="{5B711FA8-45A2-878F-DBA5-661C29560F3B}"/>
          </ac:picMkLst>
        </pc:picChg>
      </pc:sldChg>
      <pc:sldChg chg="addSp delSp modSp mod modClrScheme chgLayout">
        <pc:chgData name="Aradhana Chatterjee" userId="16b2b8af6ed4f8a2" providerId="Windows Live" clId="Web-{4FB1AE7A-2E26-4254-8AE7-481C1B34251F}" dt="2022-06-12T10:08:27.007" v="245" actId="20577"/>
        <pc:sldMkLst>
          <pc:docMk/>
          <pc:sldMk cId="883359373" sldId="258"/>
        </pc:sldMkLst>
        <pc:spChg chg="mod ord">
          <ac:chgData name="Aradhana Chatterjee" userId="16b2b8af6ed4f8a2" providerId="Windows Live" clId="Web-{4FB1AE7A-2E26-4254-8AE7-481C1B34251F}" dt="2022-06-12T10:06:49.616" v="127" actId="20577"/>
          <ac:spMkLst>
            <pc:docMk/>
            <pc:sldMk cId="883359373" sldId="258"/>
            <ac:spMk id="2" creationId="{57262E5D-E135-51A6-FA96-6A90151618E3}"/>
          </ac:spMkLst>
        </pc:spChg>
        <pc:spChg chg="del mod ord">
          <ac:chgData name="Aradhana Chatterjee" userId="16b2b8af6ed4f8a2" providerId="Windows Live" clId="Web-{4FB1AE7A-2E26-4254-8AE7-481C1B34251F}" dt="2022-06-12T10:06:31.960" v="103"/>
          <ac:spMkLst>
            <pc:docMk/>
            <pc:sldMk cId="883359373" sldId="258"/>
            <ac:spMk id="3" creationId="{DEE36DC2-5D29-B041-9484-BD87EF118A59}"/>
          </ac:spMkLst>
        </pc:spChg>
        <pc:spChg chg="add mod ord">
          <ac:chgData name="Aradhana Chatterjee" userId="16b2b8af6ed4f8a2" providerId="Windows Live" clId="Web-{4FB1AE7A-2E26-4254-8AE7-481C1B34251F}" dt="2022-06-12T10:08:27.007" v="245" actId="20577"/>
          <ac:spMkLst>
            <pc:docMk/>
            <pc:sldMk cId="883359373" sldId="258"/>
            <ac:spMk id="4" creationId="{2AC253D2-036D-2BA6-6E41-EB0EFBA176A8}"/>
          </ac:spMkLst>
        </pc:spChg>
        <pc:picChg chg="add mod ord">
          <ac:chgData name="Aradhana Chatterjee" userId="16b2b8af6ed4f8a2" providerId="Windows Live" clId="Web-{4FB1AE7A-2E26-4254-8AE7-481C1B34251F}" dt="2022-06-12T10:06:31.960" v="103"/>
          <ac:picMkLst>
            <pc:docMk/>
            <pc:sldMk cId="883359373" sldId="258"/>
            <ac:picMk id="5" creationId="{3F0770E3-174C-2072-BDCA-3CBE92783728}"/>
          </ac:picMkLst>
        </pc:picChg>
      </pc:sldChg>
      <pc:sldChg chg="addSp delSp modSp mod modClrScheme chgLayout">
        <pc:chgData name="Aradhana Chatterjee" userId="16b2b8af6ed4f8a2" providerId="Windows Live" clId="Web-{4FB1AE7A-2E26-4254-8AE7-481C1B34251F}" dt="2022-06-12T10:10:03.617" v="363" actId="20577"/>
        <pc:sldMkLst>
          <pc:docMk/>
          <pc:sldMk cId="231791609" sldId="259"/>
        </pc:sldMkLst>
        <pc:spChg chg="mod ord">
          <ac:chgData name="Aradhana Chatterjee" userId="16b2b8af6ed4f8a2" providerId="Windows Live" clId="Web-{4FB1AE7A-2E26-4254-8AE7-481C1B34251F}" dt="2022-06-12T10:08:55.882" v="274" actId="20577"/>
          <ac:spMkLst>
            <pc:docMk/>
            <pc:sldMk cId="231791609" sldId="259"/>
            <ac:spMk id="2" creationId="{FAA91BCB-9624-C3C0-DD82-C2EDC9310AC7}"/>
          </ac:spMkLst>
        </pc:spChg>
        <pc:spChg chg="del mod ord">
          <ac:chgData name="Aradhana Chatterjee" userId="16b2b8af6ed4f8a2" providerId="Windows Live" clId="Web-{4FB1AE7A-2E26-4254-8AE7-481C1B34251F}" dt="2022-06-12T10:08:37.726" v="247"/>
          <ac:spMkLst>
            <pc:docMk/>
            <pc:sldMk cId="231791609" sldId="259"/>
            <ac:spMk id="3" creationId="{A0E4C6E8-7118-76B8-D061-E70C09C43894}"/>
          </ac:spMkLst>
        </pc:spChg>
        <pc:spChg chg="add mod ord">
          <ac:chgData name="Aradhana Chatterjee" userId="16b2b8af6ed4f8a2" providerId="Windows Live" clId="Web-{4FB1AE7A-2E26-4254-8AE7-481C1B34251F}" dt="2022-06-12T10:10:03.617" v="363" actId="20577"/>
          <ac:spMkLst>
            <pc:docMk/>
            <pc:sldMk cId="231791609" sldId="259"/>
            <ac:spMk id="4" creationId="{80AFF18E-3AE8-DADE-68B5-18DC1299EB25}"/>
          </ac:spMkLst>
        </pc:spChg>
        <pc:picChg chg="add mod ord">
          <ac:chgData name="Aradhana Chatterjee" userId="16b2b8af6ed4f8a2" providerId="Windows Live" clId="Web-{4FB1AE7A-2E26-4254-8AE7-481C1B34251F}" dt="2022-06-12T10:08:37.726" v="247"/>
          <ac:picMkLst>
            <pc:docMk/>
            <pc:sldMk cId="231791609" sldId="259"/>
            <ac:picMk id="5" creationId="{995371D9-9986-F141-3CD6-B94566D5AD4F}"/>
          </ac:picMkLst>
        </pc:picChg>
      </pc:sldChg>
      <pc:sldChg chg="addSp delSp modSp mod modClrScheme chgLayout">
        <pc:chgData name="Aradhana Chatterjee" userId="16b2b8af6ed4f8a2" providerId="Windows Live" clId="Web-{4FB1AE7A-2E26-4254-8AE7-481C1B34251F}" dt="2022-06-12T10:13:23.211" v="542" actId="20577"/>
        <pc:sldMkLst>
          <pc:docMk/>
          <pc:sldMk cId="1567985732" sldId="260"/>
        </pc:sldMkLst>
        <pc:spChg chg="mod ord">
          <ac:chgData name="Aradhana Chatterjee" userId="16b2b8af6ed4f8a2" providerId="Windows Live" clId="Web-{4FB1AE7A-2E26-4254-8AE7-481C1B34251F}" dt="2022-06-12T10:11:57.679" v="389" actId="20577"/>
          <ac:spMkLst>
            <pc:docMk/>
            <pc:sldMk cId="1567985732" sldId="260"/>
            <ac:spMk id="2" creationId="{B177A5CB-1D1D-9500-6FA9-3CC4294134FD}"/>
          </ac:spMkLst>
        </pc:spChg>
        <pc:spChg chg="del mod ord">
          <ac:chgData name="Aradhana Chatterjee" userId="16b2b8af6ed4f8a2" providerId="Windows Live" clId="Web-{4FB1AE7A-2E26-4254-8AE7-481C1B34251F}" dt="2022-06-12T10:11:02.367" v="365"/>
          <ac:spMkLst>
            <pc:docMk/>
            <pc:sldMk cId="1567985732" sldId="260"/>
            <ac:spMk id="3" creationId="{B9759901-1CBC-6194-453D-7C503EF60855}"/>
          </ac:spMkLst>
        </pc:spChg>
        <pc:spChg chg="add mod ord">
          <ac:chgData name="Aradhana Chatterjee" userId="16b2b8af6ed4f8a2" providerId="Windows Live" clId="Web-{4FB1AE7A-2E26-4254-8AE7-481C1B34251F}" dt="2022-06-12T10:13:23.211" v="542" actId="20577"/>
          <ac:spMkLst>
            <pc:docMk/>
            <pc:sldMk cId="1567985732" sldId="260"/>
            <ac:spMk id="4" creationId="{C91C0525-85A0-3989-6376-490104AD42BD}"/>
          </ac:spMkLst>
        </pc:spChg>
        <pc:picChg chg="add mod ord">
          <ac:chgData name="Aradhana Chatterjee" userId="16b2b8af6ed4f8a2" providerId="Windows Live" clId="Web-{4FB1AE7A-2E26-4254-8AE7-481C1B34251F}" dt="2022-06-12T10:11:02.367" v="365"/>
          <ac:picMkLst>
            <pc:docMk/>
            <pc:sldMk cId="1567985732" sldId="260"/>
            <ac:picMk id="5" creationId="{EF343E0D-DB11-22C2-E78C-F8EDFD5531A0}"/>
          </ac:picMkLst>
        </pc:picChg>
      </pc:sldChg>
      <pc:sldChg chg="addSp delSp modSp new">
        <pc:chgData name="Aradhana Chatterjee" userId="16b2b8af6ed4f8a2" providerId="Windows Live" clId="Web-{4FB1AE7A-2E26-4254-8AE7-481C1B34251F}" dt="2022-06-12T10:15:05.134" v="702" actId="20577"/>
        <pc:sldMkLst>
          <pc:docMk/>
          <pc:sldMk cId="2109385877" sldId="261"/>
        </pc:sldMkLst>
        <pc:spChg chg="mod">
          <ac:chgData name="Aradhana Chatterjee" userId="16b2b8af6ed4f8a2" providerId="Windows Live" clId="Web-{4FB1AE7A-2E26-4254-8AE7-481C1B34251F}" dt="2022-06-12T10:15:05.134" v="702" actId="20577"/>
          <ac:spMkLst>
            <pc:docMk/>
            <pc:sldMk cId="2109385877" sldId="261"/>
            <ac:spMk id="2" creationId="{1D98DD4B-9850-F8F8-383E-4DA61FD425F8}"/>
          </ac:spMkLst>
        </pc:spChg>
        <pc:spChg chg="del">
          <ac:chgData name="Aradhana Chatterjee" userId="16b2b8af6ed4f8a2" providerId="Windows Live" clId="Web-{4FB1AE7A-2E26-4254-8AE7-481C1B34251F}" dt="2022-06-12T10:13:36.758" v="548"/>
          <ac:spMkLst>
            <pc:docMk/>
            <pc:sldMk cId="2109385877" sldId="261"/>
            <ac:spMk id="3" creationId="{CBC00CC2-0F5B-4B62-9CC6-40C6CCFD79EB}"/>
          </ac:spMkLst>
        </pc:spChg>
        <pc:spChg chg="mod">
          <ac:chgData name="Aradhana Chatterjee" userId="16b2b8af6ed4f8a2" providerId="Windows Live" clId="Web-{4FB1AE7A-2E26-4254-8AE7-481C1B34251F}" dt="2022-06-12T10:15:01.383" v="701" actId="20577"/>
          <ac:spMkLst>
            <pc:docMk/>
            <pc:sldMk cId="2109385877" sldId="261"/>
            <ac:spMk id="4" creationId="{CBD88CB4-172D-F7BA-1E1C-0F0869D8F765}"/>
          </ac:spMkLst>
        </pc:spChg>
        <pc:picChg chg="add mod ord">
          <ac:chgData name="Aradhana Chatterjee" userId="16b2b8af6ed4f8a2" providerId="Windows Live" clId="Web-{4FB1AE7A-2E26-4254-8AE7-481C1B34251F}" dt="2022-06-12T10:13:36.758" v="548"/>
          <ac:picMkLst>
            <pc:docMk/>
            <pc:sldMk cId="2109385877" sldId="261"/>
            <ac:picMk id="5" creationId="{B77DFDFD-8150-17F9-BBD8-F247B4CAE7F0}"/>
          </ac:picMkLst>
        </pc:picChg>
      </pc:sldChg>
      <pc:sldChg chg="addSp delSp modSp new">
        <pc:chgData name="Aradhana Chatterjee" userId="16b2b8af6ed4f8a2" providerId="Windows Live" clId="Web-{4FB1AE7A-2E26-4254-8AE7-481C1B34251F}" dt="2022-06-12T10:16:17.571" v="799" actId="20577"/>
        <pc:sldMkLst>
          <pc:docMk/>
          <pc:sldMk cId="43570500" sldId="262"/>
        </pc:sldMkLst>
        <pc:spChg chg="mod">
          <ac:chgData name="Aradhana Chatterjee" userId="16b2b8af6ed4f8a2" providerId="Windows Live" clId="Web-{4FB1AE7A-2E26-4254-8AE7-481C1B34251F}" dt="2022-06-12T10:15:28.039" v="717" actId="20577"/>
          <ac:spMkLst>
            <pc:docMk/>
            <pc:sldMk cId="43570500" sldId="262"/>
            <ac:spMk id="2" creationId="{2DC941C3-9A4B-99E4-5D34-F5837CC9CF16}"/>
          </ac:spMkLst>
        </pc:spChg>
        <pc:spChg chg="del">
          <ac:chgData name="Aradhana Chatterjee" userId="16b2b8af6ed4f8a2" providerId="Windows Live" clId="Web-{4FB1AE7A-2E26-4254-8AE7-481C1B34251F}" dt="2022-06-12T10:15:16.727" v="703"/>
          <ac:spMkLst>
            <pc:docMk/>
            <pc:sldMk cId="43570500" sldId="262"/>
            <ac:spMk id="3" creationId="{4710A3CF-BC9A-742A-C746-3E1C8BF36458}"/>
          </ac:spMkLst>
        </pc:spChg>
        <pc:spChg chg="mod">
          <ac:chgData name="Aradhana Chatterjee" userId="16b2b8af6ed4f8a2" providerId="Windows Live" clId="Web-{4FB1AE7A-2E26-4254-8AE7-481C1B34251F}" dt="2022-06-12T10:16:17.571" v="799" actId="20577"/>
          <ac:spMkLst>
            <pc:docMk/>
            <pc:sldMk cId="43570500" sldId="262"/>
            <ac:spMk id="4" creationId="{AA8E34F5-7E51-84EA-F6C8-B8F17B0DC245}"/>
          </ac:spMkLst>
        </pc:spChg>
        <pc:picChg chg="add mod ord">
          <ac:chgData name="Aradhana Chatterjee" userId="16b2b8af6ed4f8a2" providerId="Windows Live" clId="Web-{4FB1AE7A-2E26-4254-8AE7-481C1B34251F}" dt="2022-06-12T10:15:16.727" v="703"/>
          <ac:picMkLst>
            <pc:docMk/>
            <pc:sldMk cId="43570500" sldId="262"/>
            <ac:picMk id="5" creationId="{1DEE7BB1-F437-B533-1305-3CE39127F687}"/>
          </ac:picMkLst>
        </pc:picChg>
      </pc:sldChg>
      <pc:sldChg chg="addSp delSp modSp new">
        <pc:chgData name="Aradhana Chatterjee" userId="16b2b8af6ed4f8a2" providerId="Windows Live" clId="Web-{4FB1AE7A-2E26-4254-8AE7-481C1B34251F}" dt="2022-06-12T10:23:12.634" v="1066" actId="20577"/>
        <pc:sldMkLst>
          <pc:docMk/>
          <pc:sldMk cId="3757221953" sldId="263"/>
        </pc:sldMkLst>
        <pc:spChg chg="mod">
          <ac:chgData name="Aradhana Chatterjee" userId="16b2b8af6ed4f8a2" providerId="Windows Live" clId="Web-{4FB1AE7A-2E26-4254-8AE7-481C1B34251F}" dt="2022-06-12T10:22:30.947" v="967" actId="20577"/>
          <ac:spMkLst>
            <pc:docMk/>
            <pc:sldMk cId="3757221953" sldId="263"/>
            <ac:spMk id="2" creationId="{75D4C336-1A81-3AA3-DED4-2D4F7E4AAE62}"/>
          </ac:spMkLst>
        </pc:spChg>
        <pc:spChg chg="del">
          <ac:chgData name="Aradhana Chatterjee" userId="16b2b8af6ed4f8a2" providerId="Windows Live" clId="Web-{4FB1AE7A-2E26-4254-8AE7-481C1B34251F}" dt="2022-06-12T10:22:17.650" v="946"/>
          <ac:spMkLst>
            <pc:docMk/>
            <pc:sldMk cId="3757221953" sldId="263"/>
            <ac:spMk id="3" creationId="{EEA46E69-F773-834B-F038-B0E2CA111146}"/>
          </ac:spMkLst>
        </pc:spChg>
        <pc:spChg chg="mod">
          <ac:chgData name="Aradhana Chatterjee" userId="16b2b8af6ed4f8a2" providerId="Windows Live" clId="Web-{4FB1AE7A-2E26-4254-8AE7-481C1B34251F}" dt="2022-06-12T10:23:12.634" v="1066" actId="20577"/>
          <ac:spMkLst>
            <pc:docMk/>
            <pc:sldMk cId="3757221953" sldId="263"/>
            <ac:spMk id="4" creationId="{C1A6557D-4E6C-5732-70C0-7118B459EEF5}"/>
          </ac:spMkLst>
        </pc:spChg>
        <pc:picChg chg="add mod ord">
          <ac:chgData name="Aradhana Chatterjee" userId="16b2b8af6ed4f8a2" providerId="Windows Live" clId="Web-{4FB1AE7A-2E26-4254-8AE7-481C1B34251F}" dt="2022-06-12T10:22:17.650" v="946"/>
          <ac:picMkLst>
            <pc:docMk/>
            <pc:sldMk cId="3757221953" sldId="263"/>
            <ac:picMk id="5" creationId="{585C37F9-E876-8E19-5D31-38AEA3E6F719}"/>
          </ac:picMkLst>
        </pc:picChg>
      </pc:sldChg>
      <pc:sldChg chg="addSp delSp modSp new ord">
        <pc:chgData name="Aradhana Chatterjee" userId="16b2b8af6ed4f8a2" providerId="Windows Live" clId="Web-{4FB1AE7A-2E26-4254-8AE7-481C1B34251F}" dt="2022-06-12T10:22:07.634" v="940" actId="20577"/>
        <pc:sldMkLst>
          <pc:docMk/>
          <pc:sldMk cId="1892012369" sldId="264"/>
        </pc:sldMkLst>
        <pc:spChg chg="mod">
          <ac:chgData name="Aradhana Chatterjee" userId="16b2b8af6ed4f8a2" providerId="Windows Live" clId="Web-{4FB1AE7A-2E26-4254-8AE7-481C1B34251F}" dt="2022-06-12T10:20:05.149" v="815" actId="20577"/>
          <ac:spMkLst>
            <pc:docMk/>
            <pc:sldMk cId="1892012369" sldId="264"/>
            <ac:spMk id="2" creationId="{17180C5B-6482-4AA7-C59B-8F6295060EB2}"/>
          </ac:spMkLst>
        </pc:spChg>
        <pc:spChg chg="del">
          <ac:chgData name="Aradhana Chatterjee" userId="16b2b8af6ed4f8a2" providerId="Windows Live" clId="Web-{4FB1AE7A-2E26-4254-8AE7-481C1B34251F}" dt="2022-06-12T10:16:54.290" v="800"/>
          <ac:spMkLst>
            <pc:docMk/>
            <pc:sldMk cId="1892012369" sldId="264"/>
            <ac:spMk id="3" creationId="{234E8120-A5B3-7F24-C70E-9788F1CCC98D}"/>
          </ac:spMkLst>
        </pc:spChg>
        <pc:spChg chg="mod">
          <ac:chgData name="Aradhana Chatterjee" userId="16b2b8af6ed4f8a2" providerId="Windows Live" clId="Web-{4FB1AE7A-2E26-4254-8AE7-481C1B34251F}" dt="2022-06-12T10:22:07.634" v="940" actId="20577"/>
          <ac:spMkLst>
            <pc:docMk/>
            <pc:sldMk cId="1892012369" sldId="264"/>
            <ac:spMk id="4" creationId="{6460D902-B67F-A7B0-282D-9CBD60973563}"/>
          </ac:spMkLst>
        </pc:spChg>
        <pc:picChg chg="add mod ord">
          <ac:chgData name="Aradhana Chatterjee" userId="16b2b8af6ed4f8a2" providerId="Windows Live" clId="Web-{4FB1AE7A-2E26-4254-8AE7-481C1B34251F}" dt="2022-06-12T10:16:54.290" v="800"/>
          <ac:picMkLst>
            <pc:docMk/>
            <pc:sldMk cId="1892012369" sldId="264"/>
            <ac:picMk id="5" creationId="{2B5239F6-F1AA-A1D8-2AE1-25700476A64E}"/>
          </ac:picMkLst>
        </pc:picChg>
      </pc:sldChg>
      <pc:sldChg chg="addSp delSp modSp new">
        <pc:chgData name="Aradhana Chatterjee" userId="16b2b8af6ed4f8a2" providerId="Windows Live" clId="Web-{4FB1AE7A-2E26-4254-8AE7-481C1B34251F}" dt="2022-06-12T10:26:57.572" v="1167" actId="20577"/>
        <pc:sldMkLst>
          <pc:docMk/>
          <pc:sldMk cId="3853397873" sldId="265"/>
        </pc:sldMkLst>
        <pc:spChg chg="mod">
          <ac:chgData name="Aradhana Chatterjee" userId="16b2b8af6ed4f8a2" providerId="Windows Live" clId="Web-{4FB1AE7A-2E26-4254-8AE7-481C1B34251F}" dt="2022-06-12T10:26:16.385" v="1093" actId="20577"/>
          <ac:spMkLst>
            <pc:docMk/>
            <pc:sldMk cId="3853397873" sldId="265"/>
            <ac:spMk id="2" creationId="{7892E603-304C-457A-6230-8D57F9A9FB64}"/>
          </ac:spMkLst>
        </pc:spChg>
        <pc:spChg chg="del">
          <ac:chgData name="Aradhana Chatterjee" userId="16b2b8af6ed4f8a2" providerId="Windows Live" clId="Web-{4FB1AE7A-2E26-4254-8AE7-481C1B34251F}" dt="2022-06-12T10:25:59.150" v="1067"/>
          <ac:spMkLst>
            <pc:docMk/>
            <pc:sldMk cId="3853397873" sldId="265"/>
            <ac:spMk id="3" creationId="{DA2D353D-7849-14DF-E4C8-C836119482E5}"/>
          </ac:spMkLst>
        </pc:spChg>
        <pc:spChg chg="mod">
          <ac:chgData name="Aradhana Chatterjee" userId="16b2b8af6ed4f8a2" providerId="Windows Live" clId="Web-{4FB1AE7A-2E26-4254-8AE7-481C1B34251F}" dt="2022-06-12T10:26:57.572" v="1167" actId="20577"/>
          <ac:spMkLst>
            <pc:docMk/>
            <pc:sldMk cId="3853397873" sldId="265"/>
            <ac:spMk id="4" creationId="{5C55E3F1-5BD2-80D7-1476-87A98B277A34}"/>
          </ac:spMkLst>
        </pc:spChg>
        <pc:picChg chg="add mod ord">
          <ac:chgData name="Aradhana Chatterjee" userId="16b2b8af6ed4f8a2" providerId="Windows Live" clId="Web-{4FB1AE7A-2E26-4254-8AE7-481C1B34251F}" dt="2022-06-12T10:25:59.150" v="1067"/>
          <ac:picMkLst>
            <pc:docMk/>
            <pc:sldMk cId="3853397873" sldId="265"/>
            <ac:picMk id="5" creationId="{53AD2BCD-4EA2-7219-57F8-BDA2EA8961FA}"/>
          </ac:picMkLst>
        </pc:picChg>
      </pc:sldChg>
      <pc:sldChg chg="addSp delSp modSp new">
        <pc:chgData name="Aradhana Chatterjee" userId="16b2b8af6ed4f8a2" providerId="Windows Live" clId="Web-{4FB1AE7A-2E26-4254-8AE7-481C1B34251F}" dt="2022-06-12T10:28:31.885" v="1311" actId="20577"/>
        <pc:sldMkLst>
          <pc:docMk/>
          <pc:sldMk cId="2404668491" sldId="266"/>
        </pc:sldMkLst>
        <pc:spChg chg="mod">
          <ac:chgData name="Aradhana Chatterjee" userId="16b2b8af6ed4f8a2" providerId="Windows Live" clId="Web-{4FB1AE7A-2E26-4254-8AE7-481C1B34251F}" dt="2022-06-12T10:27:19.588" v="1202" actId="20577"/>
          <ac:spMkLst>
            <pc:docMk/>
            <pc:sldMk cId="2404668491" sldId="266"/>
            <ac:spMk id="2" creationId="{A8CDFFF9-981A-1494-18AC-895349888242}"/>
          </ac:spMkLst>
        </pc:spChg>
        <pc:spChg chg="del">
          <ac:chgData name="Aradhana Chatterjee" userId="16b2b8af6ed4f8a2" providerId="Windows Live" clId="Web-{4FB1AE7A-2E26-4254-8AE7-481C1B34251F}" dt="2022-06-12T10:27:02.072" v="1168"/>
          <ac:spMkLst>
            <pc:docMk/>
            <pc:sldMk cId="2404668491" sldId="266"/>
            <ac:spMk id="3" creationId="{AE57C9E2-C497-A234-9AF0-E1AD1958A366}"/>
          </ac:spMkLst>
        </pc:spChg>
        <pc:spChg chg="mod">
          <ac:chgData name="Aradhana Chatterjee" userId="16b2b8af6ed4f8a2" providerId="Windows Live" clId="Web-{4FB1AE7A-2E26-4254-8AE7-481C1B34251F}" dt="2022-06-12T10:28:31.885" v="1311" actId="20577"/>
          <ac:spMkLst>
            <pc:docMk/>
            <pc:sldMk cId="2404668491" sldId="266"/>
            <ac:spMk id="4" creationId="{02B2B9DD-31FD-832C-5698-D1AEE255E2EE}"/>
          </ac:spMkLst>
        </pc:spChg>
        <pc:picChg chg="add mod ord">
          <ac:chgData name="Aradhana Chatterjee" userId="16b2b8af6ed4f8a2" providerId="Windows Live" clId="Web-{4FB1AE7A-2E26-4254-8AE7-481C1B34251F}" dt="2022-06-12T10:27:02.072" v="1168"/>
          <ac:picMkLst>
            <pc:docMk/>
            <pc:sldMk cId="2404668491" sldId="266"/>
            <ac:picMk id="5" creationId="{19EEC4AF-1EA0-2FD1-2EA3-2A59EDED260B}"/>
          </ac:picMkLst>
        </pc:picChg>
      </pc:sldChg>
      <pc:sldChg chg="addSp delSp modSp new">
        <pc:chgData name="Aradhana Chatterjee" userId="16b2b8af6ed4f8a2" providerId="Windows Live" clId="Web-{4FB1AE7A-2E26-4254-8AE7-481C1B34251F}" dt="2022-06-12T10:29:38.416" v="1421" actId="20577"/>
        <pc:sldMkLst>
          <pc:docMk/>
          <pc:sldMk cId="1895954088" sldId="267"/>
        </pc:sldMkLst>
        <pc:spChg chg="mod">
          <ac:chgData name="Aradhana Chatterjee" userId="16b2b8af6ed4f8a2" providerId="Windows Live" clId="Web-{4FB1AE7A-2E26-4254-8AE7-481C1B34251F}" dt="2022-06-12T10:28:55.166" v="1314" actId="20577"/>
          <ac:spMkLst>
            <pc:docMk/>
            <pc:sldMk cId="1895954088" sldId="267"/>
            <ac:spMk id="2" creationId="{EA8BC1E0-547B-104D-CE89-56F4C9C92287}"/>
          </ac:spMkLst>
        </pc:spChg>
        <pc:spChg chg="del">
          <ac:chgData name="Aradhana Chatterjee" userId="16b2b8af6ed4f8a2" providerId="Windows Live" clId="Web-{4FB1AE7A-2E26-4254-8AE7-481C1B34251F}" dt="2022-06-12T10:28:38.572" v="1312"/>
          <ac:spMkLst>
            <pc:docMk/>
            <pc:sldMk cId="1895954088" sldId="267"/>
            <ac:spMk id="3" creationId="{4B05A353-D797-10BD-EAFB-DB8634F55963}"/>
          </ac:spMkLst>
        </pc:spChg>
        <pc:spChg chg="mod">
          <ac:chgData name="Aradhana Chatterjee" userId="16b2b8af6ed4f8a2" providerId="Windows Live" clId="Web-{4FB1AE7A-2E26-4254-8AE7-481C1B34251F}" dt="2022-06-12T10:29:38.416" v="1421" actId="20577"/>
          <ac:spMkLst>
            <pc:docMk/>
            <pc:sldMk cId="1895954088" sldId="267"/>
            <ac:spMk id="4" creationId="{83B11BFA-DC99-37E5-26BD-A55091FEA59C}"/>
          </ac:spMkLst>
        </pc:spChg>
        <pc:picChg chg="add mod ord">
          <ac:chgData name="Aradhana Chatterjee" userId="16b2b8af6ed4f8a2" providerId="Windows Live" clId="Web-{4FB1AE7A-2E26-4254-8AE7-481C1B34251F}" dt="2022-06-12T10:28:38.572" v="1312"/>
          <ac:picMkLst>
            <pc:docMk/>
            <pc:sldMk cId="1895954088" sldId="267"/>
            <ac:picMk id="5" creationId="{9ED8AB79-F0F9-C7A6-34F6-D7A25608AFD7}"/>
          </ac:picMkLst>
        </pc:picChg>
      </pc:sldChg>
      <pc:sldChg chg="addSp delSp modSp new">
        <pc:chgData name="Aradhana Chatterjee" userId="16b2b8af6ed4f8a2" providerId="Windows Live" clId="Web-{4FB1AE7A-2E26-4254-8AE7-481C1B34251F}" dt="2022-06-12T10:30:48.244" v="1537" actId="20577"/>
        <pc:sldMkLst>
          <pc:docMk/>
          <pc:sldMk cId="821708687" sldId="268"/>
        </pc:sldMkLst>
        <pc:spChg chg="mod">
          <ac:chgData name="Aradhana Chatterjee" userId="16b2b8af6ed4f8a2" providerId="Windows Live" clId="Web-{4FB1AE7A-2E26-4254-8AE7-481C1B34251F}" dt="2022-06-12T10:30:12.791" v="1454" actId="20577"/>
          <ac:spMkLst>
            <pc:docMk/>
            <pc:sldMk cId="821708687" sldId="268"/>
            <ac:spMk id="2" creationId="{181D46DD-EA3C-BB6B-148A-62CFACBADE9A}"/>
          </ac:spMkLst>
        </pc:spChg>
        <pc:spChg chg="del">
          <ac:chgData name="Aradhana Chatterjee" userId="16b2b8af6ed4f8a2" providerId="Windows Live" clId="Web-{4FB1AE7A-2E26-4254-8AE7-481C1B34251F}" dt="2022-06-12T10:29:47.854" v="1422"/>
          <ac:spMkLst>
            <pc:docMk/>
            <pc:sldMk cId="821708687" sldId="268"/>
            <ac:spMk id="3" creationId="{ED736D45-F84D-A491-CE76-F80F8048757A}"/>
          </ac:spMkLst>
        </pc:spChg>
        <pc:spChg chg="mod">
          <ac:chgData name="Aradhana Chatterjee" userId="16b2b8af6ed4f8a2" providerId="Windows Live" clId="Web-{4FB1AE7A-2E26-4254-8AE7-481C1B34251F}" dt="2022-06-12T10:30:48.244" v="1537" actId="20577"/>
          <ac:spMkLst>
            <pc:docMk/>
            <pc:sldMk cId="821708687" sldId="268"/>
            <ac:spMk id="4" creationId="{2B9213F7-38C7-5E6F-0DC4-90218095C829}"/>
          </ac:spMkLst>
        </pc:spChg>
        <pc:picChg chg="add mod ord">
          <ac:chgData name="Aradhana Chatterjee" userId="16b2b8af6ed4f8a2" providerId="Windows Live" clId="Web-{4FB1AE7A-2E26-4254-8AE7-481C1B34251F}" dt="2022-06-12T10:29:47.854" v="1422"/>
          <ac:picMkLst>
            <pc:docMk/>
            <pc:sldMk cId="821708687" sldId="268"/>
            <ac:picMk id="5" creationId="{198C193A-0B94-6190-0ECE-C35888FC3DB7}"/>
          </ac:picMkLst>
        </pc:picChg>
      </pc:sldChg>
      <pc:sldChg chg="addSp delSp modSp new">
        <pc:chgData name="Aradhana Chatterjee" userId="16b2b8af6ed4f8a2" providerId="Windows Live" clId="Web-{4FB1AE7A-2E26-4254-8AE7-481C1B34251F}" dt="2022-06-12T10:33:26.729" v="1798" actId="20577"/>
        <pc:sldMkLst>
          <pc:docMk/>
          <pc:sldMk cId="876986367" sldId="269"/>
        </pc:sldMkLst>
        <pc:spChg chg="mod">
          <ac:chgData name="Aradhana Chatterjee" userId="16b2b8af6ed4f8a2" providerId="Windows Live" clId="Web-{4FB1AE7A-2E26-4254-8AE7-481C1B34251F}" dt="2022-06-12T10:32:25.963" v="1700" actId="20577"/>
          <ac:spMkLst>
            <pc:docMk/>
            <pc:sldMk cId="876986367" sldId="269"/>
            <ac:spMk id="2" creationId="{2B26CAF1-09F9-4317-137B-1912BC30D0A8}"/>
          </ac:spMkLst>
        </pc:spChg>
        <pc:spChg chg="del">
          <ac:chgData name="Aradhana Chatterjee" userId="16b2b8af6ed4f8a2" providerId="Windows Live" clId="Web-{4FB1AE7A-2E26-4254-8AE7-481C1B34251F}" dt="2022-06-12T10:32:07.213" v="1666"/>
          <ac:spMkLst>
            <pc:docMk/>
            <pc:sldMk cId="876986367" sldId="269"/>
            <ac:spMk id="3" creationId="{B0285314-5A85-84DF-929D-F056DB9E78A5}"/>
          </ac:spMkLst>
        </pc:spChg>
        <pc:spChg chg="mod">
          <ac:chgData name="Aradhana Chatterjee" userId="16b2b8af6ed4f8a2" providerId="Windows Live" clId="Web-{4FB1AE7A-2E26-4254-8AE7-481C1B34251F}" dt="2022-06-12T10:33:26.729" v="1798" actId="20577"/>
          <ac:spMkLst>
            <pc:docMk/>
            <pc:sldMk cId="876986367" sldId="269"/>
            <ac:spMk id="4" creationId="{04EED4CB-64D3-1413-43CE-8E2FB2E2DC6B}"/>
          </ac:spMkLst>
        </pc:spChg>
        <pc:picChg chg="add mod ord">
          <ac:chgData name="Aradhana Chatterjee" userId="16b2b8af6ed4f8a2" providerId="Windows Live" clId="Web-{4FB1AE7A-2E26-4254-8AE7-481C1B34251F}" dt="2022-06-12T10:32:07.213" v="1666"/>
          <ac:picMkLst>
            <pc:docMk/>
            <pc:sldMk cId="876986367" sldId="269"/>
            <ac:picMk id="5" creationId="{9349EF3A-B09E-C059-3F4B-DCC27C86AE5F}"/>
          </ac:picMkLst>
        </pc:picChg>
      </pc:sldChg>
      <pc:sldChg chg="addSp delSp modSp new">
        <pc:chgData name="Aradhana Chatterjee" userId="16b2b8af6ed4f8a2" providerId="Windows Live" clId="Web-{4FB1AE7A-2E26-4254-8AE7-481C1B34251F}" dt="2022-06-12T10:32:00.042" v="1665" actId="20577"/>
        <pc:sldMkLst>
          <pc:docMk/>
          <pc:sldMk cId="1794136326" sldId="270"/>
        </pc:sldMkLst>
        <pc:spChg chg="mod">
          <ac:chgData name="Aradhana Chatterjee" userId="16b2b8af6ed4f8a2" providerId="Windows Live" clId="Web-{4FB1AE7A-2E26-4254-8AE7-481C1B34251F}" dt="2022-06-12T10:32:00.042" v="1665" actId="20577"/>
          <ac:spMkLst>
            <pc:docMk/>
            <pc:sldMk cId="1794136326" sldId="270"/>
            <ac:spMk id="2" creationId="{2E19DCB3-B64E-13EC-2289-0E0394F94CBB}"/>
          </ac:spMkLst>
        </pc:spChg>
        <pc:spChg chg="del">
          <ac:chgData name="Aradhana Chatterjee" userId="16b2b8af6ed4f8a2" providerId="Windows Live" clId="Web-{4FB1AE7A-2E26-4254-8AE7-481C1B34251F}" dt="2022-06-12T10:30:52.557" v="1538"/>
          <ac:spMkLst>
            <pc:docMk/>
            <pc:sldMk cId="1794136326" sldId="270"/>
            <ac:spMk id="3" creationId="{ECBC9334-C4C5-2060-076D-37043E6E5E5D}"/>
          </ac:spMkLst>
        </pc:spChg>
        <pc:spChg chg="mod">
          <ac:chgData name="Aradhana Chatterjee" userId="16b2b8af6ed4f8a2" providerId="Windows Live" clId="Web-{4FB1AE7A-2E26-4254-8AE7-481C1B34251F}" dt="2022-06-12T10:31:53.432" v="1664" actId="20577"/>
          <ac:spMkLst>
            <pc:docMk/>
            <pc:sldMk cId="1794136326" sldId="270"/>
            <ac:spMk id="4" creationId="{24E0473A-1592-7535-2F8F-602C0A4664B5}"/>
          </ac:spMkLst>
        </pc:spChg>
        <pc:picChg chg="add mod ord">
          <ac:chgData name="Aradhana Chatterjee" userId="16b2b8af6ed4f8a2" providerId="Windows Live" clId="Web-{4FB1AE7A-2E26-4254-8AE7-481C1B34251F}" dt="2022-06-12T10:30:52.557" v="1538"/>
          <ac:picMkLst>
            <pc:docMk/>
            <pc:sldMk cId="1794136326" sldId="270"/>
            <ac:picMk id="5" creationId="{3146E1FB-D64D-D599-6A70-864F99C9DD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125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625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529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810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0246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31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5894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3650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222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428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610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076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617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818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202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503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806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15675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Retention</a:t>
            </a:r>
            <a:br>
              <a:rPr lang="en-US" dirty="0"/>
            </a:br>
            <a:r>
              <a:rPr lang="en-US" dirty="0"/>
              <a:t>Data Analysis</a:t>
            </a:r>
          </a:p>
        </p:txBody>
      </p:sp>
      <p:sp>
        <p:nvSpPr>
          <p:cNvPr id="3" name="Subtitle 2"/>
          <p:cNvSpPr>
            <a:spLocks noGrp="1"/>
          </p:cNvSpPr>
          <p:nvPr>
            <p:ph type="subTitle" idx="1"/>
          </p:nvPr>
        </p:nvSpPr>
        <p:spPr/>
        <p:txBody>
          <a:bodyPr/>
          <a:lstStyle/>
          <a:p>
            <a:r>
              <a:rPr lang="en-US" dirty="0"/>
              <a:t>By Aradhana Chatterjee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C336-1A81-3AA3-DED4-2D4F7E4AAE62}"/>
              </a:ext>
            </a:extLst>
          </p:cNvPr>
          <p:cNvSpPr>
            <a:spLocks noGrp="1"/>
          </p:cNvSpPr>
          <p:nvPr>
            <p:ph type="title"/>
          </p:nvPr>
        </p:nvSpPr>
        <p:spPr/>
        <p:txBody>
          <a:bodyPr/>
          <a:lstStyle/>
          <a:p>
            <a:r>
              <a:rPr lang="en-US" b="1" dirty="0"/>
              <a:t>Online Shopping Experience</a:t>
            </a:r>
          </a:p>
        </p:txBody>
      </p:sp>
      <p:pic>
        <p:nvPicPr>
          <p:cNvPr id="5" name="Picture 5" descr="Chart, bar chart&#10;&#10;Description automatically generated">
            <a:extLst>
              <a:ext uri="{FF2B5EF4-FFF2-40B4-BE49-F238E27FC236}">
                <a16:creationId xmlns:a16="http://schemas.microsoft.com/office/drawing/2014/main" id="{585C37F9-E876-8E19-5D31-38AEA3E6F719}"/>
              </a:ext>
            </a:extLst>
          </p:cNvPr>
          <p:cNvPicPr>
            <a:picLocks noGrp="1" noChangeAspect="1"/>
          </p:cNvPicPr>
          <p:nvPr>
            <p:ph idx="1"/>
          </p:nvPr>
        </p:nvPicPr>
        <p:blipFill>
          <a:blip r:embed="rId2"/>
          <a:stretch>
            <a:fillRect/>
          </a:stretch>
        </p:blipFill>
        <p:spPr>
          <a:xfrm>
            <a:off x="6548966" y="1628774"/>
            <a:ext cx="3667125" cy="3219450"/>
          </a:xfrm>
        </p:spPr>
      </p:pic>
      <p:sp>
        <p:nvSpPr>
          <p:cNvPr id="4" name="Text Placeholder 3">
            <a:extLst>
              <a:ext uri="{FF2B5EF4-FFF2-40B4-BE49-F238E27FC236}">
                <a16:creationId xmlns:a16="http://schemas.microsoft.com/office/drawing/2014/main" id="{C1A6557D-4E6C-5732-70C0-7118B459EEF5}"/>
              </a:ext>
            </a:extLst>
          </p:cNvPr>
          <p:cNvSpPr>
            <a:spLocks noGrp="1"/>
          </p:cNvSpPr>
          <p:nvPr>
            <p:ph type="body" sz="half" idx="2"/>
          </p:nvPr>
        </p:nvSpPr>
        <p:spPr/>
        <p:txBody>
          <a:bodyPr/>
          <a:lstStyle/>
          <a:p>
            <a:r>
              <a:rPr lang="en-US" dirty="0"/>
              <a:t>Most customers in this survey have online shopping experience of 4+ years and 2-3 years. Least of them have been shopping for 1-2 years.</a:t>
            </a:r>
          </a:p>
        </p:txBody>
      </p:sp>
    </p:spTree>
    <p:extLst>
      <p:ext uri="{BB962C8B-B14F-4D97-AF65-F5344CB8AC3E}">
        <p14:creationId xmlns:p14="http://schemas.microsoft.com/office/powerpoint/2010/main" val="375722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E603-304C-457A-6230-8D57F9A9FB64}"/>
              </a:ext>
            </a:extLst>
          </p:cNvPr>
          <p:cNvSpPr>
            <a:spLocks noGrp="1"/>
          </p:cNvSpPr>
          <p:nvPr>
            <p:ph type="title"/>
          </p:nvPr>
        </p:nvSpPr>
        <p:spPr/>
        <p:txBody>
          <a:bodyPr/>
          <a:lstStyle/>
          <a:p>
            <a:r>
              <a:rPr lang="en-US" b="1" dirty="0"/>
              <a:t>Number of online purchases in 1 year by the customers</a:t>
            </a:r>
          </a:p>
        </p:txBody>
      </p:sp>
      <p:sp>
        <p:nvSpPr>
          <p:cNvPr id="4" name="Text Placeholder 3">
            <a:extLst>
              <a:ext uri="{FF2B5EF4-FFF2-40B4-BE49-F238E27FC236}">
                <a16:creationId xmlns:a16="http://schemas.microsoft.com/office/drawing/2014/main" id="{5C55E3F1-5BD2-80D7-1476-87A98B277A34}"/>
              </a:ext>
            </a:extLst>
          </p:cNvPr>
          <p:cNvSpPr>
            <a:spLocks noGrp="1"/>
          </p:cNvSpPr>
          <p:nvPr>
            <p:ph type="body" sz="half" idx="2"/>
          </p:nvPr>
        </p:nvSpPr>
        <p:spPr/>
        <p:txBody>
          <a:bodyPr/>
          <a:lstStyle/>
          <a:p>
            <a:r>
              <a:rPr lang="en-US" dirty="0"/>
              <a:t>Most customers ordered less than 1o times, or in contrast, 31-40 times. Least number of customers ordered 21-30 times.</a:t>
            </a:r>
          </a:p>
        </p:txBody>
      </p:sp>
      <p:pic>
        <p:nvPicPr>
          <p:cNvPr id="9" name="Picture 9" descr="Chart, bar chart&#10;&#10;Description automatically generated">
            <a:extLst>
              <a:ext uri="{FF2B5EF4-FFF2-40B4-BE49-F238E27FC236}">
                <a16:creationId xmlns:a16="http://schemas.microsoft.com/office/drawing/2014/main" id="{9D7B582E-555D-2FBF-E3C5-00DACB8A5C95}"/>
              </a:ext>
            </a:extLst>
          </p:cNvPr>
          <p:cNvPicPr>
            <a:picLocks noGrp="1" noChangeAspect="1"/>
          </p:cNvPicPr>
          <p:nvPr>
            <p:ph idx="1"/>
          </p:nvPr>
        </p:nvPicPr>
        <p:blipFill>
          <a:blip r:embed="rId2"/>
          <a:stretch>
            <a:fillRect/>
          </a:stretch>
        </p:blipFill>
        <p:spPr>
          <a:xfrm>
            <a:off x="6439428" y="1571625"/>
            <a:ext cx="3886200" cy="3333750"/>
          </a:xfrm>
        </p:spPr>
      </p:pic>
    </p:spTree>
    <p:extLst>
      <p:ext uri="{BB962C8B-B14F-4D97-AF65-F5344CB8AC3E}">
        <p14:creationId xmlns:p14="http://schemas.microsoft.com/office/powerpoint/2010/main" val="385339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FFF9-981A-1494-18AC-895349888242}"/>
              </a:ext>
            </a:extLst>
          </p:cNvPr>
          <p:cNvSpPr>
            <a:spLocks noGrp="1"/>
          </p:cNvSpPr>
          <p:nvPr>
            <p:ph type="title"/>
          </p:nvPr>
        </p:nvSpPr>
        <p:spPr/>
        <p:txBody>
          <a:bodyPr/>
          <a:lstStyle/>
          <a:p>
            <a:r>
              <a:rPr lang="en-US" b="1" dirty="0"/>
              <a:t>Type of Internet Connection used by customers</a:t>
            </a:r>
          </a:p>
        </p:txBody>
      </p:sp>
      <p:sp>
        <p:nvSpPr>
          <p:cNvPr id="4" name="Text Placeholder 3">
            <a:extLst>
              <a:ext uri="{FF2B5EF4-FFF2-40B4-BE49-F238E27FC236}">
                <a16:creationId xmlns:a16="http://schemas.microsoft.com/office/drawing/2014/main" id="{02B2B9DD-31FD-832C-5698-D1AEE255E2EE}"/>
              </a:ext>
            </a:extLst>
          </p:cNvPr>
          <p:cNvSpPr>
            <a:spLocks noGrp="1"/>
          </p:cNvSpPr>
          <p:nvPr>
            <p:ph type="body" sz="half" idx="2"/>
          </p:nvPr>
        </p:nvSpPr>
        <p:spPr/>
        <p:txBody>
          <a:bodyPr/>
          <a:lstStyle/>
          <a:p>
            <a:r>
              <a:rPr lang="en-US" dirty="0"/>
              <a:t>Most customers used mobile internet to access the e-retail websites. A moderate amount used Wi-Fi and least number of customers used dial-up.</a:t>
            </a:r>
            <a:endParaRPr lang="en-US" dirty="0" err="1"/>
          </a:p>
        </p:txBody>
      </p:sp>
      <p:pic>
        <p:nvPicPr>
          <p:cNvPr id="7" name="Picture 7" descr="Chart, bar chart&#10;&#10;Description automatically generated">
            <a:extLst>
              <a:ext uri="{FF2B5EF4-FFF2-40B4-BE49-F238E27FC236}">
                <a16:creationId xmlns:a16="http://schemas.microsoft.com/office/drawing/2014/main" id="{BD0FBD92-5FB5-4FF3-B346-8DAC5C618857}"/>
              </a:ext>
            </a:extLst>
          </p:cNvPr>
          <p:cNvPicPr>
            <a:picLocks noGrp="1" noChangeAspect="1"/>
          </p:cNvPicPr>
          <p:nvPr>
            <p:ph idx="1"/>
          </p:nvPr>
        </p:nvPicPr>
        <p:blipFill>
          <a:blip r:embed="rId2"/>
          <a:stretch>
            <a:fillRect/>
          </a:stretch>
        </p:blipFill>
        <p:spPr>
          <a:xfrm>
            <a:off x="6558491" y="1685924"/>
            <a:ext cx="3648075" cy="3105150"/>
          </a:xfrm>
        </p:spPr>
      </p:pic>
    </p:spTree>
    <p:extLst>
      <p:ext uri="{BB962C8B-B14F-4D97-AF65-F5344CB8AC3E}">
        <p14:creationId xmlns:p14="http://schemas.microsoft.com/office/powerpoint/2010/main" val="240466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BC1E0-547B-104D-CE89-56F4C9C92287}"/>
              </a:ext>
            </a:extLst>
          </p:cNvPr>
          <p:cNvSpPr>
            <a:spLocks noGrp="1"/>
          </p:cNvSpPr>
          <p:nvPr>
            <p:ph type="title"/>
          </p:nvPr>
        </p:nvSpPr>
        <p:spPr/>
        <p:txBody>
          <a:bodyPr/>
          <a:lstStyle/>
          <a:p>
            <a:r>
              <a:rPr lang="en-US" b="1" dirty="0">
                <a:ea typeface="+mj-lt"/>
                <a:cs typeface="+mj-lt"/>
              </a:rPr>
              <a:t>Type of device used by customers</a:t>
            </a:r>
            <a:endParaRPr lang="en-US" dirty="0"/>
          </a:p>
        </p:txBody>
      </p:sp>
      <p:pic>
        <p:nvPicPr>
          <p:cNvPr id="5" name="Picture 5" descr="Chart, bar chart&#10;&#10;Description automatically generated">
            <a:extLst>
              <a:ext uri="{FF2B5EF4-FFF2-40B4-BE49-F238E27FC236}">
                <a16:creationId xmlns:a16="http://schemas.microsoft.com/office/drawing/2014/main" id="{9ED8AB79-F0F9-C7A6-34F6-D7A25608AFD7}"/>
              </a:ext>
            </a:extLst>
          </p:cNvPr>
          <p:cNvPicPr>
            <a:picLocks noGrp="1" noChangeAspect="1"/>
          </p:cNvPicPr>
          <p:nvPr>
            <p:ph idx="1"/>
          </p:nvPr>
        </p:nvPicPr>
        <p:blipFill>
          <a:blip r:embed="rId2"/>
          <a:stretch>
            <a:fillRect/>
          </a:stretch>
        </p:blipFill>
        <p:spPr>
          <a:xfrm>
            <a:off x="6548966" y="1771649"/>
            <a:ext cx="3667125" cy="2933700"/>
          </a:xfrm>
        </p:spPr>
      </p:pic>
      <p:sp>
        <p:nvSpPr>
          <p:cNvPr id="4" name="Text Placeholder 3">
            <a:extLst>
              <a:ext uri="{FF2B5EF4-FFF2-40B4-BE49-F238E27FC236}">
                <a16:creationId xmlns:a16="http://schemas.microsoft.com/office/drawing/2014/main" id="{83B11BFA-DC99-37E5-26BD-A55091FEA59C}"/>
              </a:ext>
            </a:extLst>
          </p:cNvPr>
          <p:cNvSpPr>
            <a:spLocks noGrp="1"/>
          </p:cNvSpPr>
          <p:nvPr>
            <p:ph type="body" sz="half" idx="2"/>
          </p:nvPr>
        </p:nvSpPr>
        <p:spPr/>
        <p:txBody>
          <a:bodyPr/>
          <a:lstStyle/>
          <a:p>
            <a:r>
              <a:rPr lang="en-US" dirty="0"/>
              <a:t>Most customers used smartphone. Second majority of customers used laptop and 3rd majority used desktop. Least customers used tablet.</a:t>
            </a:r>
          </a:p>
        </p:txBody>
      </p:sp>
    </p:spTree>
    <p:extLst>
      <p:ext uri="{BB962C8B-B14F-4D97-AF65-F5344CB8AC3E}">
        <p14:creationId xmlns:p14="http://schemas.microsoft.com/office/powerpoint/2010/main" val="189595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CB3-B64E-13EC-2289-0E0394F94CBB}"/>
              </a:ext>
            </a:extLst>
          </p:cNvPr>
          <p:cNvSpPr>
            <a:spLocks noGrp="1"/>
          </p:cNvSpPr>
          <p:nvPr>
            <p:ph type="title"/>
          </p:nvPr>
        </p:nvSpPr>
        <p:spPr/>
        <p:txBody>
          <a:bodyPr/>
          <a:lstStyle/>
          <a:p>
            <a:r>
              <a:rPr lang="en-US" b="1" dirty="0"/>
              <a:t>Preferred Payment Method of Customers</a:t>
            </a:r>
          </a:p>
        </p:txBody>
      </p:sp>
      <p:pic>
        <p:nvPicPr>
          <p:cNvPr id="5" name="Picture 5" descr="Chart, bar chart&#10;&#10;Description automatically generated">
            <a:extLst>
              <a:ext uri="{FF2B5EF4-FFF2-40B4-BE49-F238E27FC236}">
                <a16:creationId xmlns:a16="http://schemas.microsoft.com/office/drawing/2014/main" id="{3146E1FB-D64D-D599-6A70-864F99C9DD16}"/>
              </a:ext>
            </a:extLst>
          </p:cNvPr>
          <p:cNvPicPr>
            <a:picLocks noGrp="1" noChangeAspect="1"/>
          </p:cNvPicPr>
          <p:nvPr>
            <p:ph idx="1"/>
          </p:nvPr>
        </p:nvPicPr>
        <p:blipFill>
          <a:blip r:embed="rId2"/>
          <a:stretch>
            <a:fillRect/>
          </a:stretch>
        </p:blipFill>
        <p:spPr>
          <a:xfrm>
            <a:off x="6558491" y="1238249"/>
            <a:ext cx="3648075" cy="4000500"/>
          </a:xfrm>
        </p:spPr>
      </p:pic>
      <p:sp>
        <p:nvSpPr>
          <p:cNvPr id="4" name="Text Placeholder 3">
            <a:extLst>
              <a:ext uri="{FF2B5EF4-FFF2-40B4-BE49-F238E27FC236}">
                <a16:creationId xmlns:a16="http://schemas.microsoft.com/office/drawing/2014/main" id="{24E0473A-1592-7535-2F8F-602C0A4664B5}"/>
              </a:ext>
            </a:extLst>
          </p:cNvPr>
          <p:cNvSpPr>
            <a:spLocks noGrp="1"/>
          </p:cNvSpPr>
          <p:nvPr>
            <p:ph type="body" sz="half" idx="2"/>
          </p:nvPr>
        </p:nvSpPr>
        <p:spPr/>
        <p:txBody>
          <a:bodyPr/>
          <a:lstStyle/>
          <a:p>
            <a:r>
              <a:rPr lang="en-US" dirty="0"/>
              <a:t>Most customers prefer to pay using Credit/Debit cards. Second majority prefer cash on delivery (COD), and least customers use E-Wallets.</a:t>
            </a:r>
          </a:p>
        </p:txBody>
      </p:sp>
    </p:spTree>
    <p:extLst>
      <p:ext uri="{BB962C8B-B14F-4D97-AF65-F5344CB8AC3E}">
        <p14:creationId xmlns:p14="http://schemas.microsoft.com/office/powerpoint/2010/main" val="179413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46DD-EA3C-BB6B-148A-62CFACBADE9A}"/>
              </a:ext>
            </a:extLst>
          </p:cNvPr>
          <p:cNvSpPr>
            <a:spLocks noGrp="1"/>
          </p:cNvSpPr>
          <p:nvPr>
            <p:ph type="title"/>
          </p:nvPr>
        </p:nvSpPr>
        <p:spPr/>
        <p:txBody>
          <a:bodyPr/>
          <a:lstStyle/>
          <a:p>
            <a:r>
              <a:rPr lang="en-US" b="1" dirty="0"/>
              <a:t>Operating System used by customers</a:t>
            </a:r>
          </a:p>
        </p:txBody>
      </p:sp>
      <p:pic>
        <p:nvPicPr>
          <p:cNvPr id="5" name="Picture 5" descr="Chart, bar chart&#10;&#10;Description automatically generated">
            <a:extLst>
              <a:ext uri="{FF2B5EF4-FFF2-40B4-BE49-F238E27FC236}">
                <a16:creationId xmlns:a16="http://schemas.microsoft.com/office/drawing/2014/main" id="{198C193A-0B94-6190-0ECE-C35888FC3DB7}"/>
              </a:ext>
            </a:extLst>
          </p:cNvPr>
          <p:cNvPicPr>
            <a:picLocks noGrp="1" noChangeAspect="1"/>
          </p:cNvPicPr>
          <p:nvPr>
            <p:ph idx="1"/>
          </p:nvPr>
        </p:nvPicPr>
        <p:blipFill>
          <a:blip r:embed="rId2"/>
          <a:stretch>
            <a:fillRect/>
          </a:stretch>
        </p:blipFill>
        <p:spPr>
          <a:xfrm>
            <a:off x="6563253" y="1509712"/>
            <a:ext cx="3638550" cy="3457575"/>
          </a:xfrm>
        </p:spPr>
      </p:pic>
      <p:sp>
        <p:nvSpPr>
          <p:cNvPr id="4" name="Text Placeholder 3">
            <a:extLst>
              <a:ext uri="{FF2B5EF4-FFF2-40B4-BE49-F238E27FC236}">
                <a16:creationId xmlns:a16="http://schemas.microsoft.com/office/drawing/2014/main" id="{2B9213F7-38C7-5E6F-0DC4-90218095C829}"/>
              </a:ext>
            </a:extLst>
          </p:cNvPr>
          <p:cNvSpPr>
            <a:spLocks noGrp="1"/>
          </p:cNvSpPr>
          <p:nvPr>
            <p:ph type="body" sz="half" idx="2"/>
          </p:nvPr>
        </p:nvSpPr>
        <p:spPr/>
        <p:txBody>
          <a:bodyPr/>
          <a:lstStyle/>
          <a:p>
            <a:r>
              <a:rPr lang="en-US" dirty="0"/>
              <a:t>Most customers used Windows or Windows phone. Second majority used Android, and least customers used IOS/Mac.</a:t>
            </a:r>
          </a:p>
        </p:txBody>
      </p:sp>
    </p:spTree>
    <p:extLst>
      <p:ext uri="{BB962C8B-B14F-4D97-AF65-F5344CB8AC3E}">
        <p14:creationId xmlns:p14="http://schemas.microsoft.com/office/powerpoint/2010/main" val="821708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CAF1-09F9-4317-137B-1912BC30D0A8}"/>
              </a:ext>
            </a:extLst>
          </p:cNvPr>
          <p:cNvSpPr>
            <a:spLocks noGrp="1"/>
          </p:cNvSpPr>
          <p:nvPr>
            <p:ph type="title"/>
          </p:nvPr>
        </p:nvSpPr>
        <p:spPr/>
        <p:txBody>
          <a:bodyPr/>
          <a:lstStyle/>
          <a:p>
            <a:r>
              <a:rPr lang="en-US" b="1" dirty="0"/>
              <a:t>Websites customers would recommend to a friend</a:t>
            </a:r>
          </a:p>
        </p:txBody>
      </p:sp>
      <p:pic>
        <p:nvPicPr>
          <p:cNvPr id="5" name="Picture 5" descr="Chart, bar chart&#10;&#10;Description automatically generated">
            <a:extLst>
              <a:ext uri="{FF2B5EF4-FFF2-40B4-BE49-F238E27FC236}">
                <a16:creationId xmlns:a16="http://schemas.microsoft.com/office/drawing/2014/main" id="{9349EF3A-B09E-C059-3F4B-DCC27C86AE5F}"/>
              </a:ext>
            </a:extLst>
          </p:cNvPr>
          <p:cNvPicPr>
            <a:picLocks noGrp="1" noChangeAspect="1"/>
          </p:cNvPicPr>
          <p:nvPr>
            <p:ph idx="1"/>
          </p:nvPr>
        </p:nvPicPr>
        <p:blipFill>
          <a:blip r:embed="rId2"/>
          <a:stretch>
            <a:fillRect/>
          </a:stretch>
        </p:blipFill>
        <p:spPr>
          <a:xfrm>
            <a:off x="6587066" y="781049"/>
            <a:ext cx="3590925" cy="4914900"/>
          </a:xfrm>
        </p:spPr>
      </p:pic>
      <p:sp>
        <p:nvSpPr>
          <p:cNvPr id="4" name="Text Placeholder 3">
            <a:extLst>
              <a:ext uri="{FF2B5EF4-FFF2-40B4-BE49-F238E27FC236}">
                <a16:creationId xmlns:a16="http://schemas.microsoft.com/office/drawing/2014/main" id="{04EED4CB-64D3-1413-43CE-8E2FB2E2DC6B}"/>
              </a:ext>
            </a:extLst>
          </p:cNvPr>
          <p:cNvSpPr>
            <a:spLocks noGrp="1"/>
          </p:cNvSpPr>
          <p:nvPr>
            <p:ph type="body" sz="half" idx="2"/>
          </p:nvPr>
        </p:nvSpPr>
        <p:spPr/>
        <p:txBody>
          <a:bodyPr/>
          <a:lstStyle/>
          <a:p>
            <a:r>
              <a:rPr lang="en-US" dirty="0"/>
              <a:t>Majority of customers would recommend Amazon or Amazon and Flipkart. Least amount of customers would recommend </a:t>
            </a:r>
            <a:r>
              <a:rPr lang="en-US" dirty="0" err="1"/>
              <a:t>Flipkart+Paytm+Myntra+Snapdeal</a:t>
            </a:r>
            <a:r>
              <a:rPr lang="en-US" dirty="0"/>
              <a:t>.</a:t>
            </a:r>
          </a:p>
        </p:txBody>
      </p:sp>
    </p:spTree>
    <p:extLst>
      <p:ext uri="{BB962C8B-B14F-4D97-AF65-F5344CB8AC3E}">
        <p14:creationId xmlns:p14="http://schemas.microsoft.com/office/powerpoint/2010/main" val="87698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BEA9-9B8C-680C-CC5E-5DBA954D8B2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12703F0-EE1D-8D73-7D4B-15003ABC809D}"/>
              </a:ext>
            </a:extLst>
          </p:cNvPr>
          <p:cNvSpPr>
            <a:spLocks noGrp="1"/>
          </p:cNvSpPr>
          <p:nvPr>
            <p:ph idx="1"/>
          </p:nvPr>
        </p:nvSpPr>
        <p:spPr/>
        <p:txBody>
          <a:bodyPr>
            <a:normAutofit fontScale="85000" lnSpcReduction="10000"/>
          </a:bodyPr>
          <a:lstStyle/>
          <a:p>
            <a:pPr marL="0" indent="0">
              <a:buNone/>
            </a:pPr>
            <a:r>
              <a:rPr lang="en-IN" dirty="0">
                <a:ea typeface="+mn-lt"/>
                <a:cs typeface="+mn-lt"/>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ea typeface="+mn-lt"/>
              <a:cs typeface="+mn-lt"/>
            </a:endParaRPr>
          </a:p>
        </p:txBody>
      </p:sp>
    </p:spTree>
    <p:extLst>
      <p:ext uri="{BB962C8B-B14F-4D97-AF65-F5344CB8AC3E}">
        <p14:creationId xmlns:p14="http://schemas.microsoft.com/office/powerpoint/2010/main" val="88474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7BD7-2210-CAD3-C863-CB7E5A2BC17B}"/>
              </a:ext>
            </a:extLst>
          </p:cNvPr>
          <p:cNvSpPr>
            <a:spLocks noGrp="1"/>
          </p:cNvSpPr>
          <p:nvPr>
            <p:ph type="title"/>
          </p:nvPr>
        </p:nvSpPr>
        <p:spPr/>
        <p:txBody>
          <a:bodyPr/>
          <a:lstStyle/>
          <a:p>
            <a:r>
              <a:rPr lang="en-US" b="1" dirty="0">
                <a:ea typeface="+mj-lt"/>
                <a:cs typeface="+mj-lt"/>
              </a:rPr>
              <a:t>Customers categorized </a:t>
            </a:r>
            <a:br>
              <a:rPr lang="en-US" b="1" dirty="0">
                <a:ea typeface="+mj-lt"/>
                <a:cs typeface="+mj-lt"/>
              </a:rPr>
            </a:br>
            <a:r>
              <a:rPr lang="en-US" b="1" dirty="0">
                <a:ea typeface="+mj-lt"/>
                <a:cs typeface="+mj-lt"/>
              </a:rPr>
              <a:t>by gender</a:t>
            </a:r>
            <a:endParaRPr lang="en-US" dirty="0"/>
          </a:p>
        </p:txBody>
      </p:sp>
      <p:pic>
        <p:nvPicPr>
          <p:cNvPr id="5" name="Picture 5" descr="Chart, bar chart&#10;&#10;Description automatically generated">
            <a:extLst>
              <a:ext uri="{FF2B5EF4-FFF2-40B4-BE49-F238E27FC236}">
                <a16:creationId xmlns:a16="http://schemas.microsoft.com/office/drawing/2014/main" id="{88917879-CF94-346F-BE74-8081DFF95B4D}"/>
              </a:ext>
            </a:extLst>
          </p:cNvPr>
          <p:cNvPicPr>
            <a:picLocks noGrp="1" noChangeAspect="1"/>
          </p:cNvPicPr>
          <p:nvPr>
            <p:ph idx="1"/>
          </p:nvPr>
        </p:nvPicPr>
        <p:blipFill>
          <a:blip r:embed="rId2"/>
          <a:stretch>
            <a:fillRect/>
          </a:stretch>
        </p:blipFill>
        <p:spPr>
          <a:xfrm>
            <a:off x="5262033" y="1061614"/>
            <a:ext cx="6240990" cy="4353771"/>
          </a:xfrm>
        </p:spPr>
      </p:pic>
      <p:sp>
        <p:nvSpPr>
          <p:cNvPr id="4" name="Text Placeholder 3">
            <a:extLst>
              <a:ext uri="{FF2B5EF4-FFF2-40B4-BE49-F238E27FC236}">
                <a16:creationId xmlns:a16="http://schemas.microsoft.com/office/drawing/2014/main" id="{8F5E757A-0043-95EE-33D5-BF80DE5AD959}"/>
              </a:ext>
            </a:extLst>
          </p:cNvPr>
          <p:cNvSpPr>
            <a:spLocks noGrp="1"/>
          </p:cNvSpPr>
          <p:nvPr>
            <p:ph type="body" sz="half" idx="2"/>
          </p:nvPr>
        </p:nvSpPr>
        <p:spPr/>
        <p:txBody>
          <a:bodyPr/>
          <a:lstStyle/>
          <a:p>
            <a:r>
              <a:rPr lang="en-US" dirty="0">
                <a:ea typeface="+mn-lt"/>
                <a:cs typeface="+mn-lt"/>
              </a:rPr>
              <a:t>Around 88 people who took the survey are male and 181 are female.</a:t>
            </a:r>
            <a:endParaRPr lang="en-US" dirty="0"/>
          </a:p>
        </p:txBody>
      </p:sp>
    </p:spTree>
    <p:extLst>
      <p:ext uri="{BB962C8B-B14F-4D97-AF65-F5344CB8AC3E}">
        <p14:creationId xmlns:p14="http://schemas.microsoft.com/office/powerpoint/2010/main" val="227743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62E5D-E135-51A6-FA96-6A90151618E3}"/>
              </a:ext>
            </a:extLst>
          </p:cNvPr>
          <p:cNvSpPr>
            <a:spLocks noGrp="1"/>
          </p:cNvSpPr>
          <p:nvPr>
            <p:ph type="title"/>
          </p:nvPr>
        </p:nvSpPr>
        <p:spPr/>
        <p:txBody>
          <a:bodyPr/>
          <a:lstStyle/>
          <a:p>
            <a:r>
              <a:rPr lang="en-US" b="1" dirty="0"/>
              <a:t>Male preference of e-retail websites</a:t>
            </a:r>
          </a:p>
        </p:txBody>
      </p:sp>
      <p:pic>
        <p:nvPicPr>
          <p:cNvPr id="5" name="Picture 5" descr="Chart, bar chart&#10;&#10;Description automatically generated">
            <a:extLst>
              <a:ext uri="{FF2B5EF4-FFF2-40B4-BE49-F238E27FC236}">
                <a16:creationId xmlns:a16="http://schemas.microsoft.com/office/drawing/2014/main" id="{3F0770E3-174C-2072-BDCA-3CBE92783728}"/>
              </a:ext>
            </a:extLst>
          </p:cNvPr>
          <p:cNvPicPr>
            <a:picLocks noGrp="1" noChangeAspect="1"/>
          </p:cNvPicPr>
          <p:nvPr>
            <p:ph idx="1"/>
          </p:nvPr>
        </p:nvPicPr>
        <p:blipFill>
          <a:blip r:embed="rId2"/>
          <a:stretch>
            <a:fillRect/>
          </a:stretch>
        </p:blipFill>
        <p:spPr>
          <a:xfrm>
            <a:off x="6520059" y="685799"/>
            <a:ext cx="3724938" cy="5105401"/>
          </a:xfrm>
        </p:spPr>
      </p:pic>
      <p:sp>
        <p:nvSpPr>
          <p:cNvPr id="4" name="Text Placeholder 3">
            <a:extLst>
              <a:ext uri="{FF2B5EF4-FFF2-40B4-BE49-F238E27FC236}">
                <a16:creationId xmlns:a16="http://schemas.microsoft.com/office/drawing/2014/main" id="{2AC253D2-036D-2BA6-6E41-EB0EFBA176A8}"/>
              </a:ext>
            </a:extLst>
          </p:cNvPr>
          <p:cNvSpPr>
            <a:spLocks noGrp="1"/>
          </p:cNvSpPr>
          <p:nvPr>
            <p:ph type="body" sz="half" idx="2"/>
          </p:nvPr>
        </p:nvSpPr>
        <p:spPr/>
        <p:txBody>
          <a:bodyPr/>
          <a:lstStyle/>
          <a:p>
            <a:r>
              <a:rPr lang="en-US" dirty="0"/>
              <a:t>Most males preferred just Amazon.in, and Amazon.in and Flipkart.com.</a:t>
            </a:r>
          </a:p>
          <a:p>
            <a:r>
              <a:rPr lang="en-US" dirty="0"/>
              <a:t>Least males preferred Amazon.in + Flipkart.com + Myntra.com</a:t>
            </a:r>
          </a:p>
        </p:txBody>
      </p:sp>
    </p:spTree>
    <p:extLst>
      <p:ext uri="{BB962C8B-B14F-4D97-AF65-F5344CB8AC3E}">
        <p14:creationId xmlns:p14="http://schemas.microsoft.com/office/powerpoint/2010/main" val="88335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1BCB-9624-C3C0-DD82-C2EDC9310AC7}"/>
              </a:ext>
            </a:extLst>
          </p:cNvPr>
          <p:cNvSpPr>
            <a:spLocks noGrp="1"/>
          </p:cNvSpPr>
          <p:nvPr>
            <p:ph type="title"/>
          </p:nvPr>
        </p:nvSpPr>
        <p:spPr/>
        <p:txBody>
          <a:bodyPr/>
          <a:lstStyle/>
          <a:p>
            <a:r>
              <a:rPr lang="en-US" b="1" dirty="0"/>
              <a:t>Female Preference of E-Retail Websites</a:t>
            </a:r>
          </a:p>
        </p:txBody>
      </p:sp>
      <p:pic>
        <p:nvPicPr>
          <p:cNvPr id="5" name="Picture 5" descr="Chart, bar chart&#10;&#10;Description automatically generated">
            <a:extLst>
              <a:ext uri="{FF2B5EF4-FFF2-40B4-BE49-F238E27FC236}">
                <a16:creationId xmlns:a16="http://schemas.microsoft.com/office/drawing/2014/main" id="{995371D9-9986-F141-3CD6-B94566D5AD4F}"/>
              </a:ext>
            </a:extLst>
          </p:cNvPr>
          <p:cNvPicPr>
            <a:picLocks noGrp="1" noChangeAspect="1"/>
          </p:cNvPicPr>
          <p:nvPr>
            <p:ph idx="1"/>
          </p:nvPr>
        </p:nvPicPr>
        <p:blipFill>
          <a:blip r:embed="rId2"/>
          <a:stretch>
            <a:fillRect/>
          </a:stretch>
        </p:blipFill>
        <p:spPr>
          <a:xfrm>
            <a:off x="6547178" y="685799"/>
            <a:ext cx="3670699" cy="5105401"/>
          </a:xfrm>
        </p:spPr>
      </p:pic>
      <p:sp>
        <p:nvSpPr>
          <p:cNvPr id="4" name="Text Placeholder 3">
            <a:extLst>
              <a:ext uri="{FF2B5EF4-FFF2-40B4-BE49-F238E27FC236}">
                <a16:creationId xmlns:a16="http://schemas.microsoft.com/office/drawing/2014/main" id="{80AFF18E-3AE8-DADE-68B5-18DC1299EB25}"/>
              </a:ext>
            </a:extLst>
          </p:cNvPr>
          <p:cNvSpPr>
            <a:spLocks noGrp="1"/>
          </p:cNvSpPr>
          <p:nvPr>
            <p:ph type="body" sz="half" idx="2"/>
          </p:nvPr>
        </p:nvSpPr>
        <p:spPr/>
        <p:txBody>
          <a:bodyPr/>
          <a:lstStyle/>
          <a:p>
            <a:r>
              <a:rPr lang="en-US" dirty="0"/>
              <a:t>Most females preferred Amazon.in and Amazon + Flipkart.</a:t>
            </a:r>
          </a:p>
          <a:p>
            <a:r>
              <a:rPr lang="en-US" dirty="0"/>
              <a:t>Least females preferred </a:t>
            </a:r>
            <a:r>
              <a:rPr lang="en-US" dirty="0" err="1"/>
              <a:t>Flipkart+Paytm+Myntra+Snapdeal</a:t>
            </a:r>
            <a:r>
              <a:rPr lang="en-US" dirty="0"/>
              <a:t>.</a:t>
            </a:r>
          </a:p>
        </p:txBody>
      </p:sp>
    </p:spTree>
    <p:extLst>
      <p:ext uri="{BB962C8B-B14F-4D97-AF65-F5344CB8AC3E}">
        <p14:creationId xmlns:p14="http://schemas.microsoft.com/office/powerpoint/2010/main" val="23179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A5CB-1D1D-9500-6FA9-3CC4294134FD}"/>
              </a:ext>
            </a:extLst>
          </p:cNvPr>
          <p:cNvSpPr>
            <a:spLocks noGrp="1"/>
          </p:cNvSpPr>
          <p:nvPr>
            <p:ph type="title"/>
          </p:nvPr>
        </p:nvSpPr>
        <p:spPr/>
        <p:txBody>
          <a:bodyPr/>
          <a:lstStyle/>
          <a:p>
            <a:r>
              <a:rPr lang="en-US" b="1" dirty="0"/>
              <a:t>E-retail website preference by gender</a:t>
            </a:r>
          </a:p>
        </p:txBody>
      </p:sp>
      <p:pic>
        <p:nvPicPr>
          <p:cNvPr id="5" name="Picture 5" descr="Chart&#10;&#10;Description automatically generated">
            <a:extLst>
              <a:ext uri="{FF2B5EF4-FFF2-40B4-BE49-F238E27FC236}">
                <a16:creationId xmlns:a16="http://schemas.microsoft.com/office/drawing/2014/main" id="{EF343E0D-DB11-22C2-E78C-F8EDFD5531A0}"/>
              </a:ext>
            </a:extLst>
          </p:cNvPr>
          <p:cNvPicPr>
            <a:picLocks noGrp="1" noChangeAspect="1"/>
          </p:cNvPicPr>
          <p:nvPr>
            <p:ph idx="1"/>
          </p:nvPr>
        </p:nvPicPr>
        <p:blipFill>
          <a:blip r:embed="rId2"/>
          <a:stretch>
            <a:fillRect/>
          </a:stretch>
        </p:blipFill>
        <p:spPr>
          <a:xfrm>
            <a:off x="5262033" y="1121332"/>
            <a:ext cx="6240990" cy="4234334"/>
          </a:xfrm>
        </p:spPr>
      </p:pic>
      <p:sp>
        <p:nvSpPr>
          <p:cNvPr id="4" name="Text Placeholder 3">
            <a:extLst>
              <a:ext uri="{FF2B5EF4-FFF2-40B4-BE49-F238E27FC236}">
                <a16:creationId xmlns:a16="http://schemas.microsoft.com/office/drawing/2014/main" id="{C91C0525-85A0-3989-6376-490104AD42BD}"/>
              </a:ext>
            </a:extLst>
          </p:cNvPr>
          <p:cNvSpPr>
            <a:spLocks noGrp="1"/>
          </p:cNvSpPr>
          <p:nvPr>
            <p:ph type="body" sz="half" idx="2"/>
          </p:nvPr>
        </p:nvSpPr>
        <p:spPr/>
        <p:txBody>
          <a:bodyPr>
            <a:normAutofit fontScale="92500"/>
          </a:bodyPr>
          <a:lstStyle/>
          <a:p>
            <a:r>
              <a:rPr lang="en-US" dirty="0"/>
              <a:t>Females preferred </a:t>
            </a:r>
            <a:r>
              <a:rPr lang="en-US" dirty="0" err="1"/>
              <a:t>amazon+flipkart+myntra</a:t>
            </a:r>
            <a:r>
              <a:rPr lang="en-US" dirty="0"/>
              <a:t> significantly more than males, whereas males preferred </a:t>
            </a:r>
            <a:r>
              <a:rPr lang="en-US" dirty="0" err="1"/>
              <a:t>flipkart+paytm+myntra+snapdeal</a:t>
            </a:r>
            <a:r>
              <a:rPr lang="en-US" dirty="0"/>
              <a:t> significantly more than females.</a:t>
            </a:r>
          </a:p>
          <a:p>
            <a:r>
              <a:rPr lang="en-US" dirty="0"/>
              <a:t>All the other distributions are more or less equivalent.</a:t>
            </a:r>
          </a:p>
        </p:txBody>
      </p:sp>
    </p:spTree>
    <p:extLst>
      <p:ext uri="{BB962C8B-B14F-4D97-AF65-F5344CB8AC3E}">
        <p14:creationId xmlns:p14="http://schemas.microsoft.com/office/powerpoint/2010/main" val="1567985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DD4B-9850-F8F8-383E-4DA61FD425F8}"/>
              </a:ext>
            </a:extLst>
          </p:cNvPr>
          <p:cNvSpPr>
            <a:spLocks noGrp="1"/>
          </p:cNvSpPr>
          <p:nvPr>
            <p:ph type="title"/>
          </p:nvPr>
        </p:nvSpPr>
        <p:spPr/>
        <p:txBody>
          <a:bodyPr/>
          <a:lstStyle/>
          <a:p>
            <a:r>
              <a:rPr lang="en-US" b="1" dirty="0"/>
              <a:t>Cities of residence of customers</a:t>
            </a:r>
          </a:p>
        </p:txBody>
      </p:sp>
      <p:pic>
        <p:nvPicPr>
          <p:cNvPr id="5" name="Picture 5" descr="Chart, bar chart&#10;&#10;Description automatically generated">
            <a:extLst>
              <a:ext uri="{FF2B5EF4-FFF2-40B4-BE49-F238E27FC236}">
                <a16:creationId xmlns:a16="http://schemas.microsoft.com/office/drawing/2014/main" id="{B77DFDFD-8150-17F9-BBD8-F247B4CAE7F0}"/>
              </a:ext>
            </a:extLst>
          </p:cNvPr>
          <p:cNvPicPr>
            <a:picLocks noGrp="1" noChangeAspect="1"/>
          </p:cNvPicPr>
          <p:nvPr>
            <p:ph idx="1"/>
          </p:nvPr>
        </p:nvPicPr>
        <p:blipFill>
          <a:blip r:embed="rId2"/>
          <a:stretch>
            <a:fillRect/>
          </a:stretch>
        </p:blipFill>
        <p:spPr>
          <a:xfrm>
            <a:off x="5878481" y="685799"/>
            <a:ext cx="5008093" cy="5105401"/>
          </a:xfrm>
        </p:spPr>
      </p:pic>
      <p:sp>
        <p:nvSpPr>
          <p:cNvPr id="4" name="Text Placeholder 3">
            <a:extLst>
              <a:ext uri="{FF2B5EF4-FFF2-40B4-BE49-F238E27FC236}">
                <a16:creationId xmlns:a16="http://schemas.microsoft.com/office/drawing/2014/main" id="{CBD88CB4-172D-F7BA-1E1C-0F0869D8F765}"/>
              </a:ext>
            </a:extLst>
          </p:cNvPr>
          <p:cNvSpPr>
            <a:spLocks noGrp="1"/>
          </p:cNvSpPr>
          <p:nvPr>
            <p:ph type="body" sz="half" idx="2"/>
          </p:nvPr>
        </p:nvSpPr>
        <p:spPr/>
        <p:txBody>
          <a:bodyPr/>
          <a:lstStyle/>
          <a:p>
            <a:r>
              <a:rPr lang="en-US" dirty="0"/>
              <a:t>Most of the customers in this survey reside in the Delhi NCR region. Some customers are also from Bangalore. Least amount of customers from Bulandshahr.</a:t>
            </a:r>
          </a:p>
        </p:txBody>
      </p:sp>
    </p:spTree>
    <p:extLst>
      <p:ext uri="{BB962C8B-B14F-4D97-AF65-F5344CB8AC3E}">
        <p14:creationId xmlns:p14="http://schemas.microsoft.com/office/powerpoint/2010/main" val="210938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941C3-9A4B-99E4-5D34-F5837CC9CF16}"/>
              </a:ext>
            </a:extLst>
          </p:cNvPr>
          <p:cNvSpPr>
            <a:spLocks noGrp="1"/>
          </p:cNvSpPr>
          <p:nvPr>
            <p:ph type="title"/>
          </p:nvPr>
        </p:nvSpPr>
        <p:spPr/>
        <p:txBody>
          <a:bodyPr/>
          <a:lstStyle/>
          <a:p>
            <a:r>
              <a:rPr lang="en-US" b="1" dirty="0"/>
              <a:t>Age of Customers</a:t>
            </a:r>
          </a:p>
        </p:txBody>
      </p:sp>
      <p:pic>
        <p:nvPicPr>
          <p:cNvPr id="5" name="Picture 5" descr="Chart, bar chart&#10;&#10;Description automatically generated">
            <a:extLst>
              <a:ext uri="{FF2B5EF4-FFF2-40B4-BE49-F238E27FC236}">
                <a16:creationId xmlns:a16="http://schemas.microsoft.com/office/drawing/2014/main" id="{1DEE7BB1-F437-B533-1305-3CE39127F687}"/>
              </a:ext>
            </a:extLst>
          </p:cNvPr>
          <p:cNvPicPr>
            <a:picLocks noGrp="1" noChangeAspect="1"/>
          </p:cNvPicPr>
          <p:nvPr>
            <p:ph idx="1"/>
          </p:nvPr>
        </p:nvPicPr>
        <p:blipFill>
          <a:blip r:embed="rId2"/>
          <a:stretch>
            <a:fillRect/>
          </a:stretch>
        </p:blipFill>
        <p:spPr>
          <a:xfrm>
            <a:off x="6158441" y="1176337"/>
            <a:ext cx="4448175" cy="4124325"/>
          </a:xfrm>
        </p:spPr>
      </p:pic>
      <p:sp>
        <p:nvSpPr>
          <p:cNvPr id="4" name="Text Placeholder 3">
            <a:extLst>
              <a:ext uri="{FF2B5EF4-FFF2-40B4-BE49-F238E27FC236}">
                <a16:creationId xmlns:a16="http://schemas.microsoft.com/office/drawing/2014/main" id="{AA8E34F5-7E51-84EA-F6C8-B8F17B0DC245}"/>
              </a:ext>
            </a:extLst>
          </p:cNvPr>
          <p:cNvSpPr>
            <a:spLocks noGrp="1"/>
          </p:cNvSpPr>
          <p:nvPr>
            <p:ph type="body" sz="half" idx="2"/>
          </p:nvPr>
        </p:nvSpPr>
        <p:spPr/>
        <p:txBody>
          <a:bodyPr/>
          <a:lstStyle/>
          <a:p>
            <a:r>
              <a:rPr lang="en-US" dirty="0"/>
              <a:t>Most customers are in the age groups 31-40 and 21-30. Least customers are in age groups less than 20 years and 51 years and above. </a:t>
            </a:r>
          </a:p>
        </p:txBody>
      </p:sp>
    </p:spTree>
    <p:extLst>
      <p:ext uri="{BB962C8B-B14F-4D97-AF65-F5344CB8AC3E}">
        <p14:creationId xmlns:p14="http://schemas.microsoft.com/office/powerpoint/2010/main" val="4357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0C5B-6482-4AA7-C59B-8F6295060EB2}"/>
              </a:ext>
            </a:extLst>
          </p:cNvPr>
          <p:cNvSpPr>
            <a:spLocks noGrp="1"/>
          </p:cNvSpPr>
          <p:nvPr>
            <p:ph type="title"/>
          </p:nvPr>
        </p:nvSpPr>
        <p:spPr/>
        <p:txBody>
          <a:bodyPr/>
          <a:lstStyle/>
          <a:p>
            <a:r>
              <a:rPr lang="en-US" b="1" dirty="0"/>
              <a:t>Website preference by age</a:t>
            </a:r>
          </a:p>
        </p:txBody>
      </p:sp>
      <p:pic>
        <p:nvPicPr>
          <p:cNvPr id="5" name="Picture 5" descr="Chart&#10;&#10;Description automatically generated">
            <a:extLst>
              <a:ext uri="{FF2B5EF4-FFF2-40B4-BE49-F238E27FC236}">
                <a16:creationId xmlns:a16="http://schemas.microsoft.com/office/drawing/2014/main" id="{2B5239F6-F1AA-A1D8-2AE1-25700476A64E}"/>
              </a:ext>
            </a:extLst>
          </p:cNvPr>
          <p:cNvPicPr>
            <a:picLocks noGrp="1" noChangeAspect="1"/>
          </p:cNvPicPr>
          <p:nvPr>
            <p:ph idx="1"/>
          </p:nvPr>
        </p:nvPicPr>
        <p:blipFill>
          <a:blip r:embed="rId2"/>
          <a:stretch>
            <a:fillRect/>
          </a:stretch>
        </p:blipFill>
        <p:spPr>
          <a:xfrm>
            <a:off x="5262033" y="1086308"/>
            <a:ext cx="6240990" cy="4304383"/>
          </a:xfrm>
        </p:spPr>
      </p:pic>
      <p:sp>
        <p:nvSpPr>
          <p:cNvPr id="4" name="Text Placeholder 3">
            <a:extLst>
              <a:ext uri="{FF2B5EF4-FFF2-40B4-BE49-F238E27FC236}">
                <a16:creationId xmlns:a16="http://schemas.microsoft.com/office/drawing/2014/main" id="{6460D902-B67F-A7B0-282D-9CBD60973563}"/>
              </a:ext>
            </a:extLst>
          </p:cNvPr>
          <p:cNvSpPr>
            <a:spLocks noGrp="1"/>
          </p:cNvSpPr>
          <p:nvPr>
            <p:ph type="body" sz="half" idx="2"/>
          </p:nvPr>
        </p:nvSpPr>
        <p:spPr/>
        <p:txBody>
          <a:bodyPr/>
          <a:lstStyle/>
          <a:p>
            <a:r>
              <a:rPr lang="en-US" dirty="0"/>
              <a:t>People in younger age groups preferred Myntra more, and people in older age groups preferred Paytm and Snapdeal more. Amazon and Flipkart is preferred by all.</a:t>
            </a:r>
          </a:p>
        </p:txBody>
      </p:sp>
    </p:spTree>
    <p:extLst>
      <p:ext uri="{BB962C8B-B14F-4D97-AF65-F5344CB8AC3E}">
        <p14:creationId xmlns:p14="http://schemas.microsoft.com/office/powerpoint/2010/main" val="189201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Customer Retention Data Analysis</vt:lpstr>
      <vt:lpstr>Problem Statement</vt:lpstr>
      <vt:lpstr>Customers categorized  by gender</vt:lpstr>
      <vt:lpstr>Male preference of e-retail websites</vt:lpstr>
      <vt:lpstr>Female Preference of E-Retail Websites</vt:lpstr>
      <vt:lpstr>E-retail website preference by gender</vt:lpstr>
      <vt:lpstr>Cities of residence of customers</vt:lpstr>
      <vt:lpstr>Age of Customers</vt:lpstr>
      <vt:lpstr>Website preference by age</vt:lpstr>
      <vt:lpstr>Online Shopping Experience</vt:lpstr>
      <vt:lpstr>Number of online purchases in 1 year by the customers</vt:lpstr>
      <vt:lpstr>Type of Internet Connection used by customers</vt:lpstr>
      <vt:lpstr>Type of device used by customers</vt:lpstr>
      <vt:lpstr>Preferred Payment Method of Customers</vt:lpstr>
      <vt:lpstr>Operating System used by customers</vt:lpstr>
      <vt:lpstr>Websites customers would recommend to a friend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223</cp:revision>
  <dcterms:created xsi:type="dcterms:W3CDTF">2022-06-12T07:40:39Z</dcterms:created>
  <dcterms:modified xsi:type="dcterms:W3CDTF">2022-06-12T17:06:07Z</dcterms:modified>
</cp:coreProperties>
</file>