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511" y="-733778"/>
            <a:ext cx="2348089" cy="38382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25600"/>
            <a:ext cx="10363826" cy="4165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                             Student name :    </a:t>
            </a:r>
            <a:r>
              <a:rPr lang="en-IN" dirty="0" err="1" smtClean="0"/>
              <a:t>j.aradhana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register no     :   222403410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nm id                :   fce31de037da69da240432ab1053f5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department      :   b.sc computer science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college            :   </a:t>
            </a:r>
            <a:r>
              <a:rPr lang="en-IN" dirty="0" err="1" smtClean="0"/>
              <a:t>thirumurugan</a:t>
            </a:r>
            <a:r>
              <a:rPr lang="en-IN" dirty="0" smtClean="0"/>
              <a:t> arts and science college for women </a:t>
            </a:r>
            <a:r>
              <a:rPr lang="en-IN" dirty="0" err="1" smtClean="0"/>
              <a:t>tirupachur</a:t>
            </a:r>
            <a:r>
              <a:rPr lang="en-IN" dirty="0" smtClean="0"/>
              <a:t>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</a:t>
            </a:r>
            <a:r>
              <a:rPr lang="en-IN" dirty="0" err="1" smtClean="0"/>
              <a:t>tiruvallur</a:t>
            </a:r>
            <a:r>
              <a:rPr lang="en-IN" dirty="0" smtClean="0"/>
              <a:t> district –631 203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university         :   madras university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27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2011 japan earthquake: triggered tsunami &amp; nuclear crisis.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11" y="2856089"/>
            <a:ext cx="7123289" cy="29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2015 Nepal earthquake: huge destruction in </a:t>
            </a:r>
            <a:r>
              <a:rPr lang="en-IN" dirty="0" err="1" smtClean="0"/>
              <a:t>kathmandu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3025423"/>
            <a:ext cx="7654219" cy="30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Conclusion:</a:t>
            </a:r>
          </a:p>
          <a:p>
            <a:r>
              <a:rPr lang="en-IN" dirty="0" smtClean="0"/>
              <a:t>Earthquakes are unpredictable but manageable.</a:t>
            </a:r>
          </a:p>
          <a:p>
            <a:endParaRPr lang="en-IN" dirty="0"/>
          </a:p>
          <a:p>
            <a:r>
              <a:rPr lang="en-IN" dirty="0" smtClean="0"/>
              <a:t>Preparedness &amp;awareness can reduce damage and save lives.</a:t>
            </a:r>
          </a:p>
          <a:p>
            <a:endParaRPr lang="en-IN" dirty="0"/>
          </a:p>
          <a:p>
            <a:r>
              <a:rPr lang="en-IN" dirty="0" smtClean="0"/>
              <a:t>“we cannot stop earthquakes, but we can learn to live safely with them,”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1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                                      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/>
              <a:t>                                                        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8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Introduction:</a:t>
            </a:r>
          </a:p>
          <a:p>
            <a:r>
              <a:rPr lang="en-IN" dirty="0" smtClean="0"/>
              <a:t>An earthquake is the sudden shaking of the earth’s surface.</a:t>
            </a:r>
          </a:p>
          <a:p>
            <a:endParaRPr lang="en-IN" dirty="0"/>
          </a:p>
          <a:p>
            <a:r>
              <a:rPr lang="en-IN" dirty="0" smtClean="0"/>
              <a:t>Caused by the movement of tectonic plates beneath the earth’s crust.</a:t>
            </a:r>
          </a:p>
          <a:p>
            <a:endParaRPr lang="en-IN" dirty="0"/>
          </a:p>
          <a:p>
            <a:r>
              <a:rPr lang="en-IN" dirty="0" smtClean="0"/>
              <a:t>Can lead to damage, loss of life, and natural changes.</a:t>
            </a:r>
          </a:p>
        </p:txBody>
      </p:sp>
    </p:spTree>
    <p:extLst>
      <p:ext uri="{BB962C8B-B14F-4D97-AF65-F5344CB8AC3E}">
        <p14:creationId xmlns:p14="http://schemas.microsoft.com/office/powerpoint/2010/main" val="204121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Causes of earthquakes:</a:t>
            </a:r>
            <a:endParaRPr lang="en-IN" sz="2400" b="1" dirty="0"/>
          </a:p>
          <a:p>
            <a:r>
              <a:rPr lang="en-IN" b="1" dirty="0" smtClean="0"/>
              <a:t>Tectonic movements  - </a:t>
            </a:r>
            <a:r>
              <a:rPr lang="en-IN" dirty="0" smtClean="0"/>
              <a:t>shifting of plates.</a:t>
            </a:r>
          </a:p>
          <a:p>
            <a:endParaRPr lang="en-IN" b="1" dirty="0"/>
          </a:p>
          <a:p>
            <a:r>
              <a:rPr lang="en-IN" b="1" dirty="0" smtClean="0"/>
              <a:t>Volcanic activity – </a:t>
            </a:r>
            <a:r>
              <a:rPr lang="en-IN" dirty="0" smtClean="0"/>
              <a:t>pressure from magma.</a:t>
            </a:r>
          </a:p>
          <a:p>
            <a:endParaRPr lang="en-IN" b="1" dirty="0"/>
          </a:p>
          <a:p>
            <a:r>
              <a:rPr lang="en-IN" b="1" dirty="0" smtClean="0"/>
              <a:t>Man made causes -  </a:t>
            </a:r>
            <a:r>
              <a:rPr lang="en-IN" dirty="0" smtClean="0"/>
              <a:t>mining, dams, nuclear tests.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6673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Types of seismic waves:</a:t>
            </a:r>
          </a:p>
          <a:p>
            <a:r>
              <a:rPr lang="en-IN" dirty="0" smtClean="0"/>
              <a:t>P-waves (primary waves):  fastest, travel through solids &amp; liquids.</a:t>
            </a:r>
          </a:p>
          <a:p>
            <a:endParaRPr lang="en-IN" dirty="0"/>
          </a:p>
          <a:p>
            <a:r>
              <a:rPr lang="en-IN" dirty="0" smtClean="0"/>
              <a:t>S-waves (secondary): slower, only through solids.</a:t>
            </a:r>
          </a:p>
          <a:p>
            <a:endParaRPr lang="en-IN" dirty="0"/>
          </a:p>
          <a:p>
            <a:r>
              <a:rPr lang="en-IN" dirty="0" smtClean="0"/>
              <a:t>Surface waves: cause most destruction on earth’s surface.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9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Measurement of earthquakes:</a:t>
            </a:r>
          </a:p>
          <a:p>
            <a:r>
              <a:rPr lang="en-IN" dirty="0" smtClean="0"/>
              <a:t>Richter scale - measures magnitude (strength).</a:t>
            </a:r>
          </a:p>
          <a:p>
            <a:endParaRPr lang="en-IN" dirty="0"/>
          </a:p>
          <a:p>
            <a:r>
              <a:rPr lang="en-IN" dirty="0" smtClean="0"/>
              <a:t>Seismograph- instrument used to detect vibration.</a:t>
            </a:r>
          </a:p>
          <a:p>
            <a:endParaRPr lang="en-IN" dirty="0"/>
          </a:p>
          <a:p>
            <a:r>
              <a:rPr lang="en-IN" dirty="0" err="1" smtClean="0"/>
              <a:t>Mercalli</a:t>
            </a:r>
            <a:r>
              <a:rPr lang="en-IN" dirty="0" smtClean="0"/>
              <a:t> scale – measures intensity of damage.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31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885244"/>
            <a:ext cx="10363826" cy="419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Effects of earthquakes:</a:t>
            </a:r>
            <a:endParaRPr lang="en-IN" sz="2400" b="1" dirty="0"/>
          </a:p>
          <a:p>
            <a:pPr marL="0" indent="0">
              <a:buNone/>
            </a:pPr>
            <a:r>
              <a:rPr lang="en-IN" dirty="0" smtClean="0"/>
              <a:t>Destructive:</a:t>
            </a:r>
          </a:p>
          <a:p>
            <a:r>
              <a:rPr lang="en-IN" dirty="0" smtClean="0"/>
              <a:t>Collapse of building &amp; bridges.</a:t>
            </a:r>
          </a:p>
          <a:p>
            <a:r>
              <a:rPr lang="en-IN" dirty="0" smtClean="0"/>
              <a:t>Tsunamis &amp; landslides</a:t>
            </a:r>
          </a:p>
          <a:p>
            <a:r>
              <a:rPr lang="en-IN" dirty="0" smtClean="0"/>
              <a:t>Loss of life &amp; economy</a:t>
            </a:r>
          </a:p>
          <a:p>
            <a:pPr marL="0" indent="0">
              <a:buNone/>
            </a:pPr>
            <a:r>
              <a:rPr lang="en-IN" dirty="0" smtClean="0"/>
              <a:t>Constructive:</a:t>
            </a:r>
          </a:p>
          <a:p>
            <a:r>
              <a:rPr lang="en-IN" dirty="0" smtClean="0"/>
              <a:t>Formation of mountains.</a:t>
            </a:r>
          </a:p>
          <a:p>
            <a:r>
              <a:rPr lang="en-IN" dirty="0" smtClean="0"/>
              <a:t>Release of underground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1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Safety measures:</a:t>
            </a:r>
          </a:p>
          <a:p>
            <a:r>
              <a:rPr lang="en-IN" dirty="0" smtClean="0"/>
              <a:t>Before: build earthquake-resistant structures.</a:t>
            </a:r>
          </a:p>
          <a:p>
            <a:r>
              <a:rPr lang="en-IN" dirty="0" smtClean="0"/>
              <a:t>During: 1.drop, cover, hold.</a:t>
            </a:r>
          </a:p>
          <a:p>
            <a:pPr marL="0" indent="0">
              <a:buNone/>
            </a:pPr>
            <a:r>
              <a:rPr lang="en-IN" dirty="0" smtClean="0"/>
              <a:t>                  2.stay away from window/heavy object</a:t>
            </a:r>
          </a:p>
          <a:p>
            <a:r>
              <a:rPr lang="en-IN" dirty="0" smtClean="0"/>
              <a:t>After:     1.check for injuries &amp; gas leaks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2.follow emergency services.</a:t>
            </a:r>
          </a:p>
        </p:txBody>
      </p:sp>
    </p:spTree>
    <p:extLst>
      <p:ext uri="{BB962C8B-B14F-4D97-AF65-F5344CB8AC3E}">
        <p14:creationId xmlns:p14="http://schemas.microsoft.com/office/powerpoint/2010/main" val="373312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Earth quake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Case studies: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2001 Gujarat earthquake (</a:t>
            </a:r>
            <a:r>
              <a:rPr lang="en-IN" dirty="0" err="1" smtClean="0"/>
              <a:t>india</a:t>
            </a:r>
            <a:r>
              <a:rPr lang="en-IN" dirty="0" smtClean="0"/>
              <a:t>): 20,000+ deaths.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178" y="3341510"/>
            <a:ext cx="6242443" cy="23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385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146</TotalTime>
  <Words>335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Droplet</vt:lpstr>
      <vt:lpstr>.</vt:lpstr>
      <vt:lpstr>Earth quake</vt:lpstr>
      <vt:lpstr>Earth quake</vt:lpstr>
      <vt:lpstr>Earth quake</vt:lpstr>
      <vt:lpstr>Earth quake</vt:lpstr>
      <vt:lpstr>Earth quake</vt:lpstr>
      <vt:lpstr>Earth quake</vt:lpstr>
      <vt:lpstr>Earth quake</vt:lpstr>
      <vt:lpstr>Earth quake</vt:lpstr>
      <vt:lpstr>Earth quake</vt:lpstr>
      <vt:lpstr>Earth quake</vt:lpstr>
      <vt:lpstr>Earth quake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quake</dc:title>
  <dc:creator>vaishnavi</dc:creator>
  <cp:lastModifiedBy>vaishnavi</cp:lastModifiedBy>
  <cp:revision>14</cp:revision>
  <dcterms:created xsi:type="dcterms:W3CDTF">2025-09-18T13:46:25Z</dcterms:created>
  <dcterms:modified xsi:type="dcterms:W3CDTF">2025-09-19T14:25:38Z</dcterms:modified>
</cp:coreProperties>
</file>