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9" r:id="rId9"/>
    <p:sldId id="315" r:id="rId10"/>
    <p:sldId id="314" r:id="rId11"/>
    <p:sldId id="320" r:id="rId12"/>
    <p:sldId id="321" r:id="rId13"/>
    <p:sldId id="322" r:id="rId14"/>
    <p:sldId id="324" r:id="rId15"/>
    <p:sldId id="323" r:id="rId16"/>
    <p:sldId id="325" r:id="rId17"/>
    <p:sldId id="326" r:id="rId18"/>
    <p:sldId id="3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634AD-C60D-4842-8254-D0A800206FFE}" v="9" dt="2023-08-13T19:50:49.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dhanamurarka0@outlook.com" userId="b6c1f171ae6cdb1e" providerId="LiveId" clId="{E44634AD-C60D-4842-8254-D0A800206FFE}"/>
    <pc:docChg chg="undo redo custSel modSld">
      <pc:chgData name="aradhanamurarka0@outlook.com" userId="b6c1f171ae6cdb1e" providerId="LiveId" clId="{E44634AD-C60D-4842-8254-D0A800206FFE}" dt="2023-08-13T19:50:49.325" v="2069"/>
      <pc:docMkLst>
        <pc:docMk/>
      </pc:docMkLst>
      <pc:sldChg chg="modSp mod">
        <pc:chgData name="aradhanamurarka0@outlook.com" userId="b6c1f171ae6cdb1e" providerId="LiveId" clId="{E44634AD-C60D-4842-8254-D0A800206FFE}" dt="2023-08-13T19:37:31.863" v="1259" actId="120"/>
        <pc:sldMkLst>
          <pc:docMk/>
          <pc:sldMk cId="3994011464" sldId="322"/>
        </pc:sldMkLst>
        <pc:spChg chg="mod">
          <ac:chgData name="aradhanamurarka0@outlook.com" userId="b6c1f171ae6cdb1e" providerId="LiveId" clId="{E44634AD-C60D-4842-8254-D0A800206FFE}" dt="2023-08-13T19:37:31.863" v="1259" actId="120"/>
          <ac:spMkLst>
            <pc:docMk/>
            <pc:sldMk cId="3994011464" sldId="322"/>
            <ac:spMk id="17" creationId="{D25B3667-5062-2BF4-A239-BB8D856A6F34}"/>
          </ac:spMkLst>
        </pc:spChg>
      </pc:sldChg>
      <pc:sldChg chg="modSp mod">
        <pc:chgData name="aradhanamurarka0@outlook.com" userId="b6c1f171ae6cdb1e" providerId="LiveId" clId="{E44634AD-C60D-4842-8254-D0A800206FFE}" dt="2023-08-13T19:25:21.139" v="520" actId="20577"/>
        <pc:sldMkLst>
          <pc:docMk/>
          <pc:sldMk cId="969554358" sldId="323"/>
        </pc:sldMkLst>
        <pc:spChg chg="mod">
          <ac:chgData name="aradhanamurarka0@outlook.com" userId="b6c1f171ae6cdb1e" providerId="LiveId" clId="{E44634AD-C60D-4842-8254-D0A800206FFE}" dt="2023-08-13T19:25:21.139" v="520" actId="20577"/>
          <ac:spMkLst>
            <pc:docMk/>
            <pc:sldMk cId="969554358" sldId="323"/>
            <ac:spMk id="17" creationId="{D25B3667-5062-2BF4-A239-BB8D856A6F34}"/>
          </ac:spMkLst>
        </pc:spChg>
      </pc:sldChg>
      <pc:sldChg chg="modSp mod">
        <pc:chgData name="aradhanamurarka0@outlook.com" userId="b6c1f171ae6cdb1e" providerId="LiveId" clId="{E44634AD-C60D-4842-8254-D0A800206FFE}" dt="2023-08-13T19:20:03.749" v="383" actId="2710"/>
        <pc:sldMkLst>
          <pc:docMk/>
          <pc:sldMk cId="3446492208" sldId="324"/>
        </pc:sldMkLst>
        <pc:spChg chg="mod">
          <ac:chgData name="aradhanamurarka0@outlook.com" userId="b6c1f171ae6cdb1e" providerId="LiveId" clId="{E44634AD-C60D-4842-8254-D0A800206FFE}" dt="2023-08-13T19:20:03.749" v="383" actId="2710"/>
          <ac:spMkLst>
            <pc:docMk/>
            <pc:sldMk cId="3446492208" sldId="324"/>
            <ac:spMk id="17" creationId="{D25B3667-5062-2BF4-A239-BB8D856A6F34}"/>
          </ac:spMkLst>
        </pc:spChg>
      </pc:sldChg>
      <pc:sldChg chg="modSp mod">
        <pc:chgData name="aradhanamurarka0@outlook.com" userId="b6c1f171ae6cdb1e" providerId="LiveId" clId="{E44634AD-C60D-4842-8254-D0A800206FFE}" dt="2023-08-13T19:32:40.082" v="996"/>
        <pc:sldMkLst>
          <pc:docMk/>
          <pc:sldMk cId="1839842953" sldId="325"/>
        </pc:sldMkLst>
        <pc:spChg chg="mod">
          <ac:chgData name="aradhanamurarka0@outlook.com" userId="b6c1f171ae6cdb1e" providerId="LiveId" clId="{E44634AD-C60D-4842-8254-D0A800206FFE}" dt="2023-08-13T19:32:40.082" v="996"/>
          <ac:spMkLst>
            <pc:docMk/>
            <pc:sldMk cId="1839842953" sldId="325"/>
            <ac:spMk id="17" creationId="{D25B3667-5062-2BF4-A239-BB8D856A6F34}"/>
          </ac:spMkLst>
        </pc:spChg>
      </pc:sldChg>
      <pc:sldChg chg="modSp mod">
        <pc:chgData name="aradhanamurarka0@outlook.com" userId="b6c1f171ae6cdb1e" providerId="LiveId" clId="{E44634AD-C60D-4842-8254-D0A800206FFE}" dt="2023-08-13T19:45:46.061" v="1793" actId="113"/>
        <pc:sldMkLst>
          <pc:docMk/>
          <pc:sldMk cId="2518645715" sldId="326"/>
        </pc:sldMkLst>
        <pc:spChg chg="mod">
          <ac:chgData name="aradhanamurarka0@outlook.com" userId="b6c1f171ae6cdb1e" providerId="LiveId" clId="{E44634AD-C60D-4842-8254-D0A800206FFE}" dt="2023-08-13T19:45:46.061" v="1793" actId="113"/>
          <ac:spMkLst>
            <pc:docMk/>
            <pc:sldMk cId="2518645715" sldId="326"/>
            <ac:spMk id="17" creationId="{D25B3667-5062-2BF4-A239-BB8D856A6F34}"/>
          </ac:spMkLst>
        </pc:spChg>
      </pc:sldChg>
      <pc:sldChg chg="modSp mod">
        <pc:chgData name="aradhanamurarka0@outlook.com" userId="b6c1f171ae6cdb1e" providerId="LiveId" clId="{E44634AD-C60D-4842-8254-D0A800206FFE}" dt="2023-08-13T19:50:49.325" v="2069"/>
        <pc:sldMkLst>
          <pc:docMk/>
          <pc:sldMk cId="2011915056" sldId="327"/>
        </pc:sldMkLst>
        <pc:spChg chg="mod">
          <ac:chgData name="aradhanamurarka0@outlook.com" userId="b6c1f171ae6cdb1e" providerId="LiveId" clId="{E44634AD-C60D-4842-8254-D0A800206FFE}" dt="2023-08-13T19:50:49.325" v="2069"/>
          <ac:spMkLst>
            <pc:docMk/>
            <pc:sldMk cId="2011915056" sldId="327"/>
            <ac:spMk id="17" creationId="{D25B3667-5062-2BF4-A239-BB8D856A6F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positek.net/time-to-go-bye-bye-jav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Technical</a:t>
            </a:r>
            <a:br>
              <a:rPr lang="en-US" dirty="0"/>
            </a:br>
            <a:r>
              <a:rPr lang="en-US" dirty="0">
                <a:solidFill>
                  <a:schemeClr val="tx1"/>
                </a:solidFill>
              </a:rPr>
              <a:t>Blog</a:t>
            </a:r>
            <a:endParaRPr lang="en-US" sz="8000" dirty="0">
              <a:solidFill>
                <a:schemeClr val="tx1"/>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Using advanced java technology</a:t>
            </a:r>
          </a:p>
          <a:p>
            <a:pPr lvl="7"/>
            <a:r>
              <a:rPr lang="en-US" sz="1400" dirty="0">
                <a:solidFill>
                  <a:schemeClr val="tx1">
                    <a:lumMod val="85000"/>
                    <a:lumOff val="15000"/>
                  </a:schemeClr>
                </a:solidFill>
              </a:rPr>
              <a:t>By Aradhana Murarka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7556686" y="0"/>
            <a:ext cx="4635315" cy="6857993"/>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78389" y="2108326"/>
            <a:ext cx="5461275" cy="2641345"/>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495" y="993513"/>
            <a:ext cx="5560046" cy="3600986"/>
          </a:xfrm>
          <a:prstGeom prst="rect">
            <a:avLst/>
          </a:prstGeom>
          <a:noFill/>
        </p:spPr>
        <p:txBody>
          <a:bodyPr wrap="square" rtlCol="0" anchor="ctr">
            <a:spAutoFit/>
          </a:bodyPr>
          <a:lstStyle/>
          <a:p>
            <a:pPr>
              <a:lnSpc>
                <a:spcPct val="250000"/>
              </a:lnSpc>
            </a:pPr>
            <a:r>
              <a:rPr lang="en-US" sz="4000" dirty="0"/>
              <a:t>Profile page</a:t>
            </a:r>
          </a:p>
          <a:p>
            <a:r>
              <a:rPr lang="en-US" sz="1600" dirty="0"/>
              <a:t>This profile page opens after the user is successfully logged in.</a:t>
            </a:r>
          </a:p>
          <a:p>
            <a:r>
              <a:rPr lang="en-US" sz="1600" dirty="0"/>
              <a:t>If the user == null than it will be redirected to login page. In this page user gets multiple models such as profile model profile edit model post blog model and logout model  from here the user can view the multiple posts available </a:t>
            </a:r>
          </a:p>
          <a:p>
            <a:r>
              <a:rPr lang="en-US" sz="1600" b="1" dirty="0"/>
              <a:t>like and comment</a:t>
            </a:r>
            <a:r>
              <a:rPr lang="en-US" sz="1600" dirty="0"/>
              <a:t> on it and can filter the posts according to the category.</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profile.jsp</a:t>
            </a:r>
            <a:endParaRPr lang="en-IN" dirty="0">
              <a:solidFill>
                <a:schemeClr val="bg1"/>
              </a:solidFill>
            </a:endParaRPr>
          </a:p>
        </p:txBody>
      </p:sp>
    </p:spTree>
    <p:extLst>
      <p:ext uri="{BB962C8B-B14F-4D97-AF65-F5344CB8AC3E}">
        <p14:creationId xmlns:p14="http://schemas.microsoft.com/office/powerpoint/2010/main" val="399401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78389" y="2112003"/>
            <a:ext cx="5461275" cy="2633990"/>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495" y="1485953"/>
            <a:ext cx="5560046" cy="2616101"/>
          </a:xfrm>
          <a:prstGeom prst="rect">
            <a:avLst/>
          </a:prstGeom>
          <a:noFill/>
        </p:spPr>
        <p:txBody>
          <a:bodyPr wrap="square" rtlCol="0" anchor="ctr">
            <a:spAutoFit/>
          </a:bodyPr>
          <a:lstStyle/>
          <a:p>
            <a:pPr>
              <a:lnSpc>
                <a:spcPct val="250000"/>
              </a:lnSpc>
            </a:pPr>
            <a:r>
              <a:rPr lang="en-US" sz="4000" dirty="0"/>
              <a:t>User information</a:t>
            </a:r>
          </a:p>
          <a:p>
            <a:r>
              <a:rPr lang="en-US" sz="1600" dirty="0"/>
              <a:t>Once the user is logged in to the website the user information will be set in the session object and here all the data of the user is being fetched from the session object</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profile.jsp</a:t>
            </a:r>
            <a:endParaRPr lang="en-IN" dirty="0">
              <a:solidFill>
                <a:schemeClr val="bg1"/>
              </a:solidFill>
            </a:endParaRPr>
          </a:p>
        </p:txBody>
      </p:sp>
    </p:spTree>
    <p:extLst>
      <p:ext uri="{BB962C8B-B14F-4D97-AF65-F5344CB8AC3E}">
        <p14:creationId xmlns:p14="http://schemas.microsoft.com/office/powerpoint/2010/main" val="344649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78389" y="2112389"/>
            <a:ext cx="5461275" cy="2633217"/>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53565" y="1485953"/>
            <a:ext cx="5560046" cy="2616101"/>
          </a:xfrm>
          <a:prstGeom prst="rect">
            <a:avLst/>
          </a:prstGeom>
          <a:noFill/>
        </p:spPr>
        <p:txBody>
          <a:bodyPr wrap="square" rtlCol="0" anchor="ctr">
            <a:spAutoFit/>
          </a:bodyPr>
          <a:lstStyle/>
          <a:p>
            <a:pPr>
              <a:lnSpc>
                <a:spcPct val="250000"/>
              </a:lnSpc>
            </a:pPr>
            <a:r>
              <a:rPr lang="en-US" sz="4000" dirty="0"/>
              <a:t>User information Edit</a:t>
            </a:r>
          </a:p>
          <a:p>
            <a:r>
              <a:rPr lang="en-US" sz="1600" dirty="0"/>
              <a:t>User can modify his/her details such as name ,  password, email , profile picture and status (ID , gender ) cannot be modified </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profile.jsp</a:t>
            </a:r>
            <a:endParaRPr lang="en-IN" dirty="0">
              <a:solidFill>
                <a:schemeClr val="bg1"/>
              </a:solidFill>
            </a:endParaRPr>
          </a:p>
        </p:txBody>
      </p:sp>
    </p:spTree>
    <p:extLst>
      <p:ext uri="{BB962C8B-B14F-4D97-AF65-F5344CB8AC3E}">
        <p14:creationId xmlns:p14="http://schemas.microsoft.com/office/powerpoint/2010/main" val="96955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78389" y="2113288"/>
            <a:ext cx="5461275" cy="2631419"/>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56171" y="993512"/>
            <a:ext cx="5560046" cy="3600986"/>
          </a:xfrm>
          <a:prstGeom prst="rect">
            <a:avLst/>
          </a:prstGeom>
          <a:noFill/>
        </p:spPr>
        <p:txBody>
          <a:bodyPr wrap="square" rtlCol="0" anchor="ctr">
            <a:spAutoFit/>
          </a:bodyPr>
          <a:lstStyle/>
          <a:p>
            <a:pPr>
              <a:lnSpc>
                <a:spcPct val="250000"/>
              </a:lnSpc>
            </a:pPr>
            <a:r>
              <a:rPr lang="en-US" sz="4000" dirty="0"/>
              <a:t>Post Blog</a:t>
            </a:r>
          </a:p>
          <a:p>
            <a:r>
              <a:rPr lang="en-US" sz="1600" dirty="0"/>
              <a:t>This is the main thing the project is all about. Posting blog on the feed , here the user can post about whatever in his/her mind can share about there knowledge under a  specific category. For posting a blog the fields that cannot be null are post category,  post title  post content ( code and image) are optional. If the user do not post the image than the post will be given a default post pic.</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profile.jsp</a:t>
            </a:r>
            <a:endParaRPr lang="en-IN" dirty="0">
              <a:solidFill>
                <a:schemeClr val="bg1"/>
              </a:solidFill>
            </a:endParaRPr>
          </a:p>
        </p:txBody>
      </p:sp>
    </p:spTree>
    <p:extLst>
      <p:ext uri="{BB962C8B-B14F-4D97-AF65-F5344CB8AC3E}">
        <p14:creationId xmlns:p14="http://schemas.microsoft.com/office/powerpoint/2010/main" val="183984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78389" y="2232458"/>
            <a:ext cx="5461275" cy="2393078"/>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495" y="870402"/>
            <a:ext cx="5560046" cy="3847207"/>
          </a:xfrm>
          <a:prstGeom prst="rect">
            <a:avLst/>
          </a:prstGeom>
          <a:noFill/>
        </p:spPr>
        <p:txBody>
          <a:bodyPr wrap="square" rtlCol="0" anchor="ctr">
            <a:spAutoFit/>
          </a:bodyPr>
          <a:lstStyle/>
          <a:p>
            <a:pPr>
              <a:lnSpc>
                <a:spcPct val="250000"/>
              </a:lnSpc>
            </a:pPr>
            <a:r>
              <a:rPr lang="en-US" sz="4000" dirty="0"/>
              <a:t>Blog page</a:t>
            </a:r>
          </a:p>
          <a:p>
            <a:r>
              <a:rPr lang="en-US" sz="1600" dirty="0"/>
              <a:t>After clicking on the read more button user will be redirected to this page. here the post id is being transferred to this page by </a:t>
            </a:r>
            <a:r>
              <a:rPr lang="en-US" sz="1600" dirty="0" err="1"/>
              <a:t>url</a:t>
            </a:r>
            <a:r>
              <a:rPr lang="en-US" sz="1600" dirty="0"/>
              <a:t> re-writing so that whenever you click on any post’s read more button you will be redirected to a dynamically loading page . here the user can read more about the blog view the code mage available by the one who posted it </a:t>
            </a:r>
            <a:r>
              <a:rPr lang="en-US" sz="1600" b="1" dirty="0"/>
              <a:t>like and comment</a:t>
            </a:r>
            <a:r>
              <a:rPr lang="en-US" sz="1600" dirty="0"/>
              <a:t> and can also view on which</a:t>
            </a:r>
            <a:r>
              <a:rPr lang="en-US" sz="1600" b="1" dirty="0"/>
              <a:t> date </a:t>
            </a:r>
            <a:r>
              <a:rPr lang="en-US" sz="1600" dirty="0"/>
              <a:t>this blog was posted and also the </a:t>
            </a:r>
            <a:r>
              <a:rPr lang="en-US" sz="1600" b="1" dirty="0"/>
              <a:t>information of the user who posted it.</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show_blog_page.jsp</a:t>
            </a:r>
            <a:endParaRPr lang="en-IN" dirty="0">
              <a:solidFill>
                <a:schemeClr val="bg1"/>
              </a:solidFill>
            </a:endParaRPr>
          </a:p>
        </p:txBody>
      </p:sp>
    </p:spTree>
    <p:extLst>
      <p:ext uri="{BB962C8B-B14F-4D97-AF65-F5344CB8AC3E}">
        <p14:creationId xmlns:p14="http://schemas.microsoft.com/office/powerpoint/2010/main" val="251864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525421" y="2232458"/>
            <a:ext cx="4967211" cy="2393078"/>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495" y="1362843"/>
            <a:ext cx="5560046" cy="2862322"/>
          </a:xfrm>
          <a:prstGeom prst="rect">
            <a:avLst/>
          </a:prstGeom>
          <a:noFill/>
        </p:spPr>
        <p:txBody>
          <a:bodyPr wrap="square" rtlCol="0" anchor="ctr">
            <a:spAutoFit/>
          </a:bodyPr>
          <a:lstStyle/>
          <a:p>
            <a:pPr>
              <a:lnSpc>
                <a:spcPct val="250000"/>
              </a:lnSpc>
            </a:pPr>
            <a:r>
              <a:rPr lang="en-US" sz="4000" dirty="0"/>
              <a:t>Comment Module</a:t>
            </a:r>
          </a:p>
          <a:p>
            <a:r>
              <a:rPr lang="en-US" sz="1600" dirty="0"/>
              <a:t>Here user can add his/her comments and also view the comments posted by multiple users. And by clicking on there name the user will be able to see all the details except (password) about the ones who commented on this post.</a:t>
            </a:r>
          </a:p>
          <a:p>
            <a:endParaRPr lang="en-US" sz="1600" dirty="0"/>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show_blog_page.jsp</a:t>
            </a:r>
            <a:endParaRPr lang="en-IN" dirty="0">
              <a:solidFill>
                <a:schemeClr val="bg1"/>
              </a:solidFill>
            </a:endParaRPr>
          </a:p>
        </p:txBody>
      </p:sp>
    </p:spTree>
    <p:extLst>
      <p:ext uri="{BB962C8B-B14F-4D97-AF65-F5344CB8AC3E}">
        <p14:creationId xmlns:p14="http://schemas.microsoft.com/office/powerpoint/2010/main" val="201191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Introduction </a:t>
            </a:r>
          </a:p>
        </p:txBody>
      </p:sp>
      <p:sp>
        <p:nvSpPr>
          <p:cNvPr id="4" name="Content Placeholder 3">
            <a:extLst>
              <a:ext uri="{FF2B5EF4-FFF2-40B4-BE49-F238E27FC236}">
                <a16:creationId xmlns:a16="http://schemas.microsoft.com/office/drawing/2014/main" id="{9DD2F7AF-2B47-3A65-1563-76665DBCC4AF}"/>
              </a:ext>
            </a:extLst>
          </p:cNvPr>
          <p:cNvSpPr>
            <a:spLocks noGrp="1"/>
          </p:cNvSpPr>
          <p:nvPr>
            <p:ph idx="1"/>
          </p:nvPr>
        </p:nvSpPr>
        <p:spPr/>
        <p:txBody>
          <a:bodyPr/>
          <a:lstStyle/>
          <a:p>
            <a:r>
              <a:rPr lang="en-US" dirty="0"/>
              <a:t>The technical blog is a website that allows the end user to read the content online posted here and can also post about wherever in their mind under a specific category. This project is developed with the help of advanced java technology the blog posted by a single user will be categorized under a category such as java programming data structure , computer networks and web technology. The users can register themselves and can also view the profile of other users who had posted. The project allow people to come on internet platform and share there about their knowledge. </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02F4-C0F5-5DB0-F071-5F4BEF67F9A9}"/>
              </a:ext>
            </a:extLst>
          </p:cNvPr>
          <p:cNvSpPr>
            <a:spLocks noGrp="1"/>
          </p:cNvSpPr>
          <p:nvPr>
            <p:ph type="title"/>
          </p:nvPr>
        </p:nvSpPr>
        <p:spPr>
          <a:xfrm>
            <a:off x="1097280" y="239950"/>
            <a:ext cx="10058400" cy="1450757"/>
          </a:xfrm>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8CB86FE2-AF9E-15A7-9BAF-C86FD057D0A1}"/>
              </a:ext>
            </a:extLst>
          </p:cNvPr>
          <p:cNvSpPr>
            <a:spLocks noGrp="1"/>
          </p:cNvSpPr>
          <p:nvPr>
            <p:ph idx="1"/>
          </p:nvPr>
        </p:nvSpPr>
        <p:spPr/>
        <p:txBody>
          <a:bodyPr/>
          <a:lstStyle/>
          <a:p>
            <a:r>
              <a:rPr lang="en-US" dirty="0"/>
              <a:t>This project is developed with the help of advanced java technology. This project allow people to come on internet platform and share there about knowledge. The blog posted by a single user will be categorized under a category such as java programming , data structure , computer networks and web technology. Only admin has the right to add new categories . the user may post a blog inside a specific category, including captions, images, title, description of the post. The content posted by the multiple users will be shown on the main page of the website and also on the profile page of the user the visitors can surf on the website locate the related content they are interested in, categorize all the posts  and look for some specific post they only want to see. They may also like the post and add comments on the posts (if they have registered themselves and logged in to the website. </a:t>
            </a:r>
            <a:endParaRPr lang="en-IN" dirty="0"/>
          </a:p>
        </p:txBody>
      </p:sp>
    </p:spTree>
    <p:extLst>
      <p:ext uri="{BB962C8B-B14F-4D97-AF65-F5344CB8AC3E}">
        <p14:creationId xmlns:p14="http://schemas.microsoft.com/office/powerpoint/2010/main" val="361502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tretch>
            <a:fillRect/>
          </a:stretch>
        </p:blipFill>
        <p:spPr>
          <a:xfrm>
            <a:off x="237495" y="1135538"/>
            <a:ext cx="5543064" cy="4586923"/>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978" y="223520"/>
            <a:ext cx="5560046" cy="4124206"/>
          </a:xfrm>
          <a:prstGeom prst="rect">
            <a:avLst/>
          </a:prstGeom>
          <a:noFill/>
        </p:spPr>
        <p:txBody>
          <a:bodyPr wrap="square" rtlCol="0">
            <a:spAutoFit/>
          </a:bodyPr>
          <a:lstStyle/>
          <a:p>
            <a:pPr>
              <a:lnSpc>
                <a:spcPct val="250000"/>
              </a:lnSpc>
            </a:pPr>
            <a:r>
              <a:rPr lang="en-US" sz="4000" dirty="0"/>
              <a:t>Database Setup </a:t>
            </a:r>
          </a:p>
          <a:p>
            <a:r>
              <a:rPr lang="en-US" dirty="0">
                <a:solidFill>
                  <a:schemeClr val="tx1">
                    <a:lumMod val="75000"/>
                    <a:lumOff val="25000"/>
                  </a:schemeClr>
                </a:solidFill>
              </a:rPr>
              <a:t>The database name is </a:t>
            </a:r>
            <a:r>
              <a:rPr lang="en-US" dirty="0" err="1">
                <a:solidFill>
                  <a:schemeClr val="tx1">
                    <a:lumMod val="75000"/>
                    <a:lumOff val="25000"/>
                  </a:schemeClr>
                </a:solidFill>
              </a:rPr>
              <a:t>techblog</a:t>
            </a:r>
            <a:r>
              <a:rPr lang="en-US" dirty="0">
                <a:solidFill>
                  <a:schemeClr val="tx1">
                    <a:lumMod val="75000"/>
                    <a:lumOff val="25000"/>
                  </a:schemeClr>
                </a:solidFill>
              </a:rPr>
              <a:t> which include many tables that are connect with each other with the help of foreign key </a:t>
            </a:r>
          </a:p>
          <a:p>
            <a:r>
              <a:rPr lang="en-US" dirty="0">
                <a:solidFill>
                  <a:schemeClr val="tx1">
                    <a:lumMod val="75000"/>
                    <a:lumOff val="25000"/>
                  </a:schemeClr>
                </a:solidFill>
              </a:rPr>
              <a:t>Tables -:</a:t>
            </a:r>
          </a:p>
          <a:p>
            <a:pPr marL="342900" indent="-342900">
              <a:buFont typeface="+mj-lt"/>
              <a:buAutoNum type="arabicPeriod"/>
            </a:pPr>
            <a:r>
              <a:rPr lang="en-US" dirty="0">
                <a:solidFill>
                  <a:schemeClr val="tx1">
                    <a:lumMod val="75000"/>
                    <a:lumOff val="25000"/>
                  </a:schemeClr>
                </a:solidFill>
              </a:rPr>
              <a:t>Categories </a:t>
            </a:r>
          </a:p>
          <a:p>
            <a:pPr marL="342900" indent="-342900">
              <a:buFont typeface="+mj-lt"/>
              <a:buAutoNum type="arabicPeriod"/>
            </a:pPr>
            <a:r>
              <a:rPr lang="en-US" dirty="0">
                <a:solidFill>
                  <a:schemeClr val="tx1">
                    <a:lumMod val="75000"/>
                    <a:lumOff val="25000"/>
                  </a:schemeClr>
                </a:solidFill>
              </a:rPr>
              <a:t>Likes</a:t>
            </a:r>
          </a:p>
          <a:p>
            <a:pPr marL="342900" indent="-342900">
              <a:buFont typeface="+mj-lt"/>
              <a:buAutoNum type="arabicPeriod"/>
            </a:pPr>
            <a:r>
              <a:rPr lang="en-US" dirty="0">
                <a:solidFill>
                  <a:schemeClr val="tx1">
                    <a:lumMod val="75000"/>
                    <a:lumOff val="25000"/>
                  </a:schemeClr>
                </a:solidFill>
              </a:rPr>
              <a:t>Post</a:t>
            </a:r>
          </a:p>
          <a:p>
            <a:pPr marL="342900" indent="-342900">
              <a:buFont typeface="+mj-lt"/>
              <a:buAutoNum type="arabicPeriod"/>
            </a:pPr>
            <a:r>
              <a:rPr lang="en-US" dirty="0">
                <a:solidFill>
                  <a:schemeClr val="tx1">
                    <a:lumMod val="75000"/>
                    <a:lumOff val="25000"/>
                  </a:schemeClr>
                </a:solidFill>
              </a:rPr>
              <a:t>Users </a:t>
            </a:r>
          </a:p>
          <a:p>
            <a:pPr marL="342900" indent="-342900">
              <a:buFont typeface="+mj-lt"/>
              <a:buAutoNum type="arabicPeriod"/>
            </a:pPr>
            <a:r>
              <a:rPr lang="en-US" dirty="0">
                <a:solidFill>
                  <a:schemeClr val="tx1">
                    <a:lumMod val="75000"/>
                    <a:lumOff val="25000"/>
                  </a:schemeClr>
                </a:solidFill>
              </a:rPr>
              <a:t>Comments </a:t>
            </a:r>
            <a:endParaRPr lang="en-IN" dirty="0">
              <a:solidFill>
                <a:schemeClr val="tx1">
                  <a:lumMod val="75000"/>
                  <a:lumOff val="25000"/>
                </a:schemeClr>
              </a:solidFill>
            </a:endParaRPr>
          </a:p>
        </p:txBody>
      </p:sp>
      <p:sp>
        <p:nvSpPr>
          <p:cNvPr id="18" name="TextBox 17">
            <a:extLst>
              <a:ext uri="{FF2B5EF4-FFF2-40B4-BE49-F238E27FC236}">
                <a16:creationId xmlns:a16="http://schemas.microsoft.com/office/drawing/2014/main" id="{F2CA704A-B9AE-7D5D-BEC9-E0952E773305}"/>
              </a:ext>
            </a:extLst>
          </p:cNvPr>
          <p:cNvSpPr txBox="1"/>
          <p:nvPr/>
        </p:nvSpPr>
        <p:spPr>
          <a:xfrm>
            <a:off x="1656080" y="435305"/>
            <a:ext cx="1910080" cy="369332"/>
          </a:xfrm>
          <a:prstGeom prst="rect">
            <a:avLst/>
          </a:prstGeom>
          <a:noFill/>
        </p:spPr>
        <p:txBody>
          <a:bodyPr wrap="square" rtlCol="0">
            <a:spAutoFit/>
          </a:bodyPr>
          <a:lstStyle/>
          <a:p>
            <a:pPr algn="ctr"/>
            <a:r>
              <a:rPr lang="en-US" dirty="0">
                <a:solidFill>
                  <a:schemeClr val="bg1"/>
                </a:solidFill>
              </a:rPr>
              <a:t>ER Diagram</a:t>
            </a:r>
            <a:endParaRPr lang="en-IN" dirty="0">
              <a:solidFill>
                <a:schemeClr val="bg1"/>
              </a:solidFill>
            </a:endParaRPr>
          </a:p>
        </p:txBody>
      </p:sp>
    </p:spTree>
    <p:extLst>
      <p:ext uri="{BB962C8B-B14F-4D97-AF65-F5344CB8AC3E}">
        <p14:creationId xmlns:p14="http://schemas.microsoft.com/office/powerpoint/2010/main" val="409394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37495" y="1865942"/>
            <a:ext cx="5543064" cy="3126114"/>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292378" y="1564640"/>
            <a:ext cx="5560046" cy="2123658"/>
          </a:xfrm>
          <a:prstGeom prst="rect">
            <a:avLst/>
          </a:prstGeom>
          <a:noFill/>
        </p:spPr>
        <p:txBody>
          <a:bodyPr wrap="square" rtlCol="0" anchor="ctr">
            <a:spAutoFit/>
          </a:bodyPr>
          <a:lstStyle/>
          <a:p>
            <a:pPr>
              <a:lnSpc>
                <a:spcPct val="250000"/>
              </a:lnSpc>
            </a:pPr>
            <a:r>
              <a:rPr lang="en-US" sz="4000" dirty="0"/>
              <a:t>The Home page</a:t>
            </a:r>
          </a:p>
          <a:p>
            <a:r>
              <a:rPr lang="en-US" sz="1600" dirty="0"/>
              <a:t>The posts are dynamically loading from database the user can filter the posts according to category</a:t>
            </a:r>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1910080" cy="369332"/>
          </a:xfrm>
          <a:prstGeom prst="rect">
            <a:avLst/>
          </a:prstGeom>
          <a:noFill/>
        </p:spPr>
        <p:txBody>
          <a:bodyPr wrap="square" rtlCol="0">
            <a:spAutoFit/>
          </a:bodyPr>
          <a:lstStyle/>
          <a:p>
            <a:pPr algn="ctr"/>
            <a:r>
              <a:rPr lang="en-US" dirty="0" err="1">
                <a:solidFill>
                  <a:schemeClr val="bg1"/>
                </a:solidFill>
              </a:rPr>
              <a:t>Index.jsp</a:t>
            </a:r>
            <a:endParaRPr lang="en-IN" dirty="0">
              <a:solidFill>
                <a:schemeClr val="bg1"/>
              </a:solidFill>
            </a:endParaRPr>
          </a:p>
        </p:txBody>
      </p:sp>
    </p:spTree>
    <p:extLst>
      <p:ext uri="{BB962C8B-B14F-4D97-AF65-F5344CB8AC3E}">
        <p14:creationId xmlns:p14="http://schemas.microsoft.com/office/powerpoint/2010/main" val="428202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FA97-EFE5-8361-5351-555E26BEE818}"/>
              </a:ext>
            </a:extLst>
          </p:cNvPr>
          <p:cNvSpPr>
            <a:spLocks noGrp="1"/>
          </p:cNvSpPr>
          <p:nvPr>
            <p:ph type="title"/>
          </p:nvPr>
        </p:nvSpPr>
        <p:spPr/>
        <p:txBody>
          <a:bodyPr/>
          <a:lstStyle/>
          <a:p>
            <a:r>
              <a:rPr lang="en-US" dirty="0"/>
              <a:t>Connection Provider</a:t>
            </a:r>
            <a:endParaRPr lang="en-IN" dirty="0"/>
          </a:p>
        </p:txBody>
      </p:sp>
      <p:sp>
        <p:nvSpPr>
          <p:cNvPr id="3" name="Content Placeholder 2">
            <a:extLst>
              <a:ext uri="{FF2B5EF4-FFF2-40B4-BE49-F238E27FC236}">
                <a16:creationId xmlns:a16="http://schemas.microsoft.com/office/drawing/2014/main" id="{F76A7FF6-1AA0-0477-FF00-F157E80230B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a multiple time where I got to use SQL connection to insert or retrieve data from database to prevent making connection again and again connection provider is the utility class which can provide connection to any classes as a parameter to their constructor</a:t>
            </a:r>
          </a:p>
          <a:p>
            <a:endParaRPr lang="en-IN" dirty="0"/>
          </a:p>
          <a:p>
            <a:endParaRPr lang="en-IN" dirty="0"/>
          </a:p>
        </p:txBody>
      </p:sp>
    </p:spTree>
    <p:extLst>
      <p:ext uri="{BB962C8B-B14F-4D97-AF65-F5344CB8AC3E}">
        <p14:creationId xmlns:p14="http://schemas.microsoft.com/office/powerpoint/2010/main" val="381757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5643-CBB5-21BF-BA40-7812BB88E902}"/>
              </a:ext>
            </a:extLst>
          </p:cNvPr>
          <p:cNvSpPr>
            <a:spLocks noGrp="1"/>
          </p:cNvSpPr>
          <p:nvPr>
            <p:ph type="title"/>
          </p:nvPr>
        </p:nvSpPr>
        <p:spPr/>
        <p:txBody>
          <a:bodyPr/>
          <a:lstStyle/>
          <a:p>
            <a:r>
              <a:rPr lang="en-US" dirty="0"/>
              <a:t>Registration Module</a:t>
            </a:r>
            <a:endParaRPr lang="en-IN" dirty="0"/>
          </a:p>
        </p:txBody>
      </p:sp>
      <p:sp>
        <p:nvSpPr>
          <p:cNvPr id="3" name="Content Placeholder 2">
            <a:extLst>
              <a:ext uri="{FF2B5EF4-FFF2-40B4-BE49-F238E27FC236}">
                <a16:creationId xmlns:a16="http://schemas.microsoft.com/office/drawing/2014/main" id="{74C5FAB9-A87D-A1A2-9A0F-F2BC096824D2}"/>
              </a:ext>
            </a:extLst>
          </p:cNvPr>
          <p:cNvSpPr>
            <a:spLocks noGrp="1"/>
          </p:cNvSpPr>
          <p:nvPr>
            <p:ph idx="1"/>
          </p:nvPr>
        </p:nvSpPr>
        <p:spPr/>
        <p:txBody>
          <a:bodyPr/>
          <a:lstStyle/>
          <a:p>
            <a:r>
              <a:rPr lang="en-US" dirty="0"/>
              <a:t>User table in the database which carries all the information about the user </a:t>
            </a:r>
          </a:p>
          <a:p>
            <a:endParaRPr lang="en-IN" dirty="0"/>
          </a:p>
        </p:txBody>
      </p:sp>
      <p:pic>
        <p:nvPicPr>
          <p:cNvPr id="5" name="Picture 4">
            <a:extLst>
              <a:ext uri="{FF2B5EF4-FFF2-40B4-BE49-F238E27FC236}">
                <a16:creationId xmlns:a16="http://schemas.microsoft.com/office/drawing/2014/main" id="{A204C620-6C1E-40FB-6161-BBC09F2F2B49}"/>
              </a:ext>
            </a:extLst>
          </p:cNvPr>
          <p:cNvPicPr>
            <a:picLocks noChangeAspect="1"/>
          </p:cNvPicPr>
          <p:nvPr/>
        </p:nvPicPr>
        <p:blipFill>
          <a:blip r:embed="rId2"/>
          <a:stretch>
            <a:fillRect/>
          </a:stretch>
        </p:blipFill>
        <p:spPr>
          <a:xfrm>
            <a:off x="1189742" y="2598348"/>
            <a:ext cx="5707875" cy="1661304"/>
          </a:xfrm>
          <a:prstGeom prst="rect">
            <a:avLst/>
          </a:prstGeom>
        </p:spPr>
      </p:pic>
      <p:sp>
        <p:nvSpPr>
          <p:cNvPr id="6" name="TextBox 5">
            <a:extLst>
              <a:ext uri="{FF2B5EF4-FFF2-40B4-BE49-F238E27FC236}">
                <a16:creationId xmlns:a16="http://schemas.microsoft.com/office/drawing/2014/main" id="{B60CCF10-E676-149F-12BA-B0BF28124F08}"/>
              </a:ext>
            </a:extLst>
          </p:cNvPr>
          <p:cNvSpPr txBox="1"/>
          <p:nvPr/>
        </p:nvSpPr>
        <p:spPr>
          <a:xfrm>
            <a:off x="1280160" y="4734560"/>
            <a:ext cx="5707875" cy="369332"/>
          </a:xfrm>
          <a:prstGeom prst="rect">
            <a:avLst/>
          </a:prstGeom>
          <a:noFill/>
        </p:spPr>
        <p:txBody>
          <a:bodyPr wrap="square" rtlCol="0">
            <a:spAutoFit/>
          </a:bodyPr>
          <a:lstStyle/>
          <a:p>
            <a:r>
              <a:rPr lang="en-US" dirty="0" err="1"/>
              <a:t>Userdata</a:t>
            </a:r>
            <a:r>
              <a:rPr lang="en-US" dirty="0" err="1">
                <a:sym typeface="Wingdings" panose="05000000000000000000" pitchFamily="2" charset="2"/>
              </a:rPr>
              <a:t>formservlet</a:t>
            </a:r>
            <a:r>
              <a:rPr lang="en-US" dirty="0">
                <a:sym typeface="Wingdings" panose="05000000000000000000" pitchFamily="2" charset="2"/>
              </a:rPr>
              <a:t>-</a:t>
            </a:r>
            <a:r>
              <a:rPr lang="en-US" dirty="0" err="1">
                <a:sym typeface="Wingdings" panose="05000000000000000000" pitchFamily="2" charset="2"/>
              </a:rPr>
              <a:t>userclassobjectdatabase</a:t>
            </a:r>
            <a:endParaRPr lang="en-IN" dirty="0"/>
          </a:p>
        </p:txBody>
      </p:sp>
    </p:spTree>
    <p:extLst>
      <p:ext uri="{BB962C8B-B14F-4D97-AF65-F5344CB8AC3E}">
        <p14:creationId xmlns:p14="http://schemas.microsoft.com/office/powerpoint/2010/main" val="15139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37495" y="2097262"/>
            <a:ext cx="5543064" cy="2663474"/>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272058" y="1239731"/>
            <a:ext cx="5560046" cy="3108543"/>
          </a:xfrm>
          <a:prstGeom prst="rect">
            <a:avLst/>
          </a:prstGeom>
          <a:noFill/>
        </p:spPr>
        <p:txBody>
          <a:bodyPr wrap="square" rtlCol="0" anchor="ctr">
            <a:spAutoFit/>
          </a:bodyPr>
          <a:lstStyle/>
          <a:p>
            <a:pPr>
              <a:lnSpc>
                <a:spcPct val="250000"/>
              </a:lnSpc>
            </a:pPr>
            <a:r>
              <a:rPr lang="en-US" sz="4000" dirty="0"/>
              <a:t>Registration page</a:t>
            </a:r>
          </a:p>
          <a:p>
            <a:r>
              <a:rPr lang="en-US" sz="1600" dirty="0"/>
              <a:t>The Resister button is disabled on the front end using JavaScript until the user fills all necessary details this prevents going null data on the server</a:t>
            </a:r>
          </a:p>
          <a:p>
            <a:endParaRPr lang="en-US" sz="1600" dirty="0"/>
          </a:p>
          <a:p>
            <a:r>
              <a:rPr lang="en-US" sz="1600" dirty="0"/>
              <a:t>This page is fully designed by me contains no bootstrap property</a:t>
            </a:r>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RegistrationPage.jsp</a:t>
            </a:r>
            <a:endParaRPr lang="en-IN" dirty="0">
              <a:solidFill>
                <a:schemeClr val="bg1"/>
              </a:solidFill>
            </a:endParaRPr>
          </a:p>
        </p:txBody>
      </p:sp>
    </p:spTree>
    <p:extLst>
      <p:ext uri="{BB962C8B-B14F-4D97-AF65-F5344CB8AC3E}">
        <p14:creationId xmlns:p14="http://schemas.microsoft.com/office/powerpoint/2010/main" val="405599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D83545-A544-8251-16BA-9E1D4885D08F}"/>
              </a:ext>
            </a:extLst>
          </p:cNvPr>
          <p:cNvSpPr/>
          <p:nvPr/>
        </p:nvSpPr>
        <p:spPr>
          <a:xfrm>
            <a:off x="-1" y="-93306"/>
            <a:ext cx="6156000" cy="6516000"/>
          </a:xfrm>
          <a:prstGeom prst="rect">
            <a:avLst/>
          </a:prstGeom>
          <a:solidFill>
            <a:schemeClr val="tx1">
              <a:lumMod val="85000"/>
              <a:lumOff val="1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01A2836-B4C1-2030-C4DA-9E8D5033CC50}"/>
              </a:ext>
            </a:extLst>
          </p:cNvPr>
          <p:cNvPicPr>
            <a:picLocks noChangeAspect="1"/>
          </p:cNvPicPr>
          <p:nvPr/>
        </p:nvPicPr>
        <p:blipFill>
          <a:blip r:embed="rId2"/>
          <a:srcRect/>
          <a:stretch/>
        </p:blipFill>
        <p:spPr>
          <a:xfrm>
            <a:off x="237495" y="2108326"/>
            <a:ext cx="5543064" cy="2641345"/>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D25B3667-5062-2BF4-A239-BB8D856A6F34}"/>
              </a:ext>
            </a:extLst>
          </p:cNvPr>
          <p:cNvSpPr txBox="1"/>
          <p:nvPr/>
        </p:nvSpPr>
        <p:spPr>
          <a:xfrm>
            <a:off x="6393495" y="1239731"/>
            <a:ext cx="5560046" cy="3108543"/>
          </a:xfrm>
          <a:prstGeom prst="rect">
            <a:avLst/>
          </a:prstGeom>
          <a:noFill/>
        </p:spPr>
        <p:txBody>
          <a:bodyPr wrap="square" rtlCol="0" anchor="ctr">
            <a:spAutoFit/>
          </a:bodyPr>
          <a:lstStyle/>
          <a:p>
            <a:pPr>
              <a:lnSpc>
                <a:spcPct val="250000"/>
              </a:lnSpc>
            </a:pPr>
            <a:r>
              <a:rPr lang="en-US" sz="4000" dirty="0"/>
              <a:t>Login page</a:t>
            </a:r>
          </a:p>
          <a:p>
            <a:r>
              <a:rPr lang="en-US" sz="1600" dirty="0"/>
              <a:t>The login button is disabled on the front end using JavaScript until the user fills all necessary details this prevents going null data on the server</a:t>
            </a:r>
          </a:p>
          <a:p>
            <a:endParaRPr lang="en-US" sz="1600" dirty="0"/>
          </a:p>
          <a:p>
            <a:r>
              <a:rPr lang="en-US" sz="1600" dirty="0"/>
              <a:t>This page is fully designed by me contains no bootstrap property</a:t>
            </a:r>
          </a:p>
        </p:txBody>
      </p:sp>
      <p:sp>
        <p:nvSpPr>
          <p:cNvPr id="18" name="TextBox 17">
            <a:extLst>
              <a:ext uri="{FF2B5EF4-FFF2-40B4-BE49-F238E27FC236}">
                <a16:creationId xmlns:a16="http://schemas.microsoft.com/office/drawing/2014/main" id="{F2CA704A-B9AE-7D5D-BEC9-E0952E773305}"/>
              </a:ext>
            </a:extLst>
          </p:cNvPr>
          <p:cNvSpPr txBox="1"/>
          <p:nvPr/>
        </p:nvSpPr>
        <p:spPr>
          <a:xfrm>
            <a:off x="1625600" y="1055065"/>
            <a:ext cx="2346960" cy="369332"/>
          </a:xfrm>
          <a:prstGeom prst="rect">
            <a:avLst/>
          </a:prstGeom>
          <a:noFill/>
        </p:spPr>
        <p:txBody>
          <a:bodyPr wrap="square" rtlCol="0">
            <a:spAutoFit/>
          </a:bodyPr>
          <a:lstStyle/>
          <a:p>
            <a:pPr algn="ctr"/>
            <a:r>
              <a:rPr lang="en-US" dirty="0" err="1">
                <a:solidFill>
                  <a:schemeClr val="bg1"/>
                </a:solidFill>
              </a:rPr>
              <a:t>login.jsp</a:t>
            </a:r>
            <a:endParaRPr lang="en-IN" dirty="0">
              <a:solidFill>
                <a:schemeClr val="bg1"/>
              </a:solidFill>
            </a:endParaRPr>
          </a:p>
        </p:txBody>
      </p:sp>
    </p:spTree>
    <p:extLst>
      <p:ext uri="{BB962C8B-B14F-4D97-AF65-F5344CB8AC3E}">
        <p14:creationId xmlns:p14="http://schemas.microsoft.com/office/powerpoint/2010/main" val="42669943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{EBA0B338-A135-4D20-9F62-2EBA0496E424}tf33845126_win32</Template>
  <TotalTime>152</TotalTime>
  <Words>890</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Technical Blog</vt:lpstr>
      <vt:lpstr>Introduction </vt:lpstr>
      <vt:lpstr>Description</vt:lpstr>
      <vt:lpstr>PowerPoint Presentation</vt:lpstr>
      <vt:lpstr>PowerPoint Presentation</vt:lpstr>
      <vt:lpstr>Connection Provider</vt:lpstr>
      <vt:lpstr>Registration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Blog</dc:title>
  <dc:creator>aradhanamurarka0@outlook.com</dc:creator>
  <cp:lastModifiedBy>aradhanamurarka0@outlook.com</cp:lastModifiedBy>
  <cp:revision>1</cp:revision>
  <dcterms:created xsi:type="dcterms:W3CDTF">2023-08-12T19:05:40Z</dcterms:created>
  <dcterms:modified xsi:type="dcterms:W3CDTF">2023-08-13T19:50:58Z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