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embeddedFontLst>
    <p:embeddedFont>
      <p:font typeface="Calibri" panose="020F0502020204030204" pitchFamily="34" charset="0"/>
      <p:regular r:id="rId29"/>
      <p:bold r:id="rId30"/>
      <p:italic r:id="rId31"/>
      <p:boldItalic r:id="rId32"/>
    </p:embeddedFont>
    <p:embeddedFont>
      <p:font typeface="Gill Sans" panose="020B0604020202020204" charset="0"/>
      <p:regular r:id="rId33"/>
      <p:bold r:id="rId34"/>
    </p:embeddedFont>
    <p:embeddedFont>
      <p:font typeface="Libre Baskerville" panose="02000000000000000000" pitchFamily="2" charset="0"/>
      <p:regular r:id="rId35"/>
      <p:bold r:id="rId36"/>
      <p: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91"/>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Good Afternoon</a:t>
            </a:r>
            <a:endParaRPr dirty="0"/>
          </a:p>
          <a:p>
            <a:pPr marL="0" lvl="0" indent="0" algn="l" rtl="0">
              <a:spcBef>
                <a:spcPts val="0"/>
              </a:spcBef>
              <a:spcAft>
                <a:spcPts val="0"/>
              </a:spcAft>
              <a:buNone/>
            </a:pPr>
            <a:r>
              <a:rPr lang="en-US" dirty="0"/>
              <a:t>Today I (</a:t>
            </a:r>
            <a:r>
              <a:rPr lang="en-US" dirty="0" err="1"/>
              <a:t>Ozlem</a:t>
            </a:r>
            <a:r>
              <a:rPr lang="en-US" dirty="0"/>
              <a:t>) and Aradhya are going to present. Our topic is Sustainability Around the World.</a:t>
            </a:r>
            <a:endParaRPr dirty="0"/>
          </a:p>
        </p:txBody>
      </p:sp>
      <p:sp>
        <p:nvSpPr>
          <p:cNvPr id="207" name="Google Shape;20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a398fadad1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1a398fadad1_0_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just" rtl="0">
              <a:spcBef>
                <a:spcPts val="0"/>
              </a:spcBef>
              <a:spcAft>
                <a:spcPts val="0"/>
              </a:spcAft>
              <a:buNone/>
            </a:pPr>
            <a:r>
              <a:rPr lang="en-US"/>
              <a:t>Countries lying in the Global West region were binned based on their HLT score. It was observed that Sweden, Finland, Norway and Iceland lie in the High HLT score bin.</a:t>
            </a:r>
            <a:endParaRPr/>
          </a:p>
          <a:p>
            <a:pPr marL="0" lvl="0" indent="0" algn="just" rtl="0">
              <a:spcBef>
                <a:spcPts val="0"/>
              </a:spcBef>
              <a:spcAft>
                <a:spcPts val="0"/>
              </a:spcAft>
              <a:buClr>
                <a:schemeClr val="dk1"/>
              </a:buClr>
              <a:buSzPts val="1100"/>
              <a:buFont typeface="Arial"/>
              <a:buNone/>
            </a:pPr>
            <a:r>
              <a:rPr lang="en-US"/>
              <a:t>Similarly, Countries lying in the Global West region were binned based on their ECO score. It was observed that Luxembourg, Austria, Germany and Malta have the  best ECO score among all the countries in that region.</a:t>
            </a:r>
            <a:endParaRPr/>
          </a:p>
        </p:txBody>
      </p:sp>
      <p:sp>
        <p:nvSpPr>
          <p:cNvPr id="306" name="Google Shape;306;g1a398fadad1_0_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a069d92623_0_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1a069d92623_0_2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just" rtl="0">
              <a:spcBef>
                <a:spcPts val="0"/>
              </a:spcBef>
              <a:spcAft>
                <a:spcPts val="0"/>
              </a:spcAft>
              <a:buClr>
                <a:schemeClr val="dk1"/>
              </a:buClr>
              <a:buSzPts val="1100"/>
              <a:buFont typeface="Arial"/>
              <a:buNone/>
            </a:pPr>
            <a:r>
              <a:rPr lang="en-US"/>
              <a:t>Apriori algorithm is one of the most used frequent pattern mining techniques. Frequent patterns are mined based on regions, air qualities and other factors. </a:t>
            </a:r>
            <a:endParaRPr/>
          </a:p>
          <a:p>
            <a:pPr marL="0" lvl="0" indent="0" algn="just" rtl="0">
              <a:spcBef>
                <a:spcPts val="0"/>
              </a:spcBef>
              <a:spcAft>
                <a:spcPts val="0"/>
              </a:spcAft>
              <a:buClr>
                <a:schemeClr val="dk1"/>
              </a:buClr>
              <a:buSzPts val="1100"/>
              <a:buFont typeface="Arial"/>
              <a:buNone/>
            </a:pPr>
            <a:r>
              <a:rPr lang="en-US"/>
              <a:t>Dataset was converted from numerical scores to binned groups for every attribute.</a:t>
            </a:r>
            <a:endParaRPr/>
          </a:p>
          <a:p>
            <a:pPr marL="0" lvl="0" indent="0" algn="just" rtl="0">
              <a:lnSpc>
                <a:spcPct val="95000"/>
              </a:lnSpc>
              <a:spcBef>
                <a:spcPts val="0"/>
              </a:spcBef>
              <a:spcAft>
                <a:spcPts val="0"/>
              </a:spcAft>
              <a:buNone/>
            </a:pPr>
            <a:r>
              <a:rPr lang="en-US"/>
              <a:t>The Apriori algorithm is easy to understand. The results are intuitive and easy to infer. This algorithm can be efficiently used here as the dataset is not large. </a:t>
            </a:r>
            <a:endParaRPr/>
          </a:p>
          <a:p>
            <a:pPr marL="0" lvl="0" indent="0" algn="just" rtl="0">
              <a:lnSpc>
                <a:spcPct val="95000"/>
              </a:lnSpc>
              <a:spcBef>
                <a:spcPts val="600"/>
              </a:spcBef>
              <a:spcAft>
                <a:spcPts val="600"/>
              </a:spcAft>
              <a:buClr>
                <a:schemeClr val="dk1"/>
              </a:buClr>
              <a:buSzPts val="1100"/>
              <a:buFont typeface="Arial"/>
              <a:buNone/>
            </a:pPr>
            <a:r>
              <a:rPr lang="en-US"/>
              <a:t>After implementing the algorithm we found out that there is a good  chance that if a country has Poor VOE, Poor HAD, Poor AIR, Average NOE it lies in  Sub-Saharan Africa. Similarly, if a  country has Poor VOE, Poor HAD, Poor AIR,  Poor PMD it lies in Sub-Saharan Africa</a:t>
            </a:r>
            <a:endParaRPr/>
          </a:p>
        </p:txBody>
      </p:sp>
      <p:sp>
        <p:nvSpPr>
          <p:cNvPr id="319" name="Google Shape;319;g1a069d92623_0_2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just" rtl="0">
              <a:lnSpc>
                <a:spcPct val="95000"/>
              </a:lnSpc>
              <a:spcBef>
                <a:spcPts val="0"/>
              </a:spcBef>
              <a:spcAft>
                <a:spcPts val="0"/>
              </a:spcAft>
              <a:buNone/>
            </a:pPr>
            <a:r>
              <a:rPr lang="en-US"/>
              <a:t>Simple linear regression is a model which analyzes one  dependent and one independent variable and provides insight about their relationship. Using simple linear regression, we can observe the general relation between external factors and EPI. </a:t>
            </a:r>
            <a:endParaRPr/>
          </a:p>
          <a:p>
            <a:pPr marL="0" lvl="0" indent="0" algn="just" rtl="0">
              <a:lnSpc>
                <a:spcPct val="95000"/>
              </a:lnSpc>
              <a:spcBef>
                <a:spcPts val="600"/>
              </a:spcBef>
              <a:spcAft>
                <a:spcPts val="0"/>
              </a:spcAft>
              <a:buNone/>
            </a:pPr>
            <a:r>
              <a:rPr lang="en-US"/>
              <a:t>A strong positive correlation can be seen for EPI vs GDP per capita [6]. Spearman correlation is 0.778 and the p-value is 2.312e</a:t>
            </a:r>
            <a:r>
              <a:rPr lang="en-US" baseline="30000"/>
              <a:t>-35 </a:t>
            </a:r>
            <a:r>
              <a:rPr lang="en-US"/>
              <a:t> also confirms the same.</a:t>
            </a:r>
            <a:endParaRPr/>
          </a:p>
          <a:p>
            <a:pPr marL="0" lvl="0" indent="0" algn="just" rtl="0">
              <a:lnSpc>
                <a:spcPct val="95000"/>
              </a:lnSpc>
              <a:spcBef>
                <a:spcPts val="600"/>
              </a:spcBef>
              <a:spcAft>
                <a:spcPts val="0"/>
              </a:spcAft>
              <a:buNone/>
            </a:pPr>
            <a:r>
              <a:rPr lang="en-US"/>
              <a:t>A good R-squared value of 0.529 can be observed.</a:t>
            </a:r>
            <a:endParaRPr/>
          </a:p>
          <a:p>
            <a:pPr marL="0" lvl="0" indent="0" algn="just" rtl="0">
              <a:lnSpc>
                <a:spcPct val="95000"/>
              </a:lnSpc>
              <a:spcBef>
                <a:spcPts val="600"/>
              </a:spcBef>
              <a:spcAft>
                <a:spcPts val="0"/>
              </a:spcAft>
              <a:buNone/>
            </a:pPr>
            <a:r>
              <a:rPr lang="en-US"/>
              <a:t>A strong positive correlation can be seen for EPI vs Life Expectancy. Spearman correlation is 0.724 and the p-value is 1.487e</a:t>
            </a:r>
            <a:r>
              <a:rPr lang="en-US" baseline="30000"/>
              <a:t>-28 </a:t>
            </a:r>
            <a:r>
              <a:rPr lang="en-US"/>
              <a:t> also confirms the same.</a:t>
            </a:r>
            <a:endParaRPr/>
          </a:p>
          <a:p>
            <a:pPr marL="0" lvl="0" indent="0" algn="just" rtl="0">
              <a:lnSpc>
                <a:spcPct val="95000"/>
              </a:lnSpc>
              <a:spcBef>
                <a:spcPts val="600"/>
              </a:spcBef>
              <a:spcAft>
                <a:spcPts val="600"/>
              </a:spcAft>
              <a:buClr>
                <a:schemeClr val="dk1"/>
              </a:buClr>
              <a:buSzPts val="1100"/>
              <a:buFont typeface="Arial"/>
              <a:buNone/>
            </a:pPr>
            <a:r>
              <a:rPr lang="en-US"/>
              <a:t>A good R-squared value of 0.509  can be observed.</a:t>
            </a:r>
            <a:endParaRPr/>
          </a:p>
        </p:txBody>
      </p:sp>
      <p:sp>
        <p:nvSpPr>
          <p:cNvPr id="332" name="Google Shape;33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a069d92623_0_14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just" rtl="0">
              <a:lnSpc>
                <a:spcPct val="95000"/>
              </a:lnSpc>
              <a:spcBef>
                <a:spcPts val="0"/>
              </a:spcBef>
              <a:spcAft>
                <a:spcPts val="0"/>
              </a:spcAft>
              <a:buNone/>
            </a:pPr>
            <a:r>
              <a:rPr lang="en-US"/>
              <a:t>A positive relation can be seen for EPI vs Global Health Security Index. Spearman correlation is 0.602 and the p-value is 5.313e</a:t>
            </a:r>
            <a:r>
              <a:rPr lang="en-US" baseline="30000"/>
              <a:t>-18 </a:t>
            </a:r>
            <a:r>
              <a:rPr lang="en-US"/>
              <a:t> also confirms the same.</a:t>
            </a:r>
            <a:endParaRPr/>
          </a:p>
          <a:p>
            <a:pPr marL="0" lvl="0" indent="0" algn="just" rtl="0">
              <a:lnSpc>
                <a:spcPct val="95000"/>
              </a:lnSpc>
              <a:spcBef>
                <a:spcPts val="600"/>
              </a:spcBef>
              <a:spcAft>
                <a:spcPts val="0"/>
              </a:spcAft>
              <a:buNone/>
            </a:pPr>
            <a:r>
              <a:rPr lang="en-US"/>
              <a:t>A good R-squared value of 0.410 can be observed</a:t>
            </a:r>
            <a:endParaRPr/>
          </a:p>
          <a:p>
            <a:pPr marL="0" lvl="0" indent="0" algn="just" rtl="0">
              <a:lnSpc>
                <a:spcPct val="95000"/>
              </a:lnSpc>
              <a:spcBef>
                <a:spcPts val="600"/>
              </a:spcBef>
              <a:spcAft>
                <a:spcPts val="0"/>
              </a:spcAft>
              <a:buNone/>
            </a:pPr>
            <a:r>
              <a:rPr lang="en-US"/>
              <a:t>A positive relation can be seen for EPI vs Biodiversity Habitat Index. Spearman correlation is 0.412 and the p-value is 2.783e</a:t>
            </a:r>
            <a:r>
              <a:rPr lang="en-US" baseline="30000"/>
              <a:t>-08 </a:t>
            </a:r>
            <a:r>
              <a:rPr lang="en-US"/>
              <a:t> also confirms the same.</a:t>
            </a:r>
            <a:endParaRPr/>
          </a:p>
          <a:p>
            <a:pPr marL="0" lvl="0" indent="182880" algn="just" rtl="0">
              <a:lnSpc>
                <a:spcPct val="95000"/>
              </a:lnSpc>
              <a:spcBef>
                <a:spcPts val="600"/>
              </a:spcBef>
              <a:spcAft>
                <a:spcPts val="600"/>
              </a:spcAft>
              <a:buClr>
                <a:schemeClr val="dk1"/>
              </a:buClr>
              <a:buSzPts val="1100"/>
              <a:buFont typeface="Arial"/>
              <a:buNone/>
            </a:pPr>
            <a:r>
              <a:rPr lang="en-US"/>
              <a:t>A decent R-squared value of 0.194 can be observed.</a:t>
            </a:r>
            <a:endParaRPr/>
          </a:p>
        </p:txBody>
      </p:sp>
      <p:sp>
        <p:nvSpPr>
          <p:cNvPr id="347" name="Google Shape;347;g1a069d92623_0_1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1a1b78e50ce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just" rtl="0">
              <a:lnSpc>
                <a:spcPct val="95000"/>
              </a:lnSpc>
              <a:spcBef>
                <a:spcPts val="0"/>
              </a:spcBef>
              <a:spcAft>
                <a:spcPts val="0"/>
              </a:spcAft>
              <a:buNone/>
            </a:pPr>
            <a:r>
              <a:rPr lang="en-US"/>
              <a:t>A negative relation can be seen for EPI vs Population. Spearman correlation is -0.292 and the p-value is 0.0001</a:t>
            </a:r>
            <a:r>
              <a:rPr lang="en-US" baseline="30000"/>
              <a:t> </a:t>
            </a:r>
            <a:r>
              <a:rPr lang="en-US"/>
              <a:t> also confirms the same</a:t>
            </a:r>
            <a:endParaRPr/>
          </a:p>
          <a:p>
            <a:pPr marL="0" lvl="0" indent="0" algn="just" rtl="0">
              <a:lnSpc>
                <a:spcPct val="95000"/>
              </a:lnSpc>
              <a:spcBef>
                <a:spcPts val="600"/>
              </a:spcBef>
              <a:spcAft>
                <a:spcPts val="0"/>
              </a:spcAft>
              <a:buNone/>
            </a:pPr>
            <a:r>
              <a:rPr lang="en-US"/>
              <a:t>A very low R-squared value of 0.044 can be observed</a:t>
            </a:r>
            <a:endParaRPr/>
          </a:p>
          <a:p>
            <a:pPr marL="0" lvl="0" indent="0" algn="just" rtl="0">
              <a:lnSpc>
                <a:spcPct val="95000"/>
              </a:lnSpc>
              <a:spcBef>
                <a:spcPts val="600"/>
              </a:spcBef>
              <a:spcAft>
                <a:spcPts val="0"/>
              </a:spcAft>
              <a:buNone/>
            </a:pPr>
            <a:r>
              <a:rPr lang="en-US"/>
              <a:t>A strong positive relation can be seen for Environmental Health vs Life Expectancy. Spearman correlation is 0.879 and the p-value is 2.547e</a:t>
            </a:r>
            <a:r>
              <a:rPr lang="en-US" baseline="30000"/>
              <a:t>-55</a:t>
            </a:r>
            <a:r>
              <a:rPr lang="en-US"/>
              <a:t>  also confirms the same.</a:t>
            </a:r>
            <a:endParaRPr/>
          </a:p>
          <a:p>
            <a:pPr marL="0" lvl="0" indent="0" algn="just" rtl="0">
              <a:lnSpc>
                <a:spcPct val="95000"/>
              </a:lnSpc>
              <a:spcBef>
                <a:spcPts val="600"/>
              </a:spcBef>
              <a:spcAft>
                <a:spcPts val="600"/>
              </a:spcAft>
              <a:buClr>
                <a:schemeClr val="dk1"/>
              </a:buClr>
              <a:buSzPts val="1100"/>
              <a:buFont typeface="Arial"/>
              <a:buNone/>
            </a:pPr>
            <a:r>
              <a:rPr lang="en-US"/>
              <a:t>A very good R-squared value of 0.738 can be observed.</a:t>
            </a:r>
            <a:endParaRPr/>
          </a:p>
        </p:txBody>
      </p:sp>
      <p:sp>
        <p:nvSpPr>
          <p:cNvPr id="362" name="Google Shape;362;g1a1b78e50ce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1a1b78e50ce_0_3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just" rtl="0">
              <a:lnSpc>
                <a:spcPct val="95000"/>
              </a:lnSpc>
              <a:spcBef>
                <a:spcPts val="0"/>
              </a:spcBef>
              <a:spcAft>
                <a:spcPts val="0"/>
              </a:spcAft>
              <a:buClr>
                <a:schemeClr val="dk1"/>
              </a:buClr>
              <a:buSzPts val="1100"/>
              <a:buFont typeface="Arial"/>
              <a:buNone/>
            </a:pPr>
            <a:r>
              <a:rPr lang="en-US"/>
              <a:t>We will be using several explanatory variables to predict the outcome of a responsible variable.</a:t>
            </a:r>
            <a:endParaRPr/>
          </a:p>
          <a:p>
            <a:pPr marL="0" lvl="0" indent="0" algn="just" rtl="0">
              <a:lnSpc>
                <a:spcPct val="95000"/>
              </a:lnSpc>
              <a:spcBef>
                <a:spcPts val="600"/>
              </a:spcBef>
              <a:spcAft>
                <a:spcPts val="0"/>
              </a:spcAft>
              <a:buClr>
                <a:schemeClr val="dk1"/>
              </a:buClr>
              <a:buSzPts val="1100"/>
              <a:buFont typeface="Arial"/>
              <a:buNone/>
            </a:pPr>
            <a:r>
              <a:rPr lang="en-US"/>
              <a:t>We will be using our four main external factors namely GDP per capita, Life Expectancy, Global Health Security Index and Biodiversity Health Index to analyze and determine relation with EPI </a:t>
            </a:r>
            <a:endParaRPr/>
          </a:p>
          <a:p>
            <a:pPr marL="0" lvl="0" indent="0" algn="l" rtl="0">
              <a:lnSpc>
                <a:spcPct val="95000"/>
              </a:lnSpc>
              <a:spcBef>
                <a:spcPts val="600"/>
              </a:spcBef>
              <a:spcAft>
                <a:spcPts val="0"/>
              </a:spcAft>
              <a:buNone/>
            </a:pPr>
            <a:r>
              <a:rPr lang="en-US"/>
              <a:t>We observed a very good R-squared value of 0.666 with very small p-values as shown above</a:t>
            </a:r>
            <a:endParaRPr/>
          </a:p>
          <a:p>
            <a:pPr marL="0" lvl="0" indent="0" algn="l" rtl="0">
              <a:lnSpc>
                <a:spcPct val="95000"/>
              </a:lnSpc>
              <a:spcBef>
                <a:spcPts val="600"/>
              </a:spcBef>
              <a:spcAft>
                <a:spcPts val="0"/>
              </a:spcAft>
              <a:buNone/>
            </a:pPr>
            <a:r>
              <a:rPr lang="en-US"/>
              <a:t>It is interesting to observe that Life Expectancy has the highest coefficient 0.5786 which made us analyze the Life expectancy factor further.</a:t>
            </a:r>
            <a:endParaRPr/>
          </a:p>
          <a:p>
            <a:pPr marL="0" lvl="0" indent="0" algn="just" rtl="0">
              <a:lnSpc>
                <a:spcPct val="95000"/>
              </a:lnSpc>
              <a:spcBef>
                <a:spcPts val="600"/>
              </a:spcBef>
              <a:spcAft>
                <a:spcPts val="600"/>
              </a:spcAft>
              <a:buClr>
                <a:schemeClr val="dk1"/>
              </a:buClr>
              <a:buSzPts val="1100"/>
              <a:buFont typeface="Arial"/>
              <a:buNone/>
            </a:pPr>
            <a:r>
              <a:rPr lang="en-US"/>
              <a:t>A very high R-squared value of 0.807 is observed. Significant coefficient values and very small p-values can be observed.</a:t>
            </a:r>
            <a:endParaRPr/>
          </a:p>
        </p:txBody>
      </p:sp>
      <p:sp>
        <p:nvSpPr>
          <p:cNvPr id="377" name="Google Shape;377;g1a1b78e50ce_0_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1a069d92623_0_15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Built multiple models to predict the EPI for 2020 and 2022.</a:t>
            </a:r>
            <a:endParaRPr/>
          </a:p>
          <a:p>
            <a:pPr marL="0" lvl="0" indent="0" algn="l" rtl="0">
              <a:spcBef>
                <a:spcPts val="0"/>
              </a:spcBef>
              <a:spcAft>
                <a:spcPts val="0"/>
              </a:spcAft>
              <a:buNone/>
            </a:pPr>
            <a:r>
              <a:rPr lang="en-US"/>
              <a:t>We expect to see higher errors in predictions of EPI 2020 which proves COVID had significant effect on environmental sustainability.</a:t>
            </a:r>
            <a:endParaRPr/>
          </a:p>
        </p:txBody>
      </p:sp>
      <p:sp>
        <p:nvSpPr>
          <p:cNvPr id="391" name="Google Shape;391;g1a069d92623_0_1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1a069d92623_3_11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Fitted simple linear regression model to predict EPI of 2020.</a:t>
            </a:r>
            <a:endParaRPr/>
          </a:p>
          <a:p>
            <a:pPr marL="0" lvl="0" indent="0" algn="l" rtl="0">
              <a:spcBef>
                <a:spcPts val="0"/>
              </a:spcBef>
              <a:spcAft>
                <a:spcPts val="0"/>
              </a:spcAft>
              <a:buNone/>
            </a:pPr>
            <a:r>
              <a:rPr lang="en-US"/>
              <a:t>Fitted multiple linear regression model to predict EPI of 2020.</a:t>
            </a:r>
            <a:endParaRPr/>
          </a:p>
          <a:p>
            <a:pPr marL="0" lvl="0" indent="0" algn="l" rtl="0">
              <a:spcBef>
                <a:spcPts val="0"/>
              </a:spcBef>
              <a:spcAft>
                <a:spcPts val="0"/>
              </a:spcAft>
              <a:buClr>
                <a:schemeClr val="dk1"/>
              </a:buClr>
              <a:buSzPts val="1100"/>
              <a:buFont typeface="Arial"/>
              <a:buNone/>
            </a:pPr>
            <a:r>
              <a:rPr lang="en-US"/>
              <a:t>This model is better than the simple linear regression model.</a:t>
            </a:r>
            <a:endParaRPr/>
          </a:p>
        </p:txBody>
      </p:sp>
      <p:sp>
        <p:nvSpPr>
          <p:cNvPr id="399" name="Google Shape;399;g1a069d92623_3_1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1a069d92623_3_4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a:t>Fitted multiple linear regression model to predict EPI of 2022.</a:t>
            </a:r>
            <a:endParaRPr/>
          </a:p>
          <a:p>
            <a:pPr marL="0" lvl="0" indent="0" algn="l" rtl="0">
              <a:spcBef>
                <a:spcPts val="0"/>
              </a:spcBef>
              <a:spcAft>
                <a:spcPts val="0"/>
              </a:spcAft>
              <a:buClr>
                <a:schemeClr val="dk1"/>
              </a:buClr>
              <a:buSzPts val="1100"/>
              <a:buFont typeface="Arial"/>
              <a:buNone/>
            </a:pPr>
            <a:r>
              <a:rPr lang="en-US"/>
              <a:t>Expected to see lower error compared to the model prediction EPI of 2020, since COVID was in 2020 which was an unusual factor.</a:t>
            </a:r>
            <a:endParaRPr sz="1000"/>
          </a:p>
        </p:txBody>
      </p:sp>
      <p:sp>
        <p:nvSpPr>
          <p:cNvPr id="425" name="Google Shape;425;g1a069d92623_3_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1a069d92623_3_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a:t>Chose a sample country. </a:t>
            </a:r>
            <a:endParaRPr/>
          </a:p>
          <a:p>
            <a:pPr marL="0" lvl="0" indent="0" algn="l" rtl="0">
              <a:spcBef>
                <a:spcPts val="0"/>
              </a:spcBef>
              <a:spcAft>
                <a:spcPts val="0"/>
              </a:spcAft>
              <a:buClr>
                <a:schemeClr val="dk1"/>
              </a:buClr>
              <a:buSzPts val="1100"/>
              <a:buFont typeface="Arial"/>
              <a:buNone/>
            </a:pPr>
            <a:r>
              <a:rPr lang="en-US"/>
              <a:t>Fitted multiple regression model to predict EPI of 2020.</a:t>
            </a:r>
            <a:endParaRPr sz="1000"/>
          </a:p>
        </p:txBody>
      </p:sp>
      <p:sp>
        <p:nvSpPr>
          <p:cNvPr id="448" name="Google Shape;448;g1a069d92623_3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4" name="Google Shape;21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Today we will be covering problem definition, data description and EDA.</a:t>
            </a:r>
            <a:endParaRPr/>
          </a:p>
          <a:p>
            <a:pPr marL="0" lvl="0" indent="0" algn="l" rtl="0">
              <a:spcBef>
                <a:spcPts val="0"/>
              </a:spcBef>
              <a:spcAft>
                <a:spcPts val="0"/>
              </a:spcAft>
              <a:buNone/>
            </a:pPr>
            <a:r>
              <a:rPr lang="en-US"/>
              <a:t>After that we will talk about our methods.</a:t>
            </a:r>
            <a:endParaRPr/>
          </a:p>
          <a:p>
            <a:pPr marL="0" lvl="0" indent="0" algn="l" rtl="0">
              <a:spcBef>
                <a:spcPts val="0"/>
              </a:spcBef>
              <a:spcAft>
                <a:spcPts val="0"/>
              </a:spcAft>
              <a:buNone/>
            </a:pPr>
            <a:r>
              <a:rPr lang="en-US"/>
              <a:t>Method - In this section, different methods are used to search the impacts of external factors on the environmental sustainability performance of countries, regions, and the world. These external factors consist of the components of the world economy,  social inclusion, or unusual (unexpected) factors such as COVID.</a:t>
            </a:r>
            <a:endParaRPr/>
          </a:p>
          <a:p>
            <a:pPr marL="0" lvl="0" indent="0" algn="l" rtl="0">
              <a:spcBef>
                <a:spcPts val="0"/>
              </a:spcBef>
              <a:spcAft>
                <a:spcPts val="0"/>
              </a:spcAft>
              <a:buNone/>
            </a:pPr>
            <a:r>
              <a:rPr lang="en-US"/>
              <a:t>We will be ending with conclusions, future work and references.</a:t>
            </a:r>
            <a:endParaRPr/>
          </a:p>
        </p:txBody>
      </p:sp>
      <p:sp>
        <p:nvSpPr>
          <p:cNvPr id="215" name="Google Shape;21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1a069d92623_3_6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a:t>Fitted multiple regression model to predict EPI of 2022. Error is higher than the EPI prediction for 2020 which is not expected. It can be seen that regression models are not capable of trends and fluctuations through time.</a:t>
            </a:r>
            <a:endParaRPr sz="1000"/>
          </a:p>
        </p:txBody>
      </p:sp>
      <p:sp>
        <p:nvSpPr>
          <p:cNvPr id="459" name="Google Shape;459;g1a069d92623_3_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1a4d95490f5_0_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Built ARIMA model using the average of EPI from 2010 to 2018 to predict EPI score of 2020.</a:t>
            </a:r>
            <a:endParaRPr/>
          </a:p>
          <a:p>
            <a:pPr marL="0" lvl="0" indent="0" algn="l" rtl="0">
              <a:spcBef>
                <a:spcPts val="0"/>
              </a:spcBef>
              <a:spcAft>
                <a:spcPts val="0"/>
              </a:spcAft>
              <a:buNone/>
            </a:pPr>
            <a:r>
              <a:rPr lang="en-US"/>
              <a:t>Built ARIMA model using the average of EPI from 2010 to 2020 to predict EPI score of 2022.</a:t>
            </a:r>
            <a:endParaRPr/>
          </a:p>
          <a:p>
            <a:pPr marL="0" lvl="0" indent="0" algn="l" rtl="0">
              <a:spcBef>
                <a:spcPts val="0"/>
              </a:spcBef>
              <a:spcAft>
                <a:spcPts val="0"/>
              </a:spcAft>
              <a:buClr>
                <a:schemeClr val="dk1"/>
              </a:buClr>
              <a:buSzPts val="1100"/>
              <a:buFont typeface="Arial"/>
              <a:buNone/>
            </a:pPr>
            <a:r>
              <a:rPr lang="en-US"/>
              <a:t>The error in the model predicting 2020 is much higher which shows that COVID had effect on environmental sustainability.</a:t>
            </a:r>
            <a:endParaRPr/>
          </a:p>
        </p:txBody>
      </p:sp>
      <p:sp>
        <p:nvSpPr>
          <p:cNvPr id="470" name="Google Shape;470;g1a4d95490f5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1a069d92623_3_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1a069d92623_3_9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Talk about trends from 2016 to 2018.</a:t>
            </a:r>
            <a:endParaRPr/>
          </a:p>
          <a:p>
            <a:pPr marL="0" lvl="0" indent="0" algn="l" rtl="0">
              <a:spcBef>
                <a:spcPts val="0"/>
              </a:spcBef>
              <a:spcAft>
                <a:spcPts val="0"/>
              </a:spcAft>
              <a:buNone/>
            </a:pPr>
            <a:r>
              <a:rPr lang="en-US"/>
              <a:t>The Paris Agreement, its effects and after covid trends.</a:t>
            </a:r>
            <a:endParaRPr/>
          </a:p>
        </p:txBody>
      </p:sp>
      <p:sp>
        <p:nvSpPr>
          <p:cNvPr id="489" name="Google Shape;489;g1a069d92623_3_9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Same as in the slide.</a:t>
            </a:r>
            <a:endParaRPr dirty="0"/>
          </a:p>
        </p:txBody>
      </p:sp>
      <p:sp>
        <p:nvSpPr>
          <p:cNvPr id="504" name="Google Shape;50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1a069d92623_0_1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1a069d92623_0_17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Same as in the slide</a:t>
            </a:r>
            <a:endParaRPr dirty="0"/>
          </a:p>
        </p:txBody>
      </p:sp>
      <p:sp>
        <p:nvSpPr>
          <p:cNvPr id="512" name="Google Shape;512;g1a069d92623_0_17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dirty="0"/>
              <a:t>Thank you professor for the opportunity and the guidance throughout the semester. Also, thanks to </a:t>
            </a:r>
            <a:r>
              <a:rPr lang="en-IN" dirty="0" err="1"/>
              <a:t>Hanjia</a:t>
            </a:r>
            <a:r>
              <a:rPr lang="en-IN" dirty="0"/>
              <a:t> and </a:t>
            </a:r>
            <a:r>
              <a:rPr lang="en-IN" dirty="0" err="1"/>
              <a:t>Junyu</a:t>
            </a:r>
            <a:r>
              <a:rPr lang="en-IN" dirty="0"/>
              <a:t> for their continuous inputs and help.</a:t>
            </a:r>
            <a:endParaRPr dirty="0"/>
          </a:p>
        </p:txBody>
      </p:sp>
      <p:sp>
        <p:nvSpPr>
          <p:cNvPr id="519" name="Google Shape;519;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1a68e7e6ca9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1a68e7e6ca9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5" name="Google Shape;525;g1a68e7e6ca9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26</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a069d92623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1a069d92623_0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just" rtl="0">
              <a:spcBef>
                <a:spcPts val="0"/>
              </a:spcBef>
              <a:spcAft>
                <a:spcPts val="0"/>
              </a:spcAft>
              <a:buNone/>
            </a:pPr>
            <a:r>
              <a:rPr lang="en-US"/>
              <a:t>To determine relationships between EPI and external factors like GDP per capita, Life Expectancy and GHS Index.</a:t>
            </a:r>
            <a:endParaRPr/>
          </a:p>
          <a:p>
            <a:pPr marL="0" lvl="0" indent="0" algn="just" rtl="0">
              <a:spcBef>
                <a:spcPts val="0"/>
              </a:spcBef>
              <a:spcAft>
                <a:spcPts val="0"/>
              </a:spcAft>
              <a:buNone/>
            </a:pPr>
            <a:r>
              <a:rPr lang="en-US"/>
              <a:t>Analyze the impact of COVID-19 on EPI scores. Also, analyzing the post COVID-19 period. </a:t>
            </a:r>
            <a:endParaRPr/>
          </a:p>
        </p:txBody>
      </p:sp>
      <p:sp>
        <p:nvSpPr>
          <p:cNvPr id="226" name="Google Shape;226;g1a069d92623_0_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just" rtl="0">
              <a:spcBef>
                <a:spcPts val="0"/>
              </a:spcBef>
              <a:spcAft>
                <a:spcPts val="0"/>
              </a:spcAft>
              <a:buClr>
                <a:schemeClr val="dk1"/>
              </a:buClr>
              <a:buSzPts val="1100"/>
              <a:buFont typeface="Arial"/>
              <a:buNone/>
            </a:pPr>
            <a:r>
              <a:rPr lang="en-US"/>
              <a:t>We have three datasets. First dataset is about the Environmental Performance Index and is taken from NASA Sedac[1] . Second database consists of external factors like GDP, Life Expectancy. </a:t>
            </a:r>
            <a:endParaRPr/>
          </a:p>
        </p:txBody>
      </p:sp>
      <p:sp>
        <p:nvSpPr>
          <p:cNvPr id="236" name="Google Shape;23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a069d92623_0_4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just" rtl="0">
              <a:lnSpc>
                <a:spcPct val="95000"/>
              </a:lnSpc>
              <a:spcBef>
                <a:spcPts val="0"/>
              </a:spcBef>
              <a:spcAft>
                <a:spcPts val="0"/>
              </a:spcAft>
              <a:buNone/>
            </a:pPr>
            <a:r>
              <a:rPr lang="en-US"/>
              <a:t>Exploratory data analysis is an important step and helps in determining trends, relations and insights within attributes. We will be doing country-region based analysis, binning and frequent pattern mining to generate insights. </a:t>
            </a:r>
            <a:endParaRPr/>
          </a:p>
          <a:p>
            <a:pPr marL="0" lvl="0" indent="0" algn="just" rtl="0">
              <a:lnSpc>
                <a:spcPct val="95000"/>
              </a:lnSpc>
              <a:spcBef>
                <a:spcPts val="600"/>
              </a:spcBef>
              <a:spcAft>
                <a:spcPts val="0"/>
              </a:spcAft>
              <a:buNone/>
            </a:pPr>
            <a:r>
              <a:rPr lang="en-US"/>
              <a:t>From this analysis we can generate insights and confirm some pre known relations between attributes. Heatmap and scatterplots are great methods to determine correlations and trends.</a:t>
            </a:r>
            <a:endParaRPr/>
          </a:p>
          <a:p>
            <a:pPr marL="0" lvl="0" indent="0" algn="just" rtl="0">
              <a:lnSpc>
                <a:spcPct val="95000"/>
              </a:lnSpc>
              <a:spcBef>
                <a:spcPts val="600"/>
              </a:spcBef>
              <a:spcAft>
                <a:spcPts val="600"/>
              </a:spcAft>
              <a:buClr>
                <a:schemeClr val="dk1"/>
              </a:buClr>
              <a:buSzPts val="1100"/>
              <a:buFont typeface="Arial"/>
              <a:buNone/>
            </a:pPr>
            <a:r>
              <a:rPr lang="en-US"/>
              <a:t>Most of the countries in the Global West region have good EPI scores as well as PCC scores which is observed in </a:t>
            </a:r>
            <a:endParaRPr/>
          </a:p>
        </p:txBody>
      </p:sp>
      <p:sp>
        <p:nvSpPr>
          <p:cNvPr id="252" name="Google Shape;252;g1a069d92623_0_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a069d92623_0_7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just" rtl="0">
              <a:lnSpc>
                <a:spcPct val="95000"/>
              </a:lnSpc>
              <a:spcBef>
                <a:spcPts val="0"/>
              </a:spcBef>
              <a:spcAft>
                <a:spcPts val="600"/>
              </a:spcAft>
              <a:buClr>
                <a:schemeClr val="dk1"/>
              </a:buClr>
              <a:buSzPts val="1100"/>
              <a:buFont typeface="Arial"/>
              <a:buNone/>
            </a:pPr>
            <a:r>
              <a:rPr lang="en-US"/>
              <a:t>All the Global West countries have a great HLT score, followed by Eastern European countries. Countries in the Sub-Saharan African region have poor scores.</a:t>
            </a:r>
            <a:endParaRPr/>
          </a:p>
        </p:txBody>
      </p:sp>
      <p:sp>
        <p:nvSpPr>
          <p:cNvPr id="262" name="Google Shape;262;g1a069d92623_0_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a069d92623_0_8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just" rtl="0">
              <a:lnSpc>
                <a:spcPct val="95000"/>
              </a:lnSpc>
              <a:spcBef>
                <a:spcPts val="0"/>
              </a:spcBef>
              <a:spcAft>
                <a:spcPts val="600"/>
              </a:spcAft>
              <a:buClr>
                <a:schemeClr val="dk1"/>
              </a:buClr>
              <a:buSzPts val="1100"/>
              <a:buFont typeface="Arial"/>
              <a:buNone/>
            </a:pPr>
            <a:r>
              <a:rPr lang="en-US"/>
              <a:t>Similar observations can be made from the above figure. Countries lying in the Global West and Eastern European region have the best ECO scores</a:t>
            </a:r>
            <a:endParaRPr/>
          </a:p>
        </p:txBody>
      </p:sp>
      <p:sp>
        <p:nvSpPr>
          <p:cNvPr id="272" name="Google Shape;272;g1a069d92623_0_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a069d92623_0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1a069d92623_0_2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just" rtl="0">
              <a:lnSpc>
                <a:spcPct val="95000"/>
              </a:lnSpc>
              <a:spcBef>
                <a:spcPts val="0"/>
              </a:spcBef>
              <a:spcAft>
                <a:spcPts val="0"/>
              </a:spcAft>
              <a:buNone/>
            </a:pPr>
            <a:r>
              <a:rPr lang="en-US"/>
              <a:t>It can be inferred that countries lying in the Global West region have the best air quality scores. while countries lying in Southern Asian regions have poor scores</a:t>
            </a:r>
            <a:endParaRPr/>
          </a:p>
          <a:p>
            <a:pPr marL="0" lvl="0" indent="0" algn="just" rtl="0">
              <a:lnSpc>
                <a:spcPct val="95000"/>
              </a:lnSpc>
              <a:spcBef>
                <a:spcPts val="600"/>
              </a:spcBef>
              <a:spcAft>
                <a:spcPts val="600"/>
              </a:spcAft>
              <a:buClr>
                <a:schemeClr val="dk1"/>
              </a:buClr>
              <a:buSzPts val="1100"/>
              <a:buFont typeface="Arial"/>
              <a:buNone/>
            </a:pPr>
            <a:r>
              <a:rPr lang="en-US"/>
              <a:t>It can be inferred that countries lying in the Global West, Asia-Pacific and Eastern Europe regions have better water quality scores. while countries lying in Sub-Saharan African regions have poor scores</a:t>
            </a:r>
            <a:endParaRPr/>
          </a:p>
        </p:txBody>
      </p:sp>
      <p:sp>
        <p:nvSpPr>
          <p:cNvPr id="283" name="Google Shape;283;g1a069d92623_0_2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a62cf9716a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1a62cf9716a_0_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just" rtl="0">
              <a:spcBef>
                <a:spcPts val="0"/>
              </a:spcBef>
              <a:spcAft>
                <a:spcPts val="0"/>
              </a:spcAft>
              <a:buClr>
                <a:schemeClr val="dk1"/>
              </a:buClr>
              <a:buSzPts val="1100"/>
              <a:buFont typeface="Arial"/>
              <a:buNone/>
            </a:pPr>
            <a:r>
              <a:rPr lang="en-US"/>
              <a:t>It can be difficult to analyze numerical variables, it can be easily done after binning as numerical variables are converted to categorical variables.</a:t>
            </a:r>
            <a:endParaRPr/>
          </a:p>
          <a:p>
            <a:pPr marL="0" lvl="0" indent="0" algn="just" rtl="0">
              <a:spcBef>
                <a:spcPts val="0"/>
              </a:spcBef>
              <a:spcAft>
                <a:spcPts val="0"/>
              </a:spcAft>
              <a:buClr>
                <a:schemeClr val="dk1"/>
              </a:buClr>
              <a:buSzPts val="1100"/>
              <a:buFont typeface="Arial"/>
              <a:buNone/>
            </a:pPr>
            <a:r>
              <a:rPr lang="en-US"/>
              <a:t>Most of the countries lying in Eastern Europe and Global West are binned in above average, good and very good bins. Also, quite a few countries in the Asia-Pacific region lie in very poor bin.</a:t>
            </a:r>
            <a:endParaRPr/>
          </a:p>
        </p:txBody>
      </p:sp>
      <p:sp>
        <p:nvSpPr>
          <p:cNvPr id="295" name="Google Shape;295;g1a62cf9716a_0_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3.pn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2"/>
        </a:solidFill>
        <a:effectLst/>
      </p:bgPr>
    </p:bg>
    <p:spTree>
      <p:nvGrpSpPr>
        <p:cNvPr id="1" name="Shape 14"/>
        <p:cNvGrpSpPr/>
        <p:nvPr/>
      </p:nvGrpSpPr>
      <p:grpSpPr>
        <a:xfrm>
          <a:off x="0" y="0"/>
          <a:ext cx="0" cy="0"/>
          <a:chOff x="0" y="0"/>
          <a:chExt cx="0" cy="0"/>
        </a:xfrm>
      </p:grpSpPr>
      <p:pic>
        <p:nvPicPr>
          <p:cNvPr id="15" name="Google Shape;15;p2" descr="A picture containing text, plant&#10;&#10;Description automatically generated"/>
          <p:cNvPicPr preferRelativeResize="0"/>
          <p:nvPr/>
        </p:nvPicPr>
        <p:blipFill rotWithShape="1">
          <a:blip r:embed="rId2">
            <a:alphaModFix/>
          </a:blip>
          <a:srcRect/>
          <a:stretch/>
        </p:blipFill>
        <p:spPr>
          <a:xfrm>
            <a:off x="1517210" y="0"/>
            <a:ext cx="8392026" cy="6858000"/>
          </a:xfrm>
          <a:prstGeom prst="rect">
            <a:avLst/>
          </a:prstGeom>
          <a:noFill/>
          <a:ln>
            <a:noFill/>
          </a:ln>
        </p:spPr>
      </p:pic>
      <p:sp>
        <p:nvSpPr>
          <p:cNvPr id="16" name="Google Shape;16;p2"/>
          <p:cNvSpPr/>
          <p:nvPr/>
        </p:nvSpPr>
        <p:spPr>
          <a:xfrm>
            <a:off x="3300284" y="654912"/>
            <a:ext cx="5591432" cy="5591432"/>
          </a:xfrm>
          <a:prstGeom prst="ellipse">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cxnSp>
        <p:nvCxnSpPr>
          <p:cNvPr id="17" name="Google Shape;17;p2"/>
          <p:cNvCxnSpPr/>
          <p:nvPr/>
        </p:nvCxnSpPr>
        <p:spPr>
          <a:xfrm>
            <a:off x="4359876" y="4300155"/>
            <a:ext cx="3472249" cy="0"/>
          </a:xfrm>
          <a:prstGeom prst="straightConnector1">
            <a:avLst/>
          </a:prstGeom>
          <a:noFill/>
          <a:ln w="19050" cap="flat" cmpd="sng">
            <a:solidFill>
              <a:schemeClr val="accent1"/>
            </a:solidFill>
            <a:prstDash val="solid"/>
            <a:miter lim="800000"/>
            <a:headEnd type="none" w="sm" len="sm"/>
            <a:tailEnd type="none" w="sm" len="sm"/>
          </a:ln>
        </p:spPr>
      </p:cxnSp>
      <p:pic>
        <p:nvPicPr>
          <p:cNvPr id="18" name="Google Shape;18;p2" descr="A picture containing text&#10;&#10;Description automatically generated"/>
          <p:cNvPicPr preferRelativeResize="0"/>
          <p:nvPr/>
        </p:nvPicPr>
        <p:blipFill rotWithShape="1">
          <a:blip r:embed="rId3">
            <a:alphaModFix/>
          </a:blip>
          <a:srcRect/>
          <a:stretch/>
        </p:blipFill>
        <p:spPr>
          <a:xfrm>
            <a:off x="5609961" y="4157464"/>
            <a:ext cx="972078" cy="285381"/>
          </a:xfrm>
          <a:prstGeom prst="rect">
            <a:avLst/>
          </a:prstGeom>
          <a:noFill/>
          <a:ln>
            <a:noFill/>
          </a:ln>
        </p:spPr>
      </p:pic>
      <p:sp>
        <p:nvSpPr>
          <p:cNvPr id="19" name="Google Shape;19;p2"/>
          <p:cNvSpPr/>
          <p:nvPr/>
        </p:nvSpPr>
        <p:spPr>
          <a:xfrm>
            <a:off x="3447535" y="807312"/>
            <a:ext cx="5296930" cy="529693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pic>
        <p:nvPicPr>
          <p:cNvPr id="20" name="Google Shape;20;p2" descr="A picture containing ceramic ware, porcelain&#10;&#10;Description automatically generated"/>
          <p:cNvPicPr preferRelativeResize="0"/>
          <p:nvPr/>
        </p:nvPicPr>
        <p:blipFill rotWithShape="1">
          <a:blip r:embed="rId4">
            <a:alphaModFix/>
          </a:blip>
          <a:srcRect/>
          <a:stretch/>
        </p:blipFill>
        <p:spPr>
          <a:xfrm>
            <a:off x="7019338" y="4814449"/>
            <a:ext cx="1668775" cy="1621434"/>
          </a:xfrm>
          <a:prstGeom prst="rect">
            <a:avLst/>
          </a:prstGeom>
          <a:noFill/>
          <a:ln>
            <a:noFill/>
          </a:ln>
        </p:spPr>
      </p:pic>
      <p:pic>
        <p:nvPicPr>
          <p:cNvPr id="21" name="Google Shape;21;p2"/>
          <p:cNvPicPr preferRelativeResize="0"/>
          <p:nvPr/>
        </p:nvPicPr>
        <p:blipFill rotWithShape="1">
          <a:blip r:embed="rId5">
            <a:alphaModFix/>
          </a:blip>
          <a:srcRect/>
          <a:stretch/>
        </p:blipFill>
        <p:spPr>
          <a:xfrm>
            <a:off x="3530777" y="1164252"/>
            <a:ext cx="818801" cy="845501"/>
          </a:xfrm>
          <a:prstGeom prst="rect">
            <a:avLst/>
          </a:prstGeom>
          <a:noFill/>
          <a:ln>
            <a:noFill/>
          </a:ln>
        </p:spPr>
      </p:pic>
      <p:sp>
        <p:nvSpPr>
          <p:cNvPr id="22" name="Google Shape;22;p2"/>
          <p:cNvSpPr txBox="1">
            <a:spLocks noGrp="1"/>
          </p:cNvSpPr>
          <p:nvPr>
            <p:ph type="ctrTitle"/>
          </p:nvPr>
        </p:nvSpPr>
        <p:spPr>
          <a:xfrm>
            <a:off x="2749296" y="2660904"/>
            <a:ext cx="6693408" cy="1088136"/>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accent3"/>
              </a:buClr>
              <a:buSzPts val="4600"/>
              <a:buFont typeface="Libre Baskerville"/>
              <a:buNone/>
              <a:defRPr sz="4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
          <p:cNvSpPr txBox="1">
            <a:spLocks noGrp="1"/>
          </p:cNvSpPr>
          <p:nvPr>
            <p:ph type="subTitle" idx="1"/>
          </p:nvPr>
        </p:nvSpPr>
        <p:spPr>
          <a:xfrm>
            <a:off x="4596384" y="2267712"/>
            <a:ext cx="2999232" cy="43891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SzPts val="2400"/>
              <a:buNone/>
              <a:defRPr sz="2400"/>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_Custom Layout">
  <p:cSld name="1_Custom Layout">
    <p:bg>
      <p:bgPr>
        <a:solidFill>
          <a:schemeClr val="dk2"/>
        </a:solidFill>
        <a:effectLst/>
      </p:bgPr>
    </p:bg>
    <p:spTree>
      <p:nvGrpSpPr>
        <p:cNvPr id="1" name="Shape 101"/>
        <p:cNvGrpSpPr/>
        <p:nvPr/>
      </p:nvGrpSpPr>
      <p:grpSpPr>
        <a:xfrm>
          <a:off x="0" y="0"/>
          <a:ext cx="0" cy="0"/>
          <a:chOff x="0" y="0"/>
          <a:chExt cx="0" cy="0"/>
        </a:xfrm>
      </p:grpSpPr>
      <p:sp>
        <p:nvSpPr>
          <p:cNvPr id="102" name="Google Shape;102;p11"/>
          <p:cNvSpPr/>
          <p:nvPr/>
        </p:nvSpPr>
        <p:spPr>
          <a:xfrm>
            <a:off x="553443" y="0"/>
            <a:ext cx="11105522" cy="624461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103" name="Google Shape;103;p11"/>
          <p:cNvSpPr/>
          <p:nvPr/>
        </p:nvSpPr>
        <p:spPr>
          <a:xfrm>
            <a:off x="877579" y="0"/>
            <a:ext cx="10460969" cy="5872780"/>
          </a:xfrm>
          <a:prstGeom prst="rect">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pic>
        <p:nvPicPr>
          <p:cNvPr id="104" name="Google Shape;104;p11" descr="A picture containing mollusk, insect&#10;&#10;Description automatically generated"/>
          <p:cNvPicPr preferRelativeResize="0"/>
          <p:nvPr/>
        </p:nvPicPr>
        <p:blipFill rotWithShape="1">
          <a:blip r:embed="rId2">
            <a:alphaModFix/>
          </a:blip>
          <a:srcRect/>
          <a:stretch/>
        </p:blipFill>
        <p:spPr>
          <a:xfrm>
            <a:off x="5491275" y="5738220"/>
            <a:ext cx="1207554" cy="354511"/>
          </a:xfrm>
          <a:prstGeom prst="rect">
            <a:avLst/>
          </a:prstGeom>
          <a:noFill/>
          <a:ln>
            <a:noFill/>
          </a:ln>
        </p:spPr>
      </p:pic>
      <p:sp>
        <p:nvSpPr>
          <p:cNvPr id="105" name="Google Shape;105;p11"/>
          <p:cNvSpPr txBox="1">
            <a:spLocks noGrp="1"/>
          </p:cNvSpPr>
          <p:nvPr>
            <p:ph type="title"/>
          </p:nvPr>
        </p:nvSpPr>
        <p:spPr>
          <a:xfrm>
            <a:off x="381000" y="381000"/>
            <a:ext cx="11430000"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accent3"/>
              </a:buClr>
              <a:buSzPts val="4400"/>
              <a:buFont typeface="Libre Baskervill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11"/>
          <p:cNvSpPr>
            <a:spLocks noGrp="1"/>
          </p:cNvSpPr>
          <p:nvPr>
            <p:ph type="pic" idx="2"/>
          </p:nvPr>
        </p:nvSpPr>
        <p:spPr>
          <a:xfrm>
            <a:off x="1681364" y="1658061"/>
            <a:ext cx="1160392" cy="1161288"/>
          </a:xfrm>
          <a:prstGeom prst="rect">
            <a:avLst/>
          </a:prstGeom>
          <a:noFill/>
          <a:ln>
            <a:noFill/>
          </a:ln>
        </p:spPr>
      </p:sp>
      <p:sp>
        <p:nvSpPr>
          <p:cNvPr id="107" name="Google Shape;107;p11"/>
          <p:cNvSpPr txBox="1">
            <a:spLocks noGrp="1"/>
          </p:cNvSpPr>
          <p:nvPr>
            <p:ph type="body" idx="1"/>
          </p:nvPr>
        </p:nvSpPr>
        <p:spPr>
          <a:xfrm>
            <a:off x="1106424" y="2926080"/>
            <a:ext cx="2322576" cy="18288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SzPts val="1600"/>
              <a:buNone/>
              <a:defRPr sz="1600">
                <a:latin typeface="Gill Sans"/>
                <a:ea typeface="Gill Sans"/>
                <a:cs typeface="Gill Sans"/>
                <a:sym typeface="Gill Sans"/>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8" name="Google Shape;108;p11"/>
          <p:cNvSpPr txBox="1">
            <a:spLocks noGrp="1"/>
          </p:cNvSpPr>
          <p:nvPr>
            <p:ph type="body" idx="3"/>
          </p:nvPr>
        </p:nvSpPr>
        <p:spPr>
          <a:xfrm>
            <a:off x="1106424" y="3145536"/>
            <a:ext cx="2322576" cy="265176"/>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SzPts val="1400"/>
              <a:buNone/>
              <a:defRPr sz="1400">
                <a:latin typeface="Gill Sans"/>
                <a:ea typeface="Gill Sans"/>
                <a:cs typeface="Gill Sans"/>
                <a:sym typeface="Gill Sans"/>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9" name="Google Shape;109;p11"/>
          <p:cNvSpPr>
            <a:spLocks noGrp="1"/>
          </p:cNvSpPr>
          <p:nvPr>
            <p:ph type="pic" idx="4"/>
          </p:nvPr>
        </p:nvSpPr>
        <p:spPr>
          <a:xfrm>
            <a:off x="1681364" y="3818492"/>
            <a:ext cx="1160392" cy="1161288"/>
          </a:xfrm>
          <a:prstGeom prst="rect">
            <a:avLst/>
          </a:prstGeom>
          <a:noFill/>
          <a:ln>
            <a:noFill/>
          </a:ln>
        </p:spPr>
      </p:sp>
      <p:sp>
        <p:nvSpPr>
          <p:cNvPr id="110" name="Google Shape;110;p11"/>
          <p:cNvSpPr txBox="1">
            <a:spLocks noGrp="1"/>
          </p:cNvSpPr>
          <p:nvPr>
            <p:ph type="body" idx="5"/>
          </p:nvPr>
        </p:nvSpPr>
        <p:spPr>
          <a:xfrm>
            <a:off x="1106424" y="5086511"/>
            <a:ext cx="2322576" cy="18288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SzPts val="1600"/>
              <a:buNone/>
              <a:defRPr sz="1600">
                <a:latin typeface="Gill Sans"/>
                <a:ea typeface="Gill Sans"/>
                <a:cs typeface="Gill Sans"/>
                <a:sym typeface="Gill Sans"/>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1" name="Google Shape;111;p11"/>
          <p:cNvSpPr txBox="1">
            <a:spLocks noGrp="1"/>
          </p:cNvSpPr>
          <p:nvPr>
            <p:ph type="body" idx="6"/>
          </p:nvPr>
        </p:nvSpPr>
        <p:spPr>
          <a:xfrm>
            <a:off x="1106424" y="5305967"/>
            <a:ext cx="2322576" cy="265176"/>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SzPts val="1400"/>
              <a:buNone/>
              <a:defRPr sz="1400">
                <a:latin typeface="Gill Sans"/>
                <a:ea typeface="Gill Sans"/>
                <a:cs typeface="Gill Sans"/>
                <a:sym typeface="Gill Sans"/>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11"/>
          <p:cNvSpPr>
            <a:spLocks noGrp="1"/>
          </p:cNvSpPr>
          <p:nvPr>
            <p:ph type="pic" idx="7"/>
          </p:nvPr>
        </p:nvSpPr>
        <p:spPr>
          <a:xfrm>
            <a:off x="4226754" y="1658061"/>
            <a:ext cx="1160392" cy="1161288"/>
          </a:xfrm>
          <a:prstGeom prst="rect">
            <a:avLst/>
          </a:prstGeom>
          <a:noFill/>
          <a:ln>
            <a:noFill/>
          </a:ln>
        </p:spPr>
      </p:sp>
      <p:sp>
        <p:nvSpPr>
          <p:cNvPr id="113" name="Google Shape;113;p11"/>
          <p:cNvSpPr txBox="1">
            <a:spLocks noGrp="1"/>
          </p:cNvSpPr>
          <p:nvPr>
            <p:ph type="body" idx="8"/>
          </p:nvPr>
        </p:nvSpPr>
        <p:spPr>
          <a:xfrm>
            <a:off x="3639312" y="2926080"/>
            <a:ext cx="2322576" cy="18288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SzPts val="1600"/>
              <a:buNone/>
              <a:defRPr sz="1600">
                <a:latin typeface="Gill Sans"/>
                <a:ea typeface="Gill Sans"/>
                <a:cs typeface="Gill Sans"/>
                <a:sym typeface="Gill Sans"/>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4" name="Google Shape;114;p11"/>
          <p:cNvSpPr txBox="1">
            <a:spLocks noGrp="1"/>
          </p:cNvSpPr>
          <p:nvPr>
            <p:ph type="body" idx="9"/>
          </p:nvPr>
        </p:nvSpPr>
        <p:spPr>
          <a:xfrm>
            <a:off x="3639312" y="3145536"/>
            <a:ext cx="2322576" cy="265176"/>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SzPts val="1400"/>
              <a:buNone/>
              <a:defRPr sz="1400">
                <a:latin typeface="Gill Sans"/>
                <a:ea typeface="Gill Sans"/>
                <a:cs typeface="Gill Sans"/>
                <a:sym typeface="Gill Sans"/>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5" name="Google Shape;115;p11"/>
          <p:cNvSpPr>
            <a:spLocks noGrp="1"/>
          </p:cNvSpPr>
          <p:nvPr>
            <p:ph type="pic" idx="13"/>
          </p:nvPr>
        </p:nvSpPr>
        <p:spPr>
          <a:xfrm>
            <a:off x="4226754" y="3818492"/>
            <a:ext cx="1160392" cy="1161288"/>
          </a:xfrm>
          <a:prstGeom prst="rect">
            <a:avLst/>
          </a:prstGeom>
          <a:noFill/>
          <a:ln>
            <a:noFill/>
          </a:ln>
        </p:spPr>
      </p:sp>
      <p:sp>
        <p:nvSpPr>
          <p:cNvPr id="116" name="Google Shape;116;p11"/>
          <p:cNvSpPr txBox="1">
            <a:spLocks noGrp="1"/>
          </p:cNvSpPr>
          <p:nvPr>
            <p:ph type="body" idx="14"/>
          </p:nvPr>
        </p:nvSpPr>
        <p:spPr>
          <a:xfrm>
            <a:off x="3639312" y="5086511"/>
            <a:ext cx="2322576" cy="18288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SzPts val="1600"/>
              <a:buNone/>
              <a:defRPr sz="1600">
                <a:latin typeface="Gill Sans"/>
                <a:ea typeface="Gill Sans"/>
                <a:cs typeface="Gill Sans"/>
                <a:sym typeface="Gill Sans"/>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7" name="Google Shape;117;p11"/>
          <p:cNvSpPr txBox="1">
            <a:spLocks noGrp="1"/>
          </p:cNvSpPr>
          <p:nvPr>
            <p:ph type="body" idx="15"/>
          </p:nvPr>
        </p:nvSpPr>
        <p:spPr>
          <a:xfrm>
            <a:off x="3639312" y="5305967"/>
            <a:ext cx="2322576" cy="265176"/>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SzPts val="1400"/>
              <a:buNone/>
              <a:defRPr sz="1400">
                <a:latin typeface="Gill Sans"/>
                <a:ea typeface="Gill Sans"/>
                <a:cs typeface="Gill Sans"/>
                <a:sym typeface="Gill Sans"/>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11"/>
          <p:cNvSpPr>
            <a:spLocks noGrp="1"/>
          </p:cNvSpPr>
          <p:nvPr>
            <p:ph type="pic" idx="16"/>
          </p:nvPr>
        </p:nvSpPr>
        <p:spPr>
          <a:xfrm>
            <a:off x="6772144" y="1658061"/>
            <a:ext cx="1160392" cy="1161288"/>
          </a:xfrm>
          <a:prstGeom prst="rect">
            <a:avLst/>
          </a:prstGeom>
          <a:noFill/>
          <a:ln>
            <a:noFill/>
          </a:ln>
        </p:spPr>
      </p:sp>
      <p:sp>
        <p:nvSpPr>
          <p:cNvPr id="119" name="Google Shape;119;p11"/>
          <p:cNvSpPr txBox="1">
            <a:spLocks noGrp="1"/>
          </p:cNvSpPr>
          <p:nvPr>
            <p:ph type="body" idx="17"/>
          </p:nvPr>
        </p:nvSpPr>
        <p:spPr>
          <a:xfrm>
            <a:off x="6172200" y="2926080"/>
            <a:ext cx="2322576" cy="18288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SzPts val="1600"/>
              <a:buNone/>
              <a:defRPr sz="1600">
                <a:latin typeface="Gill Sans"/>
                <a:ea typeface="Gill Sans"/>
                <a:cs typeface="Gill Sans"/>
                <a:sym typeface="Gill Sans"/>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0" name="Google Shape;120;p11"/>
          <p:cNvSpPr txBox="1">
            <a:spLocks noGrp="1"/>
          </p:cNvSpPr>
          <p:nvPr>
            <p:ph type="body" idx="18"/>
          </p:nvPr>
        </p:nvSpPr>
        <p:spPr>
          <a:xfrm>
            <a:off x="6172200" y="3145536"/>
            <a:ext cx="2322576" cy="265176"/>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SzPts val="1400"/>
              <a:buNone/>
              <a:defRPr sz="1400">
                <a:latin typeface="Gill Sans"/>
                <a:ea typeface="Gill Sans"/>
                <a:cs typeface="Gill Sans"/>
                <a:sym typeface="Gill Sans"/>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1" name="Google Shape;121;p11"/>
          <p:cNvSpPr>
            <a:spLocks noGrp="1"/>
          </p:cNvSpPr>
          <p:nvPr>
            <p:ph type="pic" idx="19"/>
          </p:nvPr>
        </p:nvSpPr>
        <p:spPr>
          <a:xfrm>
            <a:off x="6772144" y="3818492"/>
            <a:ext cx="1160392" cy="1161288"/>
          </a:xfrm>
          <a:prstGeom prst="rect">
            <a:avLst/>
          </a:prstGeom>
          <a:noFill/>
          <a:ln>
            <a:noFill/>
          </a:ln>
        </p:spPr>
      </p:sp>
      <p:sp>
        <p:nvSpPr>
          <p:cNvPr id="122" name="Google Shape;122;p11"/>
          <p:cNvSpPr txBox="1">
            <a:spLocks noGrp="1"/>
          </p:cNvSpPr>
          <p:nvPr>
            <p:ph type="body" idx="20"/>
          </p:nvPr>
        </p:nvSpPr>
        <p:spPr>
          <a:xfrm>
            <a:off x="6172200" y="5086511"/>
            <a:ext cx="2322576" cy="18288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SzPts val="1600"/>
              <a:buNone/>
              <a:defRPr sz="1600">
                <a:latin typeface="Gill Sans"/>
                <a:ea typeface="Gill Sans"/>
                <a:cs typeface="Gill Sans"/>
                <a:sym typeface="Gill Sans"/>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3" name="Google Shape;123;p11"/>
          <p:cNvSpPr txBox="1">
            <a:spLocks noGrp="1"/>
          </p:cNvSpPr>
          <p:nvPr>
            <p:ph type="body" idx="21"/>
          </p:nvPr>
        </p:nvSpPr>
        <p:spPr>
          <a:xfrm>
            <a:off x="6172200" y="5305967"/>
            <a:ext cx="2322576" cy="265176"/>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SzPts val="1400"/>
              <a:buNone/>
              <a:defRPr sz="1400">
                <a:latin typeface="Gill Sans"/>
                <a:ea typeface="Gill Sans"/>
                <a:cs typeface="Gill Sans"/>
                <a:sym typeface="Gill Sans"/>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4" name="Google Shape;124;p11"/>
          <p:cNvSpPr>
            <a:spLocks noGrp="1"/>
          </p:cNvSpPr>
          <p:nvPr>
            <p:ph type="pic" idx="22"/>
          </p:nvPr>
        </p:nvSpPr>
        <p:spPr>
          <a:xfrm>
            <a:off x="9317533" y="1658061"/>
            <a:ext cx="1160392" cy="1161288"/>
          </a:xfrm>
          <a:prstGeom prst="rect">
            <a:avLst/>
          </a:prstGeom>
          <a:noFill/>
          <a:ln>
            <a:noFill/>
          </a:ln>
        </p:spPr>
      </p:sp>
      <p:sp>
        <p:nvSpPr>
          <p:cNvPr id="125" name="Google Shape;125;p11"/>
          <p:cNvSpPr txBox="1">
            <a:spLocks noGrp="1"/>
          </p:cNvSpPr>
          <p:nvPr>
            <p:ph type="body" idx="23"/>
          </p:nvPr>
        </p:nvSpPr>
        <p:spPr>
          <a:xfrm>
            <a:off x="8705088" y="2926080"/>
            <a:ext cx="2322576" cy="18288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SzPts val="1600"/>
              <a:buNone/>
              <a:defRPr sz="1600">
                <a:latin typeface="Gill Sans"/>
                <a:ea typeface="Gill Sans"/>
                <a:cs typeface="Gill Sans"/>
                <a:sym typeface="Gill Sans"/>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6" name="Google Shape;126;p11"/>
          <p:cNvSpPr txBox="1">
            <a:spLocks noGrp="1"/>
          </p:cNvSpPr>
          <p:nvPr>
            <p:ph type="body" idx="24"/>
          </p:nvPr>
        </p:nvSpPr>
        <p:spPr>
          <a:xfrm>
            <a:off x="8705088" y="3145536"/>
            <a:ext cx="2322576" cy="265176"/>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SzPts val="1400"/>
              <a:buNone/>
              <a:defRPr sz="1400">
                <a:latin typeface="Gill Sans"/>
                <a:ea typeface="Gill Sans"/>
                <a:cs typeface="Gill Sans"/>
                <a:sym typeface="Gill Sans"/>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7" name="Google Shape;127;p11"/>
          <p:cNvSpPr>
            <a:spLocks noGrp="1"/>
          </p:cNvSpPr>
          <p:nvPr>
            <p:ph type="pic" idx="25"/>
          </p:nvPr>
        </p:nvSpPr>
        <p:spPr>
          <a:xfrm>
            <a:off x="9317533" y="3818492"/>
            <a:ext cx="1160392" cy="1161288"/>
          </a:xfrm>
          <a:prstGeom prst="rect">
            <a:avLst/>
          </a:prstGeom>
          <a:noFill/>
          <a:ln>
            <a:noFill/>
          </a:ln>
        </p:spPr>
      </p:sp>
      <p:sp>
        <p:nvSpPr>
          <p:cNvPr id="128" name="Google Shape;128;p11"/>
          <p:cNvSpPr txBox="1">
            <a:spLocks noGrp="1"/>
          </p:cNvSpPr>
          <p:nvPr>
            <p:ph type="body" idx="26"/>
          </p:nvPr>
        </p:nvSpPr>
        <p:spPr>
          <a:xfrm>
            <a:off x="8705088" y="5086511"/>
            <a:ext cx="2322576" cy="18288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SzPts val="1600"/>
              <a:buNone/>
              <a:defRPr sz="1600">
                <a:latin typeface="Gill Sans"/>
                <a:ea typeface="Gill Sans"/>
                <a:cs typeface="Gill Sans"/>
                <a:sym typeface="Gill Sans"/>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9" name="Google Shape;129;p11"/>
          <p:cNvSpPr txBox="1">
            <a:spLocks noGrp="1"/>
          </p:cNvSpPr>
          <p:nvPr>
            <p:ph type="body" idx="27"/>
          </p:nvPr>
        </p:nvSpPr>
        <p:spPr>
          <a:xfrm>
            <a:off x="8705088" y="5305967"/>
            <a:ext cx="2322576" cy="265176"/>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SzPts val="1400"/>
              <a:buNone/>
              <a:defRPr sz="1400">
                <a:latin typeface="Gill Sans"/>
                <a:ea typeface="Gill Sans"/>
                <a:cs typeface="Gill Sans"/>
                <a:sym typeface="Gill Sans"/>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0" name="Google Shape;130;p11"/>
          <p:cNvSpPr txBox="1">
            <a:spLocks noGrp="1"/>
          </p:cNvSpPr>
          <p:nvPr>
            <p:ph type="ftr" idx="11"/>
          </p:nvPr>
        </p:nvSpPr>
        <p:spPr>
          <a:xfrm>
            <a:off x="228600"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11"/>
          <p:cNvSpPr txBox="1">
            <a:spLocks noGrp="1"/>
          </p:cNvSpPr>
          <p:nvPr>
            <p:ph type="sldNum" idx="12"/>
          </p:nvPr>
        </p:nvSpPr>
        <p:spPr>
          <a:xfrm>
            <a:off x="9208008"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_Title and Content">
  <p:cSld name="2_Title and Content">
    <p:bg>
      <p:bgPr>
        <a:solidFill>
          <a:schemeClr val="dk2"/>
        </a:solidFill>
        <a:effectLst/>
      </p:bgPr>
    </p:bg>
    <p:spTree>
      <p:nvGrpSpPr>
        <p:cNvPr id="1" name="Shape 132"/>
        <p:cNvGrpSpPr/>
        <p:nvPr/>
      </p:nvGrpSpPr>
      <p:grpSpPr>
        <a:xfrm>
          <a:off x="0" y="0"/>
          <a:ext cx="0" cy="0"/>
          <a:chOff x="0" y="0"/>
          <a:chExt cx="0" cy="0"/>
        </a:xfrm>
      </p:grpSpPr>
      <p:sp>
        <p:nvSpPr>
          <p:cNvPr id="133" name="Google Shape;133;p12"/>
          <p:cNvSpPr/>
          <p:nvPr/>
        </p:nvSpPr>
        <p:spPr>
          <a:xfrm>
            <a:off x="838199" y="196052"/>
            <a:ext cx="10515601" cy="168671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pic>
        <p:nvPicPr>
          <p:cNvPr id="134" name="Google Shape;134;p12" descr="A picture containing fabric&#10;&#10;Description automatically generated"/>
          <p:cNvPicPr preferRelativeResize="0"/>
          <p:nvPr/>
        </p:nvPicPr>
        <p:blipFill rotWithShape="1">
          <a:blip r:embed="rId2">
            <a:alphaModFix/>
          </a:blip>
          <a:srcRect/>
          <a:stretch/>
        </p:blipFill>
        <p:spPr>
          <a:xfrm rot="5400000">
            <a:off x="5314950" y="-64113"/>
            <a:ext cx="1562100" cy="4394200"/>
          </a:xfrm>
          <a:prstGeom prst="rect">
            <a:avLst/>
          </a:prstGeom>
          <a:noFill/>
          <a:ln>
            <a:noFill/>
          </a:ln>
        </p:spPr>
      </p:pic>
      <p:sp>
        <p:nvSpPr>
          <p:cNvPr id="135" name="Google Shape;135;p12"/>
          <p:cNvSpPr/>
          <p:nvPr/>
        </p:nvSpPr>
        <p:spPr>
          <a:xfrm>
            <a:off x="995423" y="319215"/>
            <a:ext cx="10185721" cy="1444625"/>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pic>
        <p:nvPicPr>
          <p:cNvPr id="136" name="Google Shape;136;p12" descr="A picture containing flower, plant&#10;&#10;Description automatically generated"/>
          <p:cNvPicPr preferRelativeResize="0"/>
          <p:nvPr/>
        </p:nvPicPr>
        <p:blipFill rotWithShape="1">
          <a:blip r:embed="rId3">
            <a:alphaModFix/>
          </a:blip>
          <a:srcRect/>
          <a:stretch/>
        </p:blipFill>
        <p:spPr>
          <a:xfrm rot="5400000">
            <a:off x="4869421" y="459092"/>
            <a:ext cx="749300" cy="2755900"/>
          </a:xfrm>
          <a:prstGeom prst="rect">
            <a:avLst/>
          </a:prstGeom>
          <a:noFill/>
          <a:ln>
            <a:noFill/>
          </a:ln>
        </p:spPr>
      </p:pic>
      <p:sp>
        <p:nvSpPr>
          <p:cNvPr id="137" name="Google Shape;137;p12"/>
          <p:cNvSpPr txBox="1">
            <a:spLocks noGrp="1"/>
          </p:cNvSpPr>
          <p:nvPr>
            <p:ph type="title"/>
          </p:nvPr>
        </p:nvSpPr>
        <p:spPr>
          <a:xfrm>
            <a:off x="838200" y="484632"/>
            <a:ext cx="10515600" cy="1133856"/>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accent3"/>
              </a:buClr>
              <a:buSzPts val="4400"/>
              <a:buFont typeface="Libre Baskerville"/>
              <a:buNone/>
              <a:defRPr>
                <a:latin typeface="Libre Baskerville"/>
                <a:ea typeface="Libre Baskerville"/>
                <a:cs typeface="Libre Baskerville"/>
                <a:sym typeface="Libre Baskervill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12"/>
          <p:cNvSpPr txBox="1">
            <a:spLocks noGrp="1"/>
          </p:cNvSpPr>
          <p:nvPr>
            <p:ph type="body" idx="1"/>
          </p:nvPr>
        </p:nvSpPr>
        <p:spPr>
          <a:xfrm>
            <a:off x="838200" y="2990088"/>
            <a:ext cx="10515600" cy="3474720"/>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SzPts val="2800"/>
              <a:buChar char="•"/>
              <a:defRPr>
                <a:latin typeface="Gill Sans"/>
                <a:ea typeface="Gill Sans"/>
                <a:cs typeface="Gill Sans"/>
                <a:sym typeface="Gill Sans"/>
              </a:defRPr>
            </a:lvl1pPr>
            <a:lvl2pPr marL="914400" lvl="1" indent="-381000" algn="l">
              <a:lnSpc>
                <a:spcPct val="90000"/>
              </a:lnSpc>
              <a:spcBef>
                <a:spcPts val="500"/>
              </a:spcBef>
              <a:spcAft>
                <a:spcPts val="0"/>
              </a:spcAft>
              <a:buSzPts val="2400"/>
              <a:buChar char="•"/>
              <a:defRPr>
                <a:latin typeface="Gill Sans"/>
                <a:ea typeface="Gill Sans"/>
                <a:cs typeface="Gill Sans"/>
                <a:sym typeface="Gill Sans"/>
              </a:defRPr>
            </a:lvl2pPr>
            <a:lvl3pPr marL="1371600" lvl="2" indent="-355600" algn="l">
              <a:lnSpc>
                <a:spcPct val="90000"/>
              </a:lnSpc>
              <a:spcBef>
                <a:spcPts val="500"/>
              </a:spcBef>
              <a:spcAft>
                <a:spcPts val="0"/>
              </a:spcAft>
              <a:buSzPts val="2000"/>
              <a:buChar char="•"/>
              <a:defRPr>
                <a:latin typeface="Gill Sans"/>
                <a:ea typeface="Gill Sans"/>
                <a:cs typeface="Gill Sans"/>
                <a:sym typeface="Gill Sans"/>
              </a:defRPr>
            </a:lvl3pPr>
            <a:lvl4pPr marL="1828800" lvl="3" indent="-342900" algn="l">
              <a:lnSpc>
                <a:spcPct val="90000"/>
              </a:lnSpc>
              <a:spcBef>
                <a:spcPts val="500"/>
              </a:spcBef>
              <a:spcAft>
                <a:spcPts val="0"/>
              </a:spcAft>
              <a:buSzPts val="1800"/>
              <a:buChar char="•"/>
              <a:defRPr>
                <a:latin typeface="Gill Sans"/>
                <a:ea typeface="Gill Sans"/>
                <a:cs typeface="Gill Sans"/>
                <a:sym typeface="Gill Sans"/>
              </a:defRPr>
            </a:lvl4pPr>
            <a:lvl5pPr marL="2286000" lvl="4" indent="-342900" algn="l">
              <a:lnSpc>
                <a:spcPct val="90000"/>
              </a:lnSpc>
              <a:spcBef>
                <a:spcPts val="500"/>
              </a:spcBef>
              <a:spcAft>
                <a:spcPts val="0"/>
              </a:spcAft>
              <a:buSzPts val="1800"/>
              <a:buChar char="•"/>
              <a:defRPr>
                <a:latin typeface="Gill Sans"/>
                <a:ea typeface="Gill Sans"/>
                <a:cs typeface="Gill Sans"/>
                <a:sym typeface="Gill Sans"/>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9" name="Google Shape;139;p12"/>
          <p:cNvSpPr txBox="1">
            <a:spLocks noGrp="1"/>
          </p:cNvSpPr>
          <p:nvPr>
            <p:ph type="ftr" idx="11"/>
          </p:nvPr>
        </p:nvSpPr>
        <p:spPr>
          <a:xfrm>
            <a:off x="228600"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2"/>
          <p:cNvSpPr txBox="1">
            <a:spLocks noGrp="1"/>
          </p:cNvSpPr>
          <p:nvPr>
            <p:ph type="sldNum" idx="12"/>
          </p:nvPr>
        </p:nvSpPr>
        <p:spPr>
          <a:xfrm>
            <a:off x="9208008"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2_Custom Layout">
  <p:cSld name="2_Custom Layout">
    <p:spTree>
      <p:nvGrpSpPr>
        <p:cNvPr id="1" name="Shape 141"/>
        <p:cNvGrpSpPr/>
        <p:nvPr/>
      </p:nvGrpSpPr>
      <p:grpSpPr>
        <a:xfrm>
          <a:off x="0" y="0"/>
          <a:ext cx="0" cy="0"/>
          <a:chOff x="0" y="0"/>
          <a:chExt cx="0" cy="0"/>
        </a:xfrm>
      </p:grpSpPr>
      <p:sp>
        <p:nvSpPr>
          <p:cNvPr id="142" name="Google Shape;142;p13"/>
          <p:cNvSpPr/>
          <p:nvPr/>
        </p:nvSpPr>
        <p:spPr>
          <a:xfrm>
            <a:off x="4680" y="0"/>
            <a:ext cx="12191999" cy="230924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143" name="Google Shape;143;p13"/>
          <p:cNvSpPr/>
          <p:nvPr/>
        </p:nvSpPr>
        <p:spPr>
          <a:xfrm>
            <a:off x="1007819" y="319215"/>
            <a:ext cx="10185721" cy="1444625"/>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pic>
        <p:nvPicPr>
          <p:cNvPr id="144" name="Google Shape;144;p13" descr="A picture containing mollusk, insect&#10;&#10;Description automatically generated"/>
          <p:cNvPicPr preferRelativeResize="0"/>
          <p:nvPr/>
        </p:nvPicPr>
        <p:blipFill rotWithShape="1">
          <a:blip r:embed="rId2">
            <a:alphaModFix/>
          </a:blip>
          <a:srcRect/>
          <a:stretch/>
        </p:blipFill>
        <p:spPr>
          <a:xfrm>
            <a:off x="5496902" y="1631192"/>
            <a:ext cx="1207554" cy="354511"/>
          </a:xfrm>
          <a:prstGeom prst="rect">
            <a:avLst/>
          </a:prstGeom>
          <a:noFill/>
          <a:ln>
            <a:noFill/>
          </a:ln>
        </p:spPr>
      </p:pic>
      <p:sp>
        <p:nvSpPr>
          <p:cNvPr id="145" name="Google Shape;145;p13"/>
          <p:cNvSpPr txBox="1">
            <a:spLocks noGrp="1"/>
          </p:cNvSpPr>
          <p:nvPr>
            <p:ph type="title"/>
          </p:nvPr>
        </p:nvSpPr>
        <p:spPr>
          <a:xfrm>
            <a:off x="381000" y="381000"/>
            <a:ext cx="11430000"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accent3"/>
              </a:buClr>
              <a:buSzPts val="4400"/>
              <a:buFont typeface="Libre Baskervill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6" name="Google Shape;146;p13"/>
          <p:cNvSpPr txBox="1">
            <a:spLocks noGrp="1"/>
          </p:cNvSpPr>
          <p:nvPr>
            <p:ph type="ftr" idx="11"/>
          </p:nvPr>
        </p:nvSpPr>
        <p:spPr>
          <a:xfrm>
            <a:off x="228600"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3"/>
          <p:cNvSpPr txBox="1">
            <a:spLocks noGrp="1"/>
          </p:cNvSpPr>
          <p:nvPr>
            <p:ph type="sldNum" idx="12"/>
          </p:nvPr>
        </p:nvSpPr>
        <p:spPr>
          <a:xfrm>
            <a:off x="9208008"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48" name="Google Shape;148;p13"/>
          <p:cNvSpPr txBox="1">
            <a:spLocks noGrp="1"/>
          </p:cNvSpPr>
          <p:nvPr>
            <p:ph type="body" idx="1"/>
          </p:nvPr>
        </p:nvSpPr>
        <p:spPr>
          <a:xfrm>
            <a:off x="975360" y="2615184"/>
            <a:ext cx="10241280" cy="331927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149"/>
        <p:cNvGrpSpPr/>
        <p:nvPr/>
      </p:nvGrpSpPr>
      <p:grpSpPr>
        <a:xfrm>
          <a:off x="0" y="0"/>
          <a:ext cx="0" cy="0"/>
          <a:chOff x="0" y="0"/>
          <a:chExt cx="0" cy="0"/>
        </a:xfrm>
      </p:grpSpPr>
      <p:sp>
        <p:nvSpPr>
          <p:cNvPr id="150" name="Google Shape;150;p14"/>
          <p:cNvSpPr/>
          <p:nvPr/>
        </p:nvSpPr>
        <p:spPr>
          <a:xfrm>
            <a:off x="0" y="0"/>
            <a:ext cx="4873752" cy="6869575"/>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pic>
        <p:nvPicPr>
          <p:cNvPr id="151" name="Google Shape;151;p14" descr="A close-up of a tree&#10;&#10;Description automatically generated with medium confidence"/>
          <p:cNvPicPr preferRelativeResize="0"/>
          <p:nvPr/>
        </p:nvPicPr>
        <p:blipFill rotWithShape="1">
          <a:blip r:embed="rId2">
            <a:alphaModFix/>
          </a:blip>
          <a:srcRect/>
          <a:stretch/>
        </p:blipFill>
        <p:spPr>
          <a:xfrm rot="2866459" flipH="1">
            <a:off x="2282032" y="1589693"/>
            <a:ext cx="970220" cy="2236127"/>
          </a:xfrm>
          <a:prstGeom prst="rect">
            <a:avLst/>
          </a:prstGeom>
          <a:noFill/>
          <a:ln>
            <a:noFill/>
          </a:ln>
        </p:spPr>
      </p:pic>
      <p:sp>
        <p:nvSpPr>
          <p:cNvPr id="152" name="Google Shape;152;p14"/>
          <p:cNvSpPr txBox="1">
            <a:spLocks noGrp="1"/>
          </p:cNvSpPr>
          <p:nvPr>
            <p:ph type="title"/>
          </p:nvPr>
        </p:nvSpPr>
        <p:spPr>
          <a:xfrm>
            <a:off x="6291072" y="978408"/>
            <a:ext cx="4974336" cy="132588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3"/>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14"/>
          <p:cNvSpPr txBox="1">
            <a:spLocks noGrp="1"/>
          </p:cNvSpPr>
          <p:nvPr>
            <p:ph type="ftr" idx="11"/>
          </p:nvPr>
        </p:nvSpPr>
        <p:spPr>
          <a:xfrm>
            <a:off x="228600"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14"/>
          <p:cNvSpPr txBox="1">
            <a:spLocks noGrp="1"/>
          </p:cNvSpPr>
          <p:nvPr>
            <p:ph type="sldNum" idx="12"/>
          </p:nvPr>
        </p:nvSpPr>
        <p:spPr>
          <a:xfrm>
            <a:off x="9208008"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55" name="Google Shape;155;p14"/>
          <p:cNvSpPr txBox="1">
            <a:spLocks noGrp="1"/>
          </p:cNvSpPr>
          <p:nvPr>
            <p:ph type="body" idx="1"/>
          </p:nvPr>
        </p:nvSpPr>
        <p:spPr>
          <a:xfrm>
            <a:off x="6291072" y="2322576"/>
            <a:ext cx="5065776" cy="448056"/>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SzPts val="2000"/>
              <a:buFont typeface="Arial"/>
              <a:buNone/>
              <a:defRPr sz="2000" b="0">
                <a:latin typeface="Libre Baskerville"/>
                <a:ea typeface="Libre Baskerville"/>
                <a:cs typeface="Libre Baskerville"/>
                <a:sym typeface="Libre Baskerville"/>
              </a:defRPr>
            </a:lvl1pPr>
            <a:lvl2pPr marL="914400" lvl="1" indent="-228600" algn="l">
              <a:lnSpc>
                <a:spcPct val="90000"/>
              </a:lnSpc>
              <a:spcBef>
                <a:spcPts val="500"/>
              </a:spcBef>
              <a:spcAft>
                <a:spcPts val="0"/>
              </a:spcAft>
              <a:buSzPts val="2000"/>
              <a:buNone/>
              <a:defRPr sz="2000" b="1"/>
            </a:lvl2pPr>
            <a:lvl3pPr marL="1371600" lvl="2" indent="-228600" algn="l">
              <a:lnSpc>
                <a:spcPct val="90000"/>
              </a:lnSpc>
              <a:spcBef>
                <a:spcPts val="500"/>
              </a:spcBef>
              <a:spcAft>
                <a:spcPts val="0"/>
              </a:spcAft>
              <a:buSzPts val="1800"/>
              <a:buNone/>
              <a:defRPr sz="1800" b="1"/>
            </a:lvl3pPr>
            <a:lvl4pPr marL="1828800" lvl="3" indent="-228600" algn="l">
              <a:lnSpc>
                <a:spcPct val="90000"/>
              </a:lnSpc>
              <a:spcBef>
                <a:spcPts val="500"/>
              </a:spcBef>
              <a:spcAft>
                <a:spcPts val="0"/>
              </a:spcAft>
              <a:buSzPts val="1600"/>
              <a:buNone/>
              <a:defRPr sz="1600" b="1"/>
            </a:lvl4pPr>
            <a:lvl5pPr marL="2286000" lvl="4" indent="-228600" algn="l">
              <a:lnSpc>
                <a:spcPct val="90000"/>
              </a:lnSpc>
              <a:spcBef>
                <a:spcPts val="5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56" name="Google Shape;156;p14"/>
          <p:cNvSpPr txBox="1">
            <a:spLocks noGrp="1"/>
          </p:cNvSpPr>
          <p:nvPr>
            <p:ph type="body" idx="2"/>
          </p:nvPr>
        </p:nvSpPr>
        <p:spPr>
          <a:xfrm>
            <a:off x="6289612" y="2770632"/>
            <a:ext cx="5065776" cy="1554480"/>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1000"/>
              </a:spcBef>
              <a:spcAft>
                <a:spcPts val="0"/>
              </a:spcAft>
              <a:buClr>
                <a:srgbClr val="73292A"/>
              </a:buClr>
              <a:buSzPts val="1600"/>
              <a:buFont typeface="Arial"/>
              <a:buChar char="•"/>
              <a:defRPr sz="1600"/>
            </a:lvl1pPr>
            <a:lvl2pPr marL="914400" lvl="1" indent="-317500" algn="l">
              <a:lnSpc>
                <a:spcPct val="90000"/>
              </a:lnSpc>
              <a:spcBef>
                <a:spcPts val="500"/>
              </a:spcBef>
              <a:spcAft>
                <a:spcPts val="0"/>
              </a:spcAft>
              <a:buClr>
                <a:srgbClr val="73292A"/>
              </a:buClr>
              <a:buSzPts val="1400"/>
              <a:buFont typeface="Arial"/>
              <a:buChar char="•"/>
              <a:defRPr sz="1400"/>
            </a:lvl2pPr>
            <a:lvl3pPr marL="1371600" lvl="2" indent="-304800" algn="l">
              <a:lnSpc>
                <a:spcPct val="90000"/>
              </a:lnSpc>
              <a:spcBef>
                <a:spcPts val="500"/>
              </a:spcBef>
              <a:spcAft>
                <a:spcPts val="0"/>
              </a:spcAft>
              <a:buClr>
                <a:srgbClr val="73292A"/>
              </a:buClr>
              <a:buSzPts val="1200"/>
              <a:buFont typeface="Arial"/>
              <a:buChar char="•"/>
              <a:defRPr sz="1200"/>
            </a:lvl3pPr>
            <a:lvl4pPr marL="1828800" lvl="3" indent="-298450" algn="l">
              <a:lnSpc>
                <a:spcPct val="90000"/>
              </a:lnSpc>
              <a:spcBef>
                <a:spcPts val="500"/>
              </a:spcBef>
              <a:spcAft>
                <a:spcPts val="0"/>
              </a:spcAft>
              <a:buClr>
                <a:srgbClr val="73292A"/>
              </a:buClr>
              <a:buSzPts val="1100"/>
              <a:buFont typeface="Arial"/>
              <a:buChar char="•"/>
              <a:defRPr sz="1100"/>
            </a:lvl4pPr>
            <a:lvl5pPr marL="2286000" lvl="4" indent="-298450" algn="l">
              <a:lnSpc>
                <a:spcPct val="90000"/>
              </a:lnSpc>
              <a:spcBef>
                <a:spcPts val="500"/>
              </a:spcBef>
              <a:spcAft>
                <a:spcPts val="0"/>
              </a:spcAft>
              <a:buClr>
                <a:srgbClr val="73292A"/>
              </a:buClr>
              <a:buSzPts val="1100"/>
              <a:buFont typeface="Arial"/>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7" name="Google Shape;157;p14"/>
          <p:cNvSpPr txBox="1">
            <a:spLocks noGrp="1"/>
          </p:cNvSpPr>
          <p:nvPr>
            <p:ph type="body" idx="3"/>
          </p:nvPr>
        </p:nvSpPr>
        <p:spPr>
          <a:xfrm>
            <a:off x="6289612" y="4361688"/>
            <a:ext cx="5065776" cy="448056"/>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SzPts val="2000"/>
              <a:buFont typeface="Arial"/>
              <a:buNone/>
              <a:defRPr sz="2000" b="0">
                <a:latin typeface="Libre Baskerville"/>
                <a:ea typeface="Libre Baskerville"/>
                <a:cs typeface="Libre Baskerville"/>
                <a:sym typeface="Libre Baskerville"/>
              </a:defRPr>
            </a:lvl1pPr>
            <a:lvl2pPr marL="914400" lvl="1" indent="-228600" algn="l">
              <a:lnSpc>
                <a:spcPct val="90000"/>
              </a:lnSpc>
              <a:spcBef>
                <a:spcPts val="500"/>
              </a:spcBef>
              <a:spcAft>
                <a:spcPts val="0"/>
              </a:spcAft>
              <a:buSzPts val="2000"/>
              <a:buNone/>
              <a:defRPr sz="2000" b="1"/>
            </a:lvl2pPr>
            <a:lvl3pPr marL="1371600" lvl="2" indent="-228600" algn="l">
              <a:lnSpc>
                <a:spcPct val="90000"/>
              </a:lnSpc>
              <a:spcBef>
                <a:spcPts val="500"/>
              </a:spcBef>
              <a:spcAft>
                <a:spcPts val="0"/>
              </a:spcAft>
              <a:buSzPts val="1800"/>
              <a:buNone/>
              <a:defRPr sz="1800" b="1"/>
            </a:lvl3pPr>
            <a:lvl4pPr marL="1828800" lvl="3" indent="-228600" algn="l">
              <a:lnSpc>
                <a:spcPct val="90000"/>
              </a:lnSpc>
              <a:spcBef>
                <a:spcPts val="500"/>
              </a:spcBef>
              <a:spcAft>
                <a:spcPts val="0"/>
              </a:spcAft>
              <a:buSzPts val="1600"/>
              <a:buNone/>
              <a:defRPr sz="1600" b="1"/>
            </a:lvl4pPr>
            <a:lvl5pPr marL="2286000" lvl="4" indent="-228600" algn="l">
              <a:lnSpc>
                <a:spcPct val="90000"/>
              </a:lnSpc>
              <a:spcBef>
                <a:spcPts val="5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58" name="Google Shape;158;p14"/>
          <p:cNvSpPr txBox="1">
            <a:spLocks noGrp="1"/>
          </p:cNvSpPr>
          <p:nvPr>
            <p:ph type="body" idx="4"/>
          </p:nvPr>
        </p:nvSpPr>
        <p:spPr>
          <a:xfrm>
            <a:off x="6289612" y="4791456"/>
            <a:ext cx="5065776" cy="1408176"/>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1000"/>
              </a:spcBef>
              <a:spcAft>
                <a:spcPts val="0"/>
              </a:spcAft>
              <a:buClr>
                <a:srgbClr val="73292A"/>
              </a:buClr>
              <a:buSzPts val="1600"/>
              <a:buChar char="•"/>
              <a:defRPr sz="1600"/>
            </a:lvl1pPr>
            <a:lvl2pPr marL="914400" lvl="1" indent="-317500" algn="l">
              <a:lnSpc>
                <a:spcPct val="90000"/>
              </a:lnSpc>
              <a:spcBef>
                <a:spcPts val="500"/>
              </a:spcBef>
              <a:spcAft>
                <a:spcPts val="0"/>
              </a:spcAft>
              <a:buClr>
                <a:srgbClr val="73292A"/>
              </a:buClr>
              <a:buSzPts val="1400"/>
              <a:buChar char="•"/>
              <a:defRPr sz="1400"/>
            </a:lvl2pPr>
            <a:lvl3pPr marL="1371600" lvl="2" indent="-304800" algn="l">
              <a:lnSpc>
                <a:spcPct val="90000"/>
              </a:lnSpc>
              <a:spcBef>
                <a:spcPts val="500"/>
              </a:spcBef>
              <a:spcAft>
                <a:spcPts val="0"/>
              </a:spcAft>
              <a:buClr>
                <a:srgbClr val="73292A"/>
              </a:buClr>
              <a:buSzPts val="1200"/>
              <a:buChar char="•"/>
              <a:defRPr sz="1200"/>
            </a:lvl3pPr>
            <a:lvl4pPr marL="1828800" lvl="3" indent="-298450" algn="l">
              <a:lnSpc>
                <a:spcPct val="90000"/>
              </a:lnSpc>
              <a:spcBef>
                <a:spcPts val="500"/>
              </a:spcBef>
              <a:spcAft>
                <a:spcPts val="0"/>
              </a:spcAft>
              <a:buClr>
                <a:srgbClr val="73292A"/>
              </a:buClr>
              <a:buSzPts val="1100"/>
              <a:buChar char="•"/>
              <a:defRPr sz="1100"/>
            </a:lvl4pPr>
            <a:lvl5pPr marL="2286000" lvl="4" indent="-298450" algn="l">
              <a:lnSpc>
                <a:spcPct val="90000"/>
              </a:lnSpc>
              <a:spcBef>
                <a:spcPts val="500"/>
              </a:spcBef>
              <a:spcAft>
                <a:spcPts val="0"/>
              </a:spcAft>
              <a:buClr>
                <a:srgbClr val="73292A"/>
              </a:buClr>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159" name="Google Shape;159;p14" descr="A group of flowers&#10;&#10;Description automatically generated with low confidence"/>
          <p:cNvPicPr preferRelativeResize="0"/>
          <p:nvPr/>
        </p:nvPicPr>
        <p:blipFill rotWithShape="1">
          <a:blip r:embed="rId3">
            <a:alphaModFix/>
          </a:blip>
          <a:srcRect/>
          <a:stretch/>
        </p:blipFill>
        <p:spPr>
          <a:xfrm flipH="1">
            <a:off x="1019083" y="2260473"/>
            <a:ext cx="1245309" cy="2314810"/>
          </a:xfrm>
          <a:prstGeom prst="rect">
            <a:avLst/>
          </a:prstGeom>
          <a:noFill/>
          <a:ln>
            <a:noFill/>
          </a:ln>
        </p:spPr>
      </p:pic>
      <p:sp>
        <p:nvSpPr>
          <p:cNvPr id="160" name="Google Shape;160;p14"/>
          <p:cNvSpPr txBox="1">
            <a:spLocks noGrp="1"/>
          </p:cNvSpPr>
          <p:nvPr>
            <p:ph type="body" idx="5"/>
          </p:nvPr>
        </p:nvSpPr>
        <p:spPr>
          <a:xfrm>
            <a:off x="466344" y="1426464"/>
            <a:ext cx="3922776" cy="4242816"/>
          </a:xfrm>
          <a:prstGeom prst="rect">
            <a:avLst/>
          </a:prstGeom>
          <a:noFill/>
          <a:ln>
            <a:noFill/>
          </a:ln>
        </p:spPr>
        <p:txBody>
          <a:bodyPr spcFirstLastPara="1" wrap="square" lIns="91425" tIns="45700" rIns="91425" bIns="45700" anchor="ctr" anchorCtr="0">
            <a:normAutofit/>
          </a:bodyPr>
          <a:lstStyle>
            <a:lvl1pPr marL="457200" lvl="0" indent="-228600" algn="ctr">
              <a:lnSpc>
                <a:spcPct val="90000"/>
              </a:lnSpc>
              <a:spcBef>
                <a:spcPts val="0"/>
              </a:spcBef>
              <a:spcAft>
                <a:spcPts val="0"/>
              </a:spcAft>
              <a:buSzPts val="30000"/>
              <a:buNone/>
              <a:defRPr sz="30000">
                <a:solidFill>
                  <a:schemeClr val="lt1"/>
                </a:solidFill>
                <a:latin typeface="Libre Baskerville"/>
                <a:ea typeface="Libre Baskerville"/>
                <a:cs typeface="Libre Baskerville"/>
                <a:sym typeface="Libre Baskervill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Comparison" type="twoTxTwoObj">
  <p:cSld name="TWO_OBJECTS_WITH_TEXT">
    <p:bg>
      <p:bgPr>
        <a:solidFill>
          <a:schemeClr val="dk2"/>
        </a:solidFill>
        <a:effectLst/>
      </p:bgPr>
    </p:bg>
    <p:spTree>
      <p:nvGrpSpPr>
        <p:cNvPr id="1" name="Shape 161"/>
        <p:cNvGrpSpPr/>
        <p:nvPr/>
      </p:nvGrpSpPr>
      <p:grpSpPr>
        <a:xfrm>
          <a:off x="0" y="0"/>
          <a:ext cx="0" cy="0"/>
          <a:chOff x="0" y="0"/>
          <a:chExt cx="0" cy="0"/>
        </a:xfrm>
      </p:grpSpPr>
      <p:sp>
        <p:nvSpPr>
          <p:cNvPr id="162" name="Google Shape;162;p15"/>
          <p:cNvSpPr/>
          <p:nvPr/>
        </p:nvSpPr>
        <p:spPr>
          <a:xfrm>
            <a:off x="491679" y="319214"/>
            <a:ext cx="11208641" cy="5857749"/>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cxnSp>
        <p:nvCxnSpPr>
          <p:cNvPr id="163" name="Google Shape;163;p15"/>
          <p:cNvCxnSpPr/>
          <p:nvPr/>
        </p:nvCxnSpPr>
        <p:spPr>
          <a:xfrm>
            <a:off x="837235" y="1767119"/>
            <a:ext cx="10516564" cy="0"/>
          </a:xfrm>
          <a:prstGeom prst="straightConnector1">
            <a:avLst/>
          </a:prstGeom>
          <a:noFill/>
          <a:ln w="12700" cap="flat" cmpd="sng">
            <a:solidFill>
              <a:schemeClr val="accent1"/>
            </a:solidFill>
            <a:prstDash val="solid"/>
            <a:miter lim="800000"/>
            <a:headEnd type="none" w="sm" len="sm"/>
            <a:tailEnd type="none" w="sm" len="sm"/>
          </a:ln>
        </p:spPr>
      </p:cxnSp>
      <p:pic>
        <p:nvPicPr>
          <p:cNvPr id="164" name="Google Shape;164;p15" descr="A picture containing mollusk, insect&#10;&#10;Description automatically generated"/>
          <p:cNvPicPr preferRelativeResize="0"/>
          <p:nvPr/>
        </p:nvPicPr>
        <p:blipFill rotWithShape="1">
          <a:blip r:embed="rId2">
            <a:alphaModFix/>
          </a:blip>
          <a:srcRect/>
          <a:stretch/>
        </p:blipFill>
        <p:spPr>
          <a:xfrm>
            <a:off x="5495658" y="1631192"/>
            <a:ext cx="1207554" cy="354511"/>
          </a:xfrm>
          <a:prstGeom prst="rect">
            <a:avLst/>
          </a:prstGeom>
          <a:noFill/>
          <a:ln>
            <a:noFill/>
          </a:ln>
        </p:spPr>
      </p:pic>
      <p:sp>
        <p:nvSpPr>
          <p:cNvPr id="165" name="Google Shape;165;p1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accent3"/>
              </a:buClr>
              <a:buSzPts val="4400"/>
              <a:buFont typeface="Libre Baskervill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6" name="Google Shape;166;p15"/>
          <p:cNvSpPr txBox="1">
            <a:spLocks noGrp="1"/>
          </p:cNvSpPr>
          <p:nvPr>
            <p:ph type="body" idx="1"/>
          </p:nvPr>
        </p:nvSpPr>
        <p:spPr>
          <a:xfrm>
            <a:off x="1124712" y="2161563"/>
            <a:ext cx="3200400" cy="427797"/>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SzPts val="2000"/>
              <a:buNone/>
              <a:defRPr sz="2000" b="0">
                <a:latin typeface="Libre Baskerville"/>
                <a:ea typeface="Libre Baskerville"/>
                <a:cs typeface="Libre Baskerville"/>
                <a:sym typeface="Libre Baskerville"/>
              </a:defRPr>
            </a:lvl1pPr>
            <a:lvl2pPr marL="914400" lvl="1" indent="-228600" algn="l">
              <a:lnSpc>
                <a:spcPct val="90000"/>
              </a:lnSpc>
              <a:spcBef>
                <a:spcPts val="500"/>
              </a:spcBef>
              <a:spcAft>
                <a:spcPts val="0"/>
              </a:spcAft>
              <a:buSzPts val="2000"/>
              <a:buNone/>
              <a:defRPr sz="2000" b="1"/>
            </a:lvl2pPr>
            <a:lvl3pPr marL="1371600" lvl="2" indent="-228600" algn="l">
              <a:lnSpc>
                <a:spcPct val="90000"/>
              </a:lnSpc>
              <a:spcBef>
                <a:spcPts val="500"/>
              </a:spcBef>
              <a:spcAft>
                <a:spcPts val="0"/>
              </a:spcAft>
              <a:buSzPts val="1800"/>
              <a:buNone/>
              <a:defRPr sz="1800" b="1"/>
            </a:lvl3pPr>
            <a:lvl4pPr marL="1828800" lvl="3" indent="-228600" algn="l">
              <a:lnSpc>
                <a:spcPct val="90000"/>
              </a:lnSpc>
              <a:spcBef>
                <a:spcPts val="500"/>
              </a:spcBef>
              <a:spcAft>
                <a:spcPts val="0"/>
              </a:spcAft>
              <a:buSzPts val="1600"/>
              <a:buNone/>
              <a:defRPr sz="1600" b="1"/>
            </a:lvl4pPr>
            <a:lvl5pPr marL="2286000" lvl="4" indent="-228600" algn="l">
              <a:lnSpc>
                <a:spcPct val="90000"/>
              </a:lnSpc>
              <a:spcBef>
                <a:spcPts val="5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67" name="Google Shape;167;p15"/>
          <p:cNvSpPr txBox="1">
            <a:spLocks noGrp="1"/>
          </p:cNvSpPr>
          <p:nvPr>
            <p:ph type="body" idx="2"/>
          </p:nvPr>
        </p:nvSpPr>
        <p:spPr>
          <a:xfrm>
            <a:off x="1124712" y="2629116"/>
            <a:ext cx="3200400" cy="3320861"/>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1000"/>
              </a:spcBef>
              <a:spcAft>
                <a:spcPts val="0"/>
              </a:spcAft>
              <a:buClr>
                <a:srgbClr val="73292A"/>
              </a:buClr>
              <a:buSzPts val="1600"/>
              <a:buFont typeface="Arial"/>
              <a:buChar char="•"/>
              <a:defRPr sz="1600"/>
            </a:lvl1pPr>
            <a:lvl2pPr marL="914400" lvl="1" indent="-317500" algn="l">
              <a:lnSpc>
                <a:spcPct val="90000"/>
              </a:lnSpc>
              <a:spcBef>
                <a:spcPts val="500"/>
              </a:spcBef>
              <a:spcAft>
                <a:spcPts val="0"/>
              </a:spcAft>
              <a:buClr>
                <a:srgbClr val="73292A"/>
              </a:buClr>
              <a:buSzPts val="1400"/>
              <a:buFont typeface="Arial"/>
              <a:buChar char="•"/>
              <a:defRPr sz="1400"/>
            </a:lvl2pPr>
            <a:lvl3pPr marL="1371600" lvl="2" indent="-304800" algn="l">
              <a:lnSpc>
                <a:spcPct val="90000"/>
              </a:lnSpc>
              <a:spcBef>
                <a:spcPts val="500"/>
              </a:spcBef>
              <a:spcAft>
                <a:spcPts val="0"/>
              </a:spcAft>
              <a:buClr>
                <a:srgbClr val="73292A"/>
              </a:buClr>
              <a:buSzPts val="1200"/>
              <a:buFont typeface="Arial"/>
              <a:buChar char="•"/>
              <a:defRPr sz="1200"/>
            </a:lvl3pPr>
            <a:lvl4pPr marL="1828800" lvl="3" indent="-298450" algn="l">
              <a:lnSpc>
                <a:spcPct val="90000"/>
              </a:lnSpc>
              <a:spcBef>
                <a:spcPts val="500"/>
              </a:spcBef>
              <a:spcAft>
                <a:spcPts val="0"/>
              </a:spcAft>
              <a:buClr>
                <a:srgbClr val="73292A"/>
              </a:buClr>
              <a:buSzPts val="1100"/>
              <a:buFont typeface="Arial"/>
              <a:buChar char="•"/>
              <a:defRPr sz="1100"/>
            </a:lvl4pPr>
            <a:lvl5pPr marL="2286000" lvl="4" indent="-298450" algn="l">
              <a:lnSpc>
                <a:spcPct val="90000"/>
              </a:lnSpc>
              <a:spcBef>
                <a:spcPts val="500"/>
              </a:spcBef>
              <a:spcAft>
                <a:spcPts val="0"/>
              </a:spcAft>
              <a:buClr>
                <a:srgbClr val="73292A"/>
              </a:buClr>
              <a:buSzPts val="1100"/>
              <a:buFont typeface="Arial"/>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8" name="Google Shape;168;p15"/>
          <p:cNvSpPr txBox="1">
            <a:spLocks noGrp="1"/>
          </p:cNvSpPr>
          <p:nvPr>
            <p:ph type="body" idx="3"/>
          </p:nvPr>
        </p:nvSpPr>
        <p:spPr>
          <a:xfrm>
            <a:off x="4498848" y="2161563"/>
            <a:ext cx="3200400" cy="427797"/>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SzPts val="2000"/>
              <a:buNone/>
              <a:defRPr sz="2000" b="0">
                <a:latin typeface="Libre Baskerville"/>
                <a:ea typeface="Libre Baskerville"/>
                <a:cs typeface="Libre Baskerville"/>
                <a:sym typeface="Libre Baskerville"/>
              </a:defRPr>
            </a:lvl1pPr>
            <a:lvl2pPr marL="914400" lvl="1" indent="-228600" algn="l">
              <a:lnSpc>
                <a:spcPct val="90000"/>
              </a:lnSpc>
              <a:spcBef>
                <a:spcPts val="500"/>
              </a:spcBef>
              <a:spcAft>
                <a:spcPts val="0"/>
              </a:spcAft>
              <a:buSzPts val="2000"/>
              <a:buNone/>
              <a:defRPr sz="2000" b="1"/>
            </a:lvl2pPr>
            <a:lvl3pPr marL="1371600" lvl="2" indent="-228600" algn="l">
              <a:lnSpc>
                <a:spcPct val="90000"/>
              </a:lnSpc>
              <a:spcBef>
                <a:spcPts val="500"/>
              </a:spcBef>
              <a:spcAft>
                <a:spcPts val="0"/>
              </a:spcAft>
              <a:buSzPts val="1800"/>
              <a:buNone/>
              <a:defRPr sz="1800" b="1"/>
            </a:lvl3pPr>
            <a:lvl4pPr marL="1828800" lvl="3" indent="-228600" algn="l">
              <a:lnSpc>
                <a:spcPct val="90000"/>
              </a:lnSpc>
              <a:spcBef>
                <a:spcPts val="500"/>
              </a:spcBef>
              <a:spcAft>
                <a:spcPts val="0"/>
              </a:spcAft>
              <a:buSzPts val="1600"/>
              <a:buNone/>
              <a:defRPr sz="1600" b="1"/>
            </a:lvl4pPr>
            <a:lvl5pPr marL="2286000" lvl="4" indent="-228600" algn="l">
              <a:lnSpc>
                <a:spcPct val="90000"/>
              </a:lnSpc>
              <a:spcBef>
                <a:spcPts val="5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69" name="Google Shape;169;p15"/>
          <p:cNvSpPr txBox="1">
            <a:spLocks noGrp="1"/>
          </p:cNvSpPr>
          <p:nvPr>
            <p:ph type="body" idx="4"/>
          </p:nvPr>
        </p:nvSpPr>
        <p:spPr>
          <a:xfrm>
            <a:off x="4498848" y="2629116"/>
            <a:ext cx="3200400" cy="3320861"/>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1000"/>
              </a:spcBef>
              <a:spcAft>
                <a:spcPts val="0"/>
              </a:spcAft>
              <a:buClr>
                <a:srgbClr val="73292A"/>
              </a:buClr>
              <a:buSzPts val="1600"/>
              <a:buChar char="•"/>
              <a:defRPr sz="1600"/>
            </a:lvl1pPr>
            <a:lvl2pPr marL="914400" lvl="1" indent="-317500" algn="l">
              <a:lnSpc>
                <a:spcPct val="90000"/>
              </a:lnSpc>
              <a:spcBef>
                <a:spcPts val="500"/>
              </a:spcBef>
              <a:spcAft>
                <a:spcPts val="0"/>
              </a:spcAft>
              <a:buClr>
                <a:srgbClr val="73292A"/>
              </a:buClr>
              <a:buSzPts val="1400"/>
              <a:buChar char="•"/>
              <a:defRPr sz="1400"/>
            </a:lvl2pPr>
            <a:lvl3pPr marL="1371600" lvl="2" indent="-304800" algn="l">
              <a:lnSpc>
                <a:spcPct val="90000"/>
              </a:lnSpc>
              <a:spcBef>
                <a:spcPts val="500"/>
              </a:spcBef>
              <a:spcAft>
                <a:spcPts val="0"/>
              </a:spcAft>
              <a:buClr>
                <a:srgbClr val="73292A"/>
              </a:buClr>
              <a:buSzPts val="1200"/>
              <a:buChar char="•"/>
              <a:defRPr sz="1200"/>
            </a:lvl3pPr>
            <a:lvl4pPr marL="1828800" lvl="3" indent="-298450" algn="l">
              <a:lnSpc>
                <a:spcPct val="90000"/>
              </a:lnSpc>
              <a:spcBef>
                <a:spcPts val="500"/>
              </a:spcBef>
              <a:spcAft>
                <a:spcPts val="0"/>
              </a:spcAft>
              <a:buClr>
                <a:srgbClr val="73292A"/>
              </a:buClr>
              <a:buSzPts val="1100"/>
              <a:buChar char="•"/>
              <a:defRPr sz="1100"/>
            </a:lvl4pPr>
            <a:lvl5pPr marL="2286000" lvl="4" indent="-298450" algn="l">
              <a:lnSpc>
                <a:spcPct val="90000"/>
              </a:lnSpc>
              <a:spcBef>
                <a:spcPts val="500"/>
              </a:spcBef>
              <a:spcAft>
                <a:spcPts val="0"/>
              </a:spcAft>
              <a:buClr>
                <a:srgbClr val="73292A"/>
              </a:buClr>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0" name="Google Shape;170;p15"/>
          <p:cNvSpPr txBox="1">
            <a:spLocks noGrp="1"/>
          </p:cNvSpPr>
          <p:nvPr>
            <p:ph type="ftr" idx="11"/>
          </p:nvPr>
        </p:nvSpPr>
        <p:spPr>
          <a:xfrm>
            <a:off x="228600"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1" name="Google Shape;171;p15"/>
          <p:cNvSpPr txBox="1">
            <a:spLocks noGrp="1"/>
          </p:cNvSpPr>
          <p:nvPr>
            <p:ph type="sldNum" idx="12"/>
          </p:nvPr>
        </p:nvSpPr>
        <p:spPr>
          <a:xfrm>
            <a:off x="9208008"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72" name="Google Shape;172;p15"/>
          <p:cNvSpPr txBox="1">
            <a:spLocks noGrp="1"/>
          </p:cNvSpPr>
          <p:nvPr>
            <p:ph type="body" idx="5"/>
          </p:nvPr>
        </p:nvSpPr>
        <p:spPr>
          <a:xfrm>
            <a:off x="7909560" y="2161563"/>
            <a:ext cx="3200400" cy="427797"/>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SzPts val="2000"/>
              <a:buNone/>
              <a:defRPr sz="2000" b="0">
                <a:latin typeface="Libre Baskerville"/>
                <a:ea typeface="Libre Baskerville"/>
                <a:cs typeface="Libre Baskerville"/>
                <a:sym typeface="Libre Baskerville"/>
              </a:defRPr>
            </a:lvl1pPr>
            <a:lvl2pPr marL="914400" lvl="1" indent="-228600" algn="l">
              <a:lnSpc>
                <a:spcPct val="90000"/>
              </a:lnSpc>
              <a:spcBef>
                <a:spcPts val="500"/>
              </a:spcBef>
              <a:spcAft>
                <a:spcPts val="0"/>
              </a:spcAft>
              <a:buSzPts val="2000"/>
              <a:buNone/>
              <a:defRPr sz="2000" b="1"/>
            </a:lvl2pPr>
            <a:lvl3pPr marL="1371600" lvl="2" indent="-228600" algn="l">
              <a:lnSpc>
                <a:spcPct val="90000"/>
              </a:lnSpc>
              <a:spcBef>
                <a:spcPts val="500"/>
              </a:spcBef>
              <a:spcAft>
                <a:spcPts val="0"/>
              </a:spcAft>
              <a:buSzPts val="1800"/>
              <a:buNone/>
              <a:defRPr sz="1800" b="1"/>
            </a:lvl3pPr>
            <a:lvl4pPr marL="1828800" lvl="3" indent="-228600" algn="l">
              <a:lnSpc>
                <a:spcPct val="90000"/>
              </a:lnSpc>
              <a:spcBef>
                <a:spcPts val="500"/>
              </a:spcBef>
              <a:spcAft>
                <a:spcPts val="0"/>
              </a:spcAft>
              <a:buSzPts val="1600"/>
              <a:buNone/>
              <a:defRPr sz="1600" b="1"/>
            </a:lvl4pPr>
            <a:lvl5pPr marL="2286000" lvl="4" indent="-228600" algn="l">
              <a:lnSpc>
                <a:spcPct val="90000"/>
              </a:lnSpc>
              <a:spcBef>
                <a:spcPts val="5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73" name="Google Shape;173;p15"/>
          <p:cNvSpPr txBox="1">
            <a:spLocks noGrp="1"/>
          </p:cNvSpPr>
          <p:nvPr>
            <p:ph type="body" idx="6"/>
          </p:nvPr>
        </p:nvSpPr>
        <p:spPr>
          <a:xfrm>
            <a:off x="7909560" y="2629116"/>
            <a:ext cx="3200400" cy="3320861"/>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1000"/>
              </a:spcBef>
              <a:spcAft>
                <a:spcPts val="0"/>
              </a:spcAft>
              <a:buClr>
                <a:srgbClr val="73292A"/>
              </a:buClr>
              <a:buSzPts val="1600"/>
              <a:buChar char="•"/>
              <a:defRPr sz="1600"/>
            </a:lvl1pPr>
            <a:lvl2pPr marL="914400" lvl="1" indent="-317500" algn="l">
              <a:lnSpc>
                <a:spcPct val="90000"/>
              </a:lnSpc>
              <a:spcBef>
                <a:spcPts val="500"/>
              </a:spcBef>
              <a:spcAft>
                <a:spcPts val="0"/>
              </a:spcAft>
              <a:buClr>
                <a:srgbClr val="73292A"/>
              </a:buClr>
              <a:buSzPts val="1400"/>
              <a:buChar char="•"/>
              <a:defRPr sz="1400"/>
            </a:lvl2pPr>
            <a:lvl3pPr marL="1371600" lvl="2" indent="-304800" algn="l">
              <a:lnSpc>
                <a:spcPct val="90000"/>
              </a:lnSpc>
              <a:spcBef>
                <a:spcPts val="500"/>
              </a:spcBef>
              <a:spcAft>
                <a:spcPts val="0"/>
              </a:spcAft>
              <a:buClr>
                <a:srgbClr val="73292A"/>
              </a:buClr>
              <a:buSzPts val="1200"/>
              <a:buChar char="•"/>
              <a:defRPr sz="1200"/>
            </a:lvl3pPr>
            <a:lvl4pPr marL="1828800" lvl="3" indent="-298450" algn="l">
              <a:lnSpc>
                <a:spcPct val="90000"/>
              </a:lnSpc>
              <a:spcBef>
                <a:spcPts val="500"/>
              </a:spcBef>
              <a:spcAft>
                <a:spcPts val="0"/>
              </a:spcAft>
              <a:buClr>
                <a:srgbClr val="73292A"/>
              </a:buClr>
              <a:buSzPts val="1100"/>
              <a:buChar char="•"/>
              <a:defRPr sz="1100"/>
            </a:lvl4pPr>
            <a:lvl5pPr marL="2286000" lvl="4" indent="-298450" algn="l">
              <a:lnSpc>
                <a:spcPct val="90000"/>
              </a:lnSpc>
              <a:spcBef>
                <a:spcPts val="500"/>
              </a:spcBef>
              <a:spcAft>
                <a:spcPts val="0"/>
              </a:spcAft>
              <a:buClr>
                <a:srgbClr val="73292A"/>
              </a:buClr>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174"/>
        <p:cNvGrpSpPr/>
        <p:nvPr/>
      </p:nvGrpSpPr>
      <p:grpSpPr>
        <a:xfrm>
          <a:off x="0" y="0"/>
          <a:ext cx="0" cy="0"/>
          <a:chOff x="0" y="0"/>
          <a:chExt cx="0" cy="0"/>
        </a:xfrm>
      </p:grpSpPr>
      <p:sp>
        <p:nvSpPr>
          <p:cNvPr id="175" name="Google Shape;175;p16"/>
          <p:cNvSpPr/>
          <p:nvPr/>
        </p:nvSpPr>
        <p:spPr>
          <a:xfrm>
            <a:off x="4680" y="0"/>
            <a:ext cx="12191999" cy="230924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176" name="Google Shape;176;p16"/>
          <p:cNvSpPr/>
          <p:nvPr/>
        </p:nvSpPr>
        <p:spPr>
          <a:xfrm>
            <a:off x="1007819" y="319215"/>
            <a:ext cx="10185721" cy="1444625"/>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pic>
        <p:nvPicPr>
          <p:cNvPr id="177" name="Google Shape;177;p16" descr="A picture containing mollusk, insect&#10;&#10;Description automatically generated"/>
          <p:cNvPicPr preferRelativeResize="0"/>
          <p:nvPr/>
        </p:nvPicPr>
        <p:blipFill rotWithShape="1">
          <a:blip r:embed="rId2">
            <a:alphaModFix/>
          </a:blip>
          <a:srcRect/>
          <a:stretch/>
        </p:blipFill>
        <p:spPr>
          <a:xfrm>
            <a:off x="5496902" y="1631192"/>
            <a:ext cx="1207554" cy="354511"/>
          </a:xfrm>
          <a:prstGeom prst="rect">
            <a:avLst/>
          </a:prstGeom>
          <a:noFill/>
          <a:ln>
            <a:noFill/>
          </a:ln>
        </p:spPr>
      </p:pic>
      <p:sp>
        <p:nvSpPr>
          <p:cNvPr id="178" name="Google Shape;178;p16"/>
          <p:cNvSpPr txBox="1">
            <a:spLocks noGrp="1"/>
          </p:cNvSpPr>
          <p:nvPr>
            <p:ph type="title"/>
          </p:nvPr>
        </p:nvSpPr>
        <p:spPr>
          <a:xfrm>
            <a:off x="381000" y="381000"/>
            <a:ext cx="11430000"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accent3"/>
              </a:buClr>
              <a:buSzPts val="4400"/>
              <a:buFont typeface="Libre Baskervill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9" name="Google Shape;179;p16"/>
          <p:cNvSpPr txBox="1">
            <a:spLocks noGrp="1"/>
          </p:cNvSpPr>
          <p:nvPr>
            <p:ph type="body" idx="1"/>
          </p:nvPr>
        </p:nvSpPr>
        <p:spPr>
          <a:xfrm>
            <a:off x="838200" y="2628461"/>
            <a:ext cx="5181600" cy="35485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0" name="Google Shape;180;p16"/>
          <p:cNvSpPr txBox="1">
            <a:spLocks noGrp="1"/>
          </p:cNvSpPr>
          <p:nvPr>
            <p:ph type="body" idx="2"/>
          </p:nvPr>
        </p:nvSpPr>
        <p:spPr>
          <a:xfrm>
            <a:off x="6172200" y="2628461"/>
            <a:ext cx="5181600" cy="35485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1" name="Google Shape;181;p16"/>
          <p:cNvSpPr txBox="1">
            <a:spLocks noGrp="1"/>
          </p:cNvSpPr>
          <p:nvPr>
            <p:ph type="ftr" idx="11"/>
          </p:nvPr>
        </p:nvSpPr>
        <p:spPr>
          <a:xfrm>
            <a:off x="228600"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2" name="Google Shape;182;p16"/>
          <p:cNvSpPr txBox="1">
            <a:spLocks noGrp="1"/>
          </p:cNvSpPr>
          <p:nvPr>
            <p:ph type="sldNum" idx="12"/>
          </p:nvPr>
        </p:nvSpPr>
        <p:spPr>
          <a:xfrm>
            <a:off x="9208008"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83"/>
        <p:cNvGrpSpPr/>
        <p:nvPr/>
      </p:nvGrpSpPr>
      <p:grpSpPr>
        <a:xfrm>
          <a:off x="0" y="0"/>
          <a:ext cx="0" cy="0"/>
          <a:chOff x="0" y="0"/>
          <a:chExt cx="0" cy="0"/>
        </a:xfrm>
      </p:grpSpPr>
      <p:sp>
        <p:nvSpPr>
          <p:cNvPr id="184" name="Google Shape;184;p17"/>
          <p:cNvSpPr/>
          <p:nvPr/>
        </p:nvSpPr>
        <p:spPr>
          <a:xfrm>
            <a:off x="4680" y="0"/>
            <a:ext cx="12191999" cy="230924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185" name="Google Shape;185;p17"/>
          <p:cNvSpPr/>
          <p:nvPr/>
        </p:nvSpPr>
        <p:spPr>
          <a:xfrm>
            <a:off x="1007819" y="319215"/>
            <a:ext cx="10185721" cy="1444625"/>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pic>
        <p:nvPicPr>
          <p:cNvPr id="186" name="Google Shape;186;p17" descr="A picture containing mollusk, insect&#10;&#10;Description automatically generated"/>
          <p:cNvPicPr preferRelativeResize="0"/>
          <p:nvPr/>
        </p:nvPicPr>
        <p:blipFill rotWithShape="1">
          <a:blip r:embed="rId2">
            <a:alphaModFix/>
          </a:blip>
          <a:srcRect/>
          <a:stretch/>
        </p:blipFill>
        <p:spPr>
          <a:xfrm>
            <a:off x="5496902" y="1631192"/>
            <a:ext cx="1207554" cy="354511"/>
          </a:xfrm>
          <a:prstGeom prst="rect">
            <a:avLst/>
          </a:prstGeom>
          <a:noFill/>
          <a:ln>
            <a:noFill/>
          </a:ln>
        </p:spPr>
      </p:pic>
      <p:sp>
        <p:nvSpPr>
          <p:cNvPr id="187" name="Google Shape;187;p17"/>
          <p:cNvSpPr txBox="1">
            <a:spLocks noGrp="1"/>
          </p:cNvSpPr>
          <p:nvPr>
            <p:ph type="title"/>
          </p:nvPr>
        </p:nvSpPr>
        <p:spPr>
          <a:xfrm>
            <a:off x="381000" y="381000"/>
            <a:ext cx="11430000"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accent3"/>
              </a:buClr>
              <a:buSzPts val="4400"/>
              <a:buFont typeface="Libre Baskervill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8" name="Google Shape;188;p17"/>
          <p:cNvSpPr txBox="1">
            <a:spLocks noGrp="1"/>
          </p:cNvSpPr>
          <p:nvPr>
            <p:ph type="ftr" idx="11"/>
          </p:nvPr>
        </p:nvSpPr>
        <p:spPr>
          <a:xfrm>
            <a:off x="228600"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9" name="Google Shape;189;p17"/>
          <p:cNvSpPr txBox="1">
            <a:spLocks noGrp="1"/>
          </p:cNvSpPr>
          <p:nvPr>
            <p:ph type="sldNum" idx="12"/>
          </p:nvPr>
        </p:nvSpPr>
        <p:spPr>
          <a:xfrm>
            <a:off x="9208008"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2"/>
        </a:solidFill>
        <a:effectLst/>
      </p:bgPr>
    </p:bg>
    <p:spTree>
      <p:nvGrpSpPr>
        <p:cNvPr id="1" name="Shape 190"/>
        <p:cNvGrpSpPr/>
        <p:nvPr/>
      </p:nvGrpSpPr>
      <p:grpSpPr>
        <a:xfrm>
          <a:off x="0" y="0"/>
          <a:ext cx="0" cy="0"/>
          <a:chOff x="0" y="0"/>
          <a:chExt cx="0" cy="0"/>
        </a:xfrm>
      </p:grpSpPr>
      <p:sp>
        <p:nvSpPr>
          <p:cNvPr id="191" name="Google Shape;191;p18"/>
          <p:cNvSpPr txBox="1">
            <a:spLocks noGrp="1"/>
          </p:cNvSpPr>
          <p:nvPr>
            <p:ph type="ftr" idx="11"/>
          </p:nvPr>
        </p:nvSpPr>
        <p:spPr>
          <a:xfrm>
            <a:off x="228600"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2" name="Google Shape;192;p18"/>
          <p:cNvSpPr txBox="1">
            <a:spLocks noGrp="1"/>
          </p:cNvSpPr>
          <p:nvPr>
            <p:ph type="sldNum" idx="12"/>
          </p:nvPr>
        </p:nvSpPr>
        <p:spPr>
          <a:xfrm>
            <a:off x="9208008"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93"/>
        <p:cNvGrpSpPr/>
        <p:nvPr/>
      </p:nvGrpSpPr>
      <p:grpSpPr>
        <a:xfrm>
          <a:off x="0" y="0"/>
          <a:ext cx="0" cy="0"/>
          <a:chOff x="0" y="0"/>
          <a:chExt cx="0" cy="0"/>
        </a:xfrm>
      </p:grpSpPr>
      <p:sp>
        <p:nvSpPr>
          <p:cNvPr id="194" name="Google Shape;194;p1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3"/>
              </a:buClr>
              <a:buSzPts val="3200"/>
              <a:buFont typeface="Libre Baskervill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5" name="Google Shape;195;p1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SzPts val="3200"/>
              <a:buChar char="•"/>
              <a:defRPr sz="3200"/>
            </a:lvl1pPr>
            <a:lvl2pPr marL="914400" lvl="1" indent="-406400" algn="l">
              <a:lnSpc>
                <a:spcPct val="90000"/>
              </a:lnSpc>
              <a:spcBef>
                <a:spcPts val="500"/>
              </a:spcBef>
              <a:spcAft>
                <a:spcPts val="0"/>
              </a:spcAft>
              <a:buSzPts val="2800"/>
              <a:buChar char="•"/>
              <a:defRPr sz="2800"/>
            </a:lvl2pPr>
            <a:lvl3pPr marL="1371600" lvl="2" indent="-381000" algn="l">
              <a:lnSpc>
                <a:spcPct val="90000"/>
              </a:lnSpc>
              <a:spcBef>
                <a:spcPts val="500"/>
              </a:spcBef>
              <a:spcAft>
                <a:spcPts val="0"/>
              </a:spcAft>
              <a:buSzPts val="2400"/>
              <a:buChar char="•"/>
              <a:defRPr sz="2400"/>
            </a:lvl3pPr>
            <a:lvl4pPr marL="1828800" lvl="3" indent="-355600" algn="l">
              <a:lnSpc>
                <a:spcPct val="90000"/>
              </a:lnSpc>
              <a:spcBef>
                <a:spcPts val="500"/>
              </a:spcBef>
              <a:spcAft>
                <a:spcPts val="0"/>
              </a:spcAft>
              <a:buSzPts val="2000"/>
              <a:buChar char="•"/>
              <a:defRPr sz="2000"/>
            </a:lvl4pPr>
            <a:lvl5pPr marL="2286000" lvl="4" indent="-355600" algn="l">
              <a:lnSpc>
                <a:spcPct val="90000"/>
              </a:lnSpc>
              <a:spcBef>
                <a:spcPts val="500"/>
              </a:spcBef>
              <a:spcAft>
                <a:spcPts val="0"/>
              </a:spcAft>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96" name="Google Shape;196;p1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SzPts val="1600"/>
              <a:buNone/>
              <a:defRPr sz="1600"/>
            </a:lvl1pPr>
            <a:lvl2pPr marL="914400" lvl="1" indent="-228600" algn="l">
              <a:lnSpc>
                <a:spcPct val="90000"/>
              </a:lnSpc>
              <a:spcBef>
                <a:spcPts val="500"/>
              </a:spcBef>
              <a:spcAft>
                <a:spcPts val="0"/>
              </a:spcAft>
              <a:buSzPts val="1400"/>
              <a:buNone/>
              <a:defRPr sz="1400"/>
            </a:lvl2pPr>
            <a:lvl3pPr marL="1371600" lvl="2" indent="-228600" algn="l">
              <a:lnSpc>
                <a:spcPct val="90000"/>
              </a:lnSpc>
              <a:spcBef>
                <a:spcPts val="500"/>
              </a:spcBef>
              <a:spcAft>
                <a:spcPts val="0"/>
              </a:spcAft>
              <a:buSzPts val="1200"/>
              <a:buNone/>
              <a:defRPr sz="1200"/>
            </a:lvl3pPr>
            <a:lvl4pPr marL="1828800" lvl="3" indent="-228600" algn="l">
              <a:lnSpc>
                <a:spcPct val="90000"/>
              </a:lnSpc>
              <a:spcBef>
                <a:spcPts val="500"/>
              </a:spcBef>
              <a:spcAft>
                <a:spcPts val="0"/>
              </a:spcAft>
              <a:buSzPts val="1000"/>
              <a:buNone/>
              <a:defRPr sz="1000"/>
            </a:lvl4pPr>
            <a:lvl5pPr marL="2286000" lvl="4" indent="-228600" algn="l">
              <a:lnSpc>
                <a:spcPct val="90000"/>
              </a:lnSpc>
              <a:spcBef>
                <a:spcPts val="5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97" name="Google Shape;197;p19"/>
          <p:cNvSpPr txBox="1">
            <a:spLocks noGrp="1"/>
          </p:cNvSpPr>
          <p:nvPr>
            <p:ph type="ftr" idx="11"/>
          </p:nvPr>
        </p:nvSpPr>
        <p:spPr>
          <a:xfrm>
            <a:off x="228600"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8" name="Google Shape;198;p19"/>
          <p:cNvSpPr txBox="1">
            <a:spLocks noGrp="1"/>
          </p:cNvSpPr>
          <p:nvPr>
            <p:ph type="sldNum" idx="12"/>
          </p:nvPr>
        </p:nvSpPr>
        <p:spPr>
          <a:xfrm>
            <a:off x="9208008"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99"/>
        <p:cNvGrpSpPr/>
        <p:nvPr/>
      </p:nvGrpSpPr>
      <p:grpSpPr>
        <a:xfrm>
          <a:off x="0" y="0"/>
          <a:ext cx="0" cy="0"/>
          <a:chOff x="0" y="0"/>
          <a:chExt cx="0" cy="0"/>
        </a:xfrm>
      </p:grpSpPr>
      <p:sp>
        <p:nvSpPr>
          <p:cNvPr id="200" name="Google Shape;200;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3"/>
              </a:buClr>
              <a:buSzPts val="3200"/>
              <a:buFont typeface="Libre Baskervill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1" name="Google Shape;201;p20"/>
          <p:cNvSpPr>
            <a:spLocks noGrp="1"/>
          </p:cNvSpPr>
          <p:nvPr>
            <p:ph type="pic" idx="2"/>
          </p:nvPr>
        </p:nvSpPr>
        <p:spPr>
          <a:xfrm>
            <a:off x="5183188" y="987425"/>
            <a:ext cx="6172200" cy="4873625"/>
          </a:xfrm>
          <a:prstGeom prst="rect">
            <a:avLst/>
          </a:prstGeom>
          <a:noFill/>
          <a:ln>
            <a:noFill/>
          </a:ln>
        </p:spPr>
      </p:sp>
      <p:sp>
        <p:nvSpPr>
          <p:cNvPr id="202" name="Google Shape;202;p2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SzPts val="1600"/>
              <a:buNone/>
              <a:defRPr sz="1600"/>
            </a:lvl1pPr>
            <a:lvl2pPr marL="914400" lvl="1" indent="-228600" algn="l">
              <a:lnSpc>
                <a:spcPct val="90000"/>
              </a:lnSpc>
              <a:spcBef>
                <a:spcPts val="500"/>
              </a:spcBef>
              <a:spcAft>
                <a:spcPts val="0"/>
              </a:spcAft>
              <a:buSzPts val="1400"/>
              <a:buNone/>
              <a:defRPr sz="1400"/>
            </a:lvl2pPr>
            <a:lvl3pPr marL="1371600" lvl="2" indent="-228600" algn="l">
              <a:lnSpc>
                <a:spcPct val="90000"/>
              </a:lnSpc>
              <a:spcBef>
                <a:spcPts val="500"/>
              </a:spcBef>
              <a:spcAft>
                <a:spcPts val="0"/>
              </a:spcAft>
              <a:buSzPts val="1200"/>
              <a:buNone/>
              <a:defRPr sz="1200"/>
            </a:lvl3pPr>
            <a:lvl4pPr marL="1828800" lvl="3" indent="-228600" algn="l">
              <a:lnSpc>
                <a:spcPct val="90000"/>
              </a:lnSpc>
              <a:spcBef>
                <a:spcPts val="500"/>
              </a:spcBef>
              <a:spcAft>
                <a:spcPts val="0"/>
              </a:spcAft>
              <a:buSzPts val="1000"/>
              <a:buNone/>
              <a:defRPr sz="1000"/>
            </a:lvl4pPr>
            <a:lvl5pPr marL="2286000" lvl="4" indent="-228600" algn="l">
              <a:lnSpc>
                <a:spcPct val="90000"/>
              </a:lnSpc>
              <a:spcBef>
                <a:spcPts val="5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03" name="Google Shape;203;p20"/>
          <p:cNvSpPr txBox="1">
            <a:spLocks noGrp="1"/>
          </p:cNvSpPr>
          <p:nvPr>
            <p:ph type="ftr" idx="11"/>
          </p:nvPr>
        </p:nvSpPr>
        <p:spPr>
          <a:xfrm>
            <a:off x="228600"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4" name="Google Shape;204;p20"/>
          <p:cNvSpPr txBox="1">
            <a:spLocks noGrp="1"/>
          </p:cNvSpPr>
          <p:nvPr>
            <p:ph type="sldNum" idx="12"/>
          </p:nvPr>
        </p:nvSpPr>
        <p:spPr>
          <a:xfrm>
            <a:off x="9208008"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Comparison">
  <p:cSld name="2_Comparison">
    <p:spTree>
      <p:nvGrpSpPr>
        <p:cNvPr id="1" name="Shape 24"/>
        <p:cNvGrpSpPr/>
        <p:nvPr/>
      </p:nvGrpSpPr>
      <p:grpSpPr>
        <a:xfrm>
          <a:off x="0" y="0"/>
          <a:ext cx="0" cy="0"/>
          <a:chOff x="0" y="0"/>
          <a:chExt cx="0" cy="0"/>
        </a:xfrm>
      </p:grpSpPr>
      <p:pic>
        <p:nvPicPr>
          <p:cNvPr id="25" name="Google Shape;25;p3" descr="A picture containing fabric&#10;&#10;Description automatically generated"/>
          <p:cNvPicPr preferRelativeResize="0"/>
          <p:nvPr/>
        </p:nvPicPr>
        <p:blipFill rotWithShape="1">
          <a:blip r:embed="rId2">
            <a:alphaModFix/>
          </a:blip>
          <a:srcRect/>
          <a:stretch/>
        </p:blipFill>
        <p:spPr>
          <a:xfrm>
            <a:off x="5667013" y="1162701"/>
            <a:ext cx="1562100" cy="4394200"/>
          </a:xfrm>
          <a:prstGeom prst="rect">
            <a:avLst/>
          </a:prstGeom>
          <a:noFill/>
          <a:ln>
            <a:noFill/>
          </a:ln>
        </p:spPr>
      </p:pic>
      <p:sp>
        <p:nvSpPr>
          <p:cNvPr id="26" name="Google Shape;26;p3"/>
          <p:cNvSpPr/>
          <p:nvPr/>
        </p:nvSpPr>
        <p:spPr>
          <a:xfrm>
            <a:off x="0" y="0"/>
            <a:ext cx="6096000" cy="6869575"/>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pic>
        <p:nvPicPr>
          <p:cNvPr id="27" name="Google Shape;27;p3" descr="A group of flowers&#10;&#10;Description automatically generated with low confidence"/>
          <p:cNvPicPr preferRelativeResize="0"/>
          <p:nvPr/>
        </p:nvPicPr>
        <p:blipFill rotWithShape="1">
          <a:blip r:embed="rId3">
            <a:alphaModFix/>
          </a:blip>
          <a:srcRect/>
          <a:stretch/>
        </p:blipFill>
        <p:spPr>
          <a:xfrm rot="959852" flipH="1">
            <a:off x="1760954" y="2048834"/>
            <a:ext cx="1230524" cy="2287327"/>
          </a:xfrm>
          <a:prstGeom prst="rect">
            <a:avLst/>
          </a:prstGeom>
          <a:noFill/>
          <a:ln>
            <a:noFill/>
          </a:ln>
        </p:spPr>
      </p:pic>
      <p:sp>
        <p:nvSpPr>
          <p:cNvPr id="28" name="Google Shape;28;p3"/>
          <p:cNvSpPr txBox="1">
            <a:spLocks noGrp="1"/>
          </p:cNvSpPr>
          <p:nvPr>
            <p:ph type="title"/>
          </p:nvPr>
        </p:nvSpPr>
        <p:spPr>
          <a:xfrm>
            <a:off x="8183880" y="978408"/>
            <a:ext cx="3749040" cy="132588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3"/>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
          <p:cNvSpPr txBox="1">
            <a:spLocks noGrp="1"/>
          </p:cNvSpPr>
          <p:nvPr>
            <p:ph type="ftr" idx="11"/>
          </p:nvPr>
        </p:nvSpPr>
        <p:spPr>
          <a:xfrm>
            <a:off x="228600"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
          <p:cNvSpPr txBox="1">
            <a:spLocks noGrp="1"/>
          </p:cNvSpPr>
          <p:nvPr>
            <p:ph type="sldNum" idx="12"/>
          </p:nvPr>
        </p:nvSpPr>
        <p:spPr>
          <a:xfrm>
            <a:off x="9208008"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1" name="Google Shape;31;p3"/>
          <p:cNvSpPr txBox="1">
            <a:spLocks noGrp="1"/>
          </p:cNvSpPr>
          <p:nvPr>
            <p:ph type="body" idx="1"/>
          </p:nvPr>
        </p:nvSpPr>
        <p:spPr>
          <a:xfrm>
            <a:off x="8183880" y="2194560"/>
            <a:ext cx="3749040" cy="4306824"/>
          </a:xfrm>
          <a:prstGeom prst="rect">
            <a:avLst/>
          </a:prstGeom>
          <a:noFill/>
          <a:ln>
            <a:noFill/>
          </a:ln>
        </p:spPr>
        <p:txBody>
          <a:bodyPr spcFirstLastPara="1" wrap="square" lIns="91425" tIns="45700" rIns="91425" bIns="45700" anchor="t" anchorCtr="0">
            <a:normAutofit/>
          </a:bodyPr>
          <a:lstStyle>
            <a:lvl1pPr marL="457200" lvl="0" indent="-228600" algn="l">
              <a:lnSpc>
                <a:spcPct val="150000"/>
              </a:lnSpc>
              <a:spcBef>
                <a:spcPts val="1000"/>
              </a:spcBef>
              <a:spcAft>
                <a:spcPts val="0"/>
              </a:spcAft>
              <a:buClr>
                <a:srgbClr val="73292A"/>
              </a:buClr>
              <a:buSzPts val="2400"/>
              <a:buNone/>
              <a:defRPr sz="2400"/>
            </a:lvl1pPr>
            <a:lvl2pPr marL="914400" lvl="1" indent="-355600" algn="l">
              <a:lnSpc>
                <a:spcPct val="90000"/>
              </a:lnSpc>
              <a:spcBef>
                <a:spcPts val="500"/>
              </a:spcBef>
              <a:spcAft>
                <a:spcPts val="0"/>
              </a:spcAft>
              <a:buClr>
                <a:srgbClr val="73292A"/>
              </a:buClr>
              <a:buSzPts val="2000"/>
              <a:buChar char="•"/>
              <a:defRPr sz="2000"/>
            </a:lvl2pPr>
            <a:lvl3pPr marL="1371600" lvl="2" indent="-342900" algn="l">
              <a:lnSpc>
                <a:spcPct val="90000"/>
              </a:lnSpc>
              <a:spcBef>
                <a:spcPts val="500"/>
              </a:spcBef>
              <a:spcAft>
                <a:spcPts val="0"/>
              </a:spcAft>
              <a:buClr>
                <a:srgbClr val="73292A"/>
              </a:buClr>
              <a:buSzPts val="1800"/>
              <a:buChar char="•"/>
              <a:defRPr sz="1800"/>
            </a:lvl3pPr>
            <a:lvl4pPr marL="1828800" lvl="3" indent="-330200" algn="l">
              <a:lnSpc>
                <a:spcPct val="90000"/>
              </a:lnSpc>
              <a:spcBef>
                <a:spcPts val="500"/>
              </a:spcBef>
              <a:spcAft>
                <a:spcPts val="0"/>
              </a:spcAft>
              <a:buClr>
                <a:srgbClr val="73292A"/>
              </a:buClr>
              <a:buSzPts val="1600"/>
              <a:buChar char="•"/>
              <a:defRPr sz="1600"/>
            </a:lvl4pPr>
            <a:lvl5pPr marL="2286000" lvl="4" indent="-330200" algn="l">
              <a:lnSpc>
                <a:spcPct val="90000"/>
              </a:lnSpc>
              <a:spcBef>
                <a:spcPts val="500"/>
              </a:spcBef>
              <a:spcAft>
                <a:spcPts val="0"/>
              </a:spcAft>
              <a:buClr>
                <a:srgbClr val="73292A"/>
              </a:buClr>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32" name="Google Shape;32;p3" descr="A picture containing flower, plant&#10;&#10;Description automatically generated"/>
          <p:cNvPicPr preferRelativeResize="0"/>
          <p:nvPr/>
        </p:nvPicPr>
        <p:blipFill rotWithShape="1">
          <a:blip r:embed="rId4">
            <a:alphaModFix/>
          </a:blip>
          <a:srcRect/>
          <a:stretch/>
        </p:blipFill>
        <p:spPr>
          <a:xfrm>
            <a:off x="5777235" y="2476883"/>
            <a:ext cx="749300" cy="2755900"/>
          </a:xfrm>
          <a:prstGeom prst="rect">
            <a:avLst/>
          </a:prstGeom>
          <a:noFill/>
          <a:ln>
            <a:noFill/>
          </a:ln>
        </p:spPr>
      </p:pic>
      <p:sp>
        <p:nvSpPr>
          <p:cNvPr id="33" name="Google Shape;33;p3"/>
          <p:cNvSpPr txBox="1">
            <a:spLocks noGrp="1"/>
          </p:cNvSpPr>
          <p:nvPr>
            <p:ph type="body" idx="2"/>
          </p:nvPr>
        </p:nvSpPr>
        <p:spPr>
          <a:xfrm>
            <a:off x="1225296" y="1426464"/>
            <a:ext cx="3922776" cy="4242816"/>
          </a:xfrm>
          <a:prstGeom prst="rect">
            <a:avLst/>
          </a:prstGeom>
          <a:noFill/>
          <a:ln>
            <a:noFill/>
          </a:ln>
        </p:spPr>
        <p:txBody>
          <a:bodyPr spcFirstLastPara="1" wrap="square" lIns="91425" tIns="45700" rIns="91425" bIns="45700" anchor="ctr" anchorCtr="0">
            <a:normAutofit/>
          </a:bodyPr>
          <a:lstStyle>
            <a:lvl1pPr marL="457200" lvl="0" indent="-228600" algn="ctr">
              <a:lnSpc>
                <a:spcPct val="90000"/>
              </a:lnSpc>
              <a:spcBef>
                <a:spcPts val="0"/>
              </a:spcBef>
              <a:spcAft>
                <a:spcPts val="0"/>
              </a:spcAft>
              <a:buSzPts val="30000"/>
              <a:buNone/>
              <a:defRPr sz="30000">
                <a:solidFill>
                  <a:schemeClr val="lt1"/>
                </a:solidFill>
                <a:latin typeface="Libre Baskerville"/>
                <a:ea typeface="Libre Baskerville"/>
                <a:cs typeface="Libre Baskerville"/>
                <a:sym typeface="Libre Baskervill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and Content" type="obj">
  <p:cSld name="OBJECT">
    <p:bg>
      <p:bgPr>
        <a:solidFill>
          <a:schemeClr val="dk2"/>
        </a:solidFill>
        <a:effectLst/>
      </p:bgPr>
    </p:bg>
    <p:spTree>
      <p:nvGrpSpPr>
        <p:cNvPr id="1" name="Shape 34"/>
        <p:cNvGrpSpPr/>
        <p:nvPr/>
      </p:nvGrpSpPr>
      <p:grpSpPr>
        <a:xfrm>
          <a:off x="0" y="0"/>
          <a:ext cx="0" cy="0"/>
          <a:chOff x="0" y="0"/>
          <a:chExt cx="0" cy="0"/>
        </a:xfrm>
      </p:grpSpPr>
      <p:sp>
        <p:nvSpPr>
          <p:cNvPr id="35" name="Google Shape;35;p4"/>
          <p:cNvSpPr/>
          <p:nvPr/>
        </p:nvSpPr>
        <p:spPr>
          <a:xfrm>
            <a:off x="1174276" y="-756"/>
            <a:ext cx="9843449" cy="5690448"/>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36" name="Google Shape;36;p4"/>
          <p:cNvSpPr/>
          <p:nvPr/>
        </p:nvSpPr>
        <p:spPr>
          <a:xfrm>
            <a:off x="1604189" y="-13446"/>
            <a:ext cx="8983623" cy="5257799"/>
          </a:xfrm>
          <a:prstGeom prst="rect">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pic>
        <p:nvPicPr>
          <p:cNvPr id="37" name="Google Shape;37;p4" descr="A picture containing mollusk, insect&#10;&#10;Description automatically generated"/>
          <p:cNvPicPr preferRelativeResize="0"/>
          <p:nvPr/>
        </p:nvPicPr>
        <p:blipFill rotWithShape="1">
          <a:blip r:embed="rId2">
            <a:alphaModFix/>
          </a:blip>
          <a:srcRect/>
          <a:stretch/>
        </p:blipFill>
        <p:spPr>
          <a:xfrm>
            <a:off x="5452833" y="5110810"/>
            <a:ext cx="1207554" cy="354511"/>
          </a:xfrm>
          <a:prstGeom prst="rect">
            <a:avLst/>
          </a:prstGeom>
          <a:noFill/>
          <a:ln>
            <a:noFill/>
          </a:ln>
        </p:spPr>
      </p:pic>
      <p:pic>
        <p:nvPicPr>
          <p:cNvPr id="38" name="Google Shape;38;p4"/>
          <p:cNvPicPr preferRelativeResize="0"/>
          <p:nvPr/>
        </p:nvPicPr>
        <p:blipFill rotWithShape="1">
          <a:blip r:embed="rId3">
            <a:alphaModFix/>
          </a:blip>
          <a:srcRect/>
          <a:stretch/>
        </p:blipFill>
        <p:spPr>
          <a:xfrm rot="5400000">
            <a:off x="5202474" y="-1953000"/>
            <a:ext cx="1485900" cy="5372100"/>
          </a:xfrm>
          <a:prstGeom prst="rect">
            <a:avLst/>
          </a:prstGeom>
          <a:noFill/>
          <a:ln>
            <a:noFill/>
          </a:ln>
        </p:spPr>
      </p:pic>
      <p:sp>
        <p:nvSpPr>
          <p:cNvPr id="39" name="Google Shape;39;p4"/>
          <p:cNvSpPr txBox="1">
            <a:spLocks noGrp="1"/>
          </p:cNvSpPr>
          <p:nvPr>
            <p:ph type="title"/>
          </p:nvPr>
        </p:nvSpPr>
        <p:spPr>
          <a:xfrm>
            <a:off x="1748028" y="1389888"/>
            <a:ext cx="8695944" cy="132588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accent3"/>
              </a:buClr>
              <a:buSzPts val="4400"/>
              <a:buFont typeface="Libre Baskerville"/>
              <a:buNone/>
              <a:defRPr>
                <a:latin typeface="Libre Baskerville"/>
                <a:ea typeface="Libre Baskerville"/>
                <a:cs typeface="Libre Baskerville"/>
                <a:sym typeface="Libre Baskervill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4"/>
          <p:cNvSpPr txBox="1">
            <a:spLocks noGrp="1"/>
          </p:cNvSpPr>
          <p:nvPr>
            <p:ph type="body" idx="1"/>
          </p:nvPr>
        </p:nvSpPr>
        <p:spPr>
          <a:xfrm>
            <a:off x="2223516" y="2651760"/>
            <a:ext cx="7744968" cy="2697480"/>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1000"/>
              </a:spcBef>
              <a:spcAft>
                <a:spcPts val="0"/>
              </a:spcAft>
              <a:buSzPts val="2000"/>
              <a:buNone/>
              <a:defRPr sz="2000">
                <a:latin typeface="Gill Sans"/>
                <a:ea typeface="Gill Sans"/>
                <a:cs typeface="Gill Sans"/>
                <a:sym typeface="Gill Sans"/>
              </a:defRPr>
            </a:lvl1pPr>
            <a:lvl2pPr marL="914400" lvl="1" indent="-342900" algn="ctr">
              <a:lnSpc>
                <a:spcPct val="100000"/>
              </a:lnSpc>
              <a:spcBef>
                <a:spcPts val="500"/>
              </a:spcBef>
              <a:spcAft>
                <a:spcPts val="0"/>
              </a:spcAft>
              <a:buSzPts val="1800"/>
              <a:buChar char="•"/>
              <a:defRPr sz="1800">
                <a:latin typeface="Gill Sans"/>
                <a:ea typeface="Gill Sans"/>
                <a:cs typeface="Gill Sans"/>
                <a:sym typeface="Gill Sans"/>
              </a:defRPr>
            </a:lvl2pPr>
            <a:lvl3pPr marL="1371600" lvl="2" indent="-330200" algn="ctr">
              <a:lnSpc>
                <a:spcPct val="90000"/>
              </a:lnSpc>
              <a:spcBef>
                <a:spcPts val="500"/>
              </a:spcBef>
              <a:spcAft>
                <a:spcPts val="0"/>
              </a:spcAft>
              <a:buSzPts val="1600"/>
              <a:buChar char="•"/>
              <a:defRPr sz="1600">
                <a:latin typeface="Gill Sans"/>
                <a:ea typeface="Gill Sans"/>
                <a:cs typeface="Gill Sans"/>
                <a:sym typeface="Gill Sans"/>
              </a:defRPr>
            </a:lvl3pPr>
            <a:lvl4pPr marL="1828800" lvl="3" indent="-317500" algn="ctr">
              <a:lnSpc>
                <a:spcPct val="90000"/>
              </a:lnSpc>
              <a:spcBef>
                <a:spcPts val="500"/>
              </a:spcBef>
              <a:spcAft>
                <a:spcPts val="0"/>
              </a:spcAft>
              <a:buSzPts val="1400"/>
              <a:buChar char="•"/>
              <a:defRPr sz="1400">
                <a:latin typeface="Gill Sans"/>
                <a:ea typeface="Gill Sans"/>
                <a:cs typeface="Gill Sans"/>
                <a:sym typeface="Gill Sans"/>
              </a:defRPr>
            </a:lvl4pPr>
            <a:lvl5pPr marL="2286000" lvl="4" indent="-317500" algn="ctr">
              <a:lnSpc>
                <a:spcPct val="90000"/>
              </a:lnSpc>
              <a:spcBef>
                <a:spcPts val="500"/>
              </a:spcBef>
              <a:spcAft>
                <a:spcPts val="0"/>
              </a:spcAft>
              <a:buSzPts val="1400"/>
              <a:buChar char="•"/>
              <a:defRPr sz="1400">
                <a:latin typeface="Gill Sans"/>
                <a:ea typeface="Gill Sans"/>
                <a:cs typeface="Gill Sans"/>
                <a:sym typeface="Gill Sans"/>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4"/>
          <p:cNvSpPr txBox="1">
            <a:spLocks noGrp="1"/>
          </p:cNvSpPr>
          <p:nvPr>
            <p:ph type="ftr" idx="11"/>
          </p:nvPr>
        </p:nvSpPr>
        <p:spPr>
          <a:xfrm>
            <a:off x="228600"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4"/>
          <p:cNvSpPr txBox="1">
            <a:spLocks noGrp="1"/>
          </p:cNvSpPr>
          <p:nvPr>
            <p:ph type="sldNum" idx="12"/>
          </p:nvPr>
        </p:nvSpPr>
        <p:spPr>
          <a:xfrm>
            <a:off x="9208008"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3"/>
        <p:cNvGrpSpPr/>
        <p:nvPr/>
      </p:nvGrpSpPr>
      <p:grpSpPr>
        <a:xfrm>
          <a:off x="0" y="0"/>
          <a:ext cx="0" cy="0"/>
          <a:chOff x="0" y="0"/>
          <a:chExt cx="0" cy="0"/>
        </a:xfrm>
      </p:grpSpPr>
      <p:sp>
        <p:nvSpPr>
          <p:cNvPr id="44" name="Google Shape;44;p5"/>
          <p:cNvSpPr txBox="1">
            <a:spLocks noGrp="1"/>
          </p:cNvSpPr>
          <p:nvPr>
            <p:ph type="title"/>
          </p:nvPr>
        </p:nvSpPr>
        <p:spPr>
          <a:xfrm>
            <a:off x="838200" y="380999"/>
            <a:ext cx="10515600" cy="132588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accent3"/>
              </a:buClr>
              <a:buSzPts val="4400"/>
              <a:buFont typeface="Libre Baskerville"/>
              <a:buNone/>
              <a:defRPr>
                <a:latin typeface="Libre Baskerville"/>
                <a:ea typeface="Libre Baskerville"/>
                <a:cs typeface="Libre Baskerville"/>
                <a:sym typeface="Libre Baskervill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5"/>
          <p:cNvSpPr txBox="1">
            <a:spLocks noGrp="1"/>
          </p:cNvSpPr>
          <p:nvPr>
            <p:ph type="body" idx="1"/>
          </p:nvPr>
        </p:nvSpPr>
        <p:spPr>
          <a:xfrm>
            <a:off x="838200" y="1825625"/>
            <a:ext cx="10515600" cy="4370832"/>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SzPts val="2800"/>
              <a:buChar char="•"/>
              <a:defRPr>
                <a:latin typeface="Gill Sans"/>
                <a:ea typeface="Gill Sans"/>
                <a:cs typeface="Gill Sans"/>
                <a:sym typeface="Gill Sans"/>
              </a:defRPr>
            </a:lvl1pPr>
            <a:lvl2pPr marL="914400" lvl="1" indent="-381000" algn="l">
              <a:lnSpc>
                <a:spcPct val="90000"/>
              </a:lnSpc>
              <a:spcBef>
                <a:spcPts val="500"/>
              </a:spcBef>
              <a:spcAft>
                <a:spcPts val="0"/>
              </a:spcAft>
              <a:buSzPts val="2400"/>
              <a:buChar char="•"/>
              <a:defRPr>
                <a:latin typeface="Gill Sans"/>
                <a:ea typeface="Gill Sans"/>
                <a:cs typeface="Gill Sans"/>
                <a:sym typeface="Gill Sans"/>
              </a:defRPr>
            </a:lvl2pPr>
            <a:lvl3pPr marL="1371600" lvl="2" indent="-355600" algn="l">
              <a:lnSpc>
                <a:spcPct val="90000"/>
              </a:lnSpc>
              <a:spcBef>
                <a:spcPts val="500"/>
              </a:spcBef>
              <a:spcAft>
                <a:spcPts val="0"/>
              </a:spcAft>
              <a:buSzPts val="2000"/>
              <a:buChar char="•"/>
              <a:defRPr>
                <a:latin typeface="Gill Sans"/>
                <a:ea typeface="Gill Sans"/>
                <a:cs typeface="Gill Sans"/>
                <a:sym typeface="Gill Sans"/>
              </a:defRPr>
            </a:lvl3pPr>
            <a:lvl4pPr marL="1828800" lvl="3" indent="-342900" algn="l">
              <a:lnSpc>
                <a:spcPct val="90000"/>
              </a:lnSpc>
              <a:spcBef>
                <a:spcPts val="500"/>
              </a:spcBef>
              <a:spcAft>
                <a:spcPts val="0"/>
              </a:spcAft>
              <a:buSzPts val="1800"/>
              <a:buChar char="•"/>
              <a:defRPr>
                <a:latin typeface="Gill Sans"/>
                <a:ea typeface="Gill Sans"/>
                <a:cs typeface="Gill Sans"/>
                <a:sym typeface="Gill Sans"/>
              </a:defRPr>
            </a:lvl4pPr>
            <a:lvl5pPr marL="2286000" lvl="4" indent="-342900" algn="l">
              <a:lnSpc>
                <a:spcPct val="90000"/>
              </a:lnSpc>
              <a:spcBef>
                <a:spcPts val="500"/>
              </a:spcBef>
              <a:spcAft>
                <a:spcPts val="0"/>
              </a:spcAft>
              <a:buSzPts val="1800"/>
              <a:buChar char="•"/>
              <a:defRPr>
                <a:latin typeface="Gill Sans"/>
                <a:ea typeface="Gill Sans"/>
                <a:cs typeface="Gill Sans"/>
                <a:sym typeface="Gill Sans"/>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5"/>
          <p:cNvSpPr txBox="1">
            <a:spLocks noGrp="1"/>
          </p:cNvSpPr>
          <p:nvPr>
            <p:ph type="ftr" idx="11"/>
          </p:nvPr>
        </p:nvSpPr>
        <p:spPr>
          <a:xfrm>
            <a:off x="228600"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5"/>
          <p:cNvSpPr txBox="1">
            <a:spLocks noGrp="1"/>
          </p:cNvSpPr>
          <p:nvPr>
            <p:ph type="sldNum" idx="12"/>
          </p:nvPr>
        </p:nvSpPr>
        <p:spPr>
          <a:xfrm>
            <a:off x="9208008"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_Custom Layout">
  <p:cSld name="3_Custom Layout">
    <p:spTree>
      <p:nvGrpSpPr>
        <p:cNvPr id="1" name="Shape 48"/>
        <p:cNvGrpSpPr/>
        <p:nvPr/>
      </p:nvGrpSpPr>
      <p:grpSpPr>
        <a:xfrm>
          <a:off x="0" y="0"/>
          <a:ext cx="0" cy="0"/>
          <a:chOff x="0" y="0"/>
          <a:chExt cx="0" cy="0"/>
        </a:xfrm>
      </p:grpSpPr>
      <p:pic>
        <p:nvPicPr>
          <p:cNvPr id="49" name="Google Shape;49;p6" descr="A picture containing fabric&#10;&#10;Description automatically generated"/>
          <p:cNvPicPr preferRelativeResize="0"/>
          <p:nvPr/>
        </p:nvPicPr>
        <p:blipFill rotWithShape="1">
          <a:blip r:embed="rId2">
            <a:alphaModFix/>
          </a:blip>
          <a:srcRect/>
          <a:stretch/>
        </p:blipFill>
        <p:spPr>
          <a:xfrm>
            <a:off x="5667013" y="1162701"/>
            <a:ext cx="1562100" cy="4394200"/>
          </a:xfrm>
          <a:prstGeom prst="rect">
            <a:avLst/>
          </a:prstGeom>
          <a:noFill/>
          <a:ln>
            <a:noFill/>
          </a:ln>
        </p:spPr>
      </p:pic>
      <p:sp>
        <p:nvSpPr>
          <p:cNvPr id="50" name="Google Shape;50;p6"/>
          <p:cNvSpPr/>
          <p:nvPr/>
        </p:nvSpPr>
        <p:spPr>
          <a:xfrm>
            <a:off x="0" y="0"/>
            <a:ext cx="6096000" cy="6869575"/>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pic>
        <p:nvPicPr>
          <p:cNvPr id="51" name="Google Shape;51;p6" descr="A picture containing flower, plant&#10;&#10;Description automatically generated"/>
          <p:cNvPicPr preferRelativeResize="0"/>
          <p:nvPr/>
        </p:nvPicPr>
        <p:blipFill rotWithShape="1">
          <a:blip r:embed="rId3">
            <a:alphaModFix/>
          </a:blip>
          <a:srcRect/>
          <a:stretch/>
        </p:blipFill>
        <p:spPr>
          <a:xfrm>
            <a:off x="5777235" y="2476883"/>
            <a:ext cx="749300" cy="2755900"/>
          </a:xfrm>
          <a:prstGeom prst="rect">
            <a:avLst/>
          </a:prstGeom>
          <a:noFill/>
          <a:ln>
            <a:noFill/>
          </a:ln>
        </p:spPr>
      </p:pic>
      <p:pic>
        <p:nvPicPr>
          <p:cNvPr id="52" name="Google Shape;52;p6" descr="A close-up of a flower&#10;&#10;Description automatically generated with low confidence"/>
          <p:cNvPicPr preferRelativeResize="0"/>
          <p:nvPr/>
        </p:nvPicPr>
        <p:blipFill rotWithShape="1">
          <a:blip r:embed="rId4">
            <a:alphaModFix/>
          </a:blip>
          <a:srcRect/>
          <a:stretch/>
        </p:blipFill>
        <p:spPr>
          <a:xfrm>
            <a:off x="2319809" y="1695833"/>
            <a:ext cx="1155700" cy="4318000"/>
          </a:xfrm>
          <a:prstGeom prst="rect">
            <a:avLst/>
          </a:prstGeom>
          <a:noFill/>
          <a:ln>
            <a:noFill/>
          </a:ln>
        </p:spPr>
      </p:pic>
      <p:pic>
        <p:nvPicPr>
          <p:cNvPr id="53" name="Google Shape;53;p6" descr="A close-up of a flower&#10;&#10;Description automatically generated with low confidence"/>
          <p:cNvPicPr preferRelativeResize="0"/>
          <p:nvPr/>
        </p:nvPicPr>
        <p:blipFill rotWithShape="1">
          <a:blip r:embed="rId4">
            <a:alphaModFix/>
          </a:blip>
          <a:srcRect/>
          <a:stretch/>
        </p:blipFill>
        <p:spPr>
          <a:xfrm>
            <a:off x="2366749" y="381916"/>
            <a:ext cx="1155700" cy="4318000"/>
          </a:xfrm>
          <a:prstGeom prst="rect">
            <a:avLst/>
          </a:prstGeom>
          <a:noFill/>
          <a:ln>
            <a:noFill/>
          </a:ln>
        </p:spPr>
      </p:pic>
      <p:sp>
        <p:nvSpPr>
          <p:cNvPr id="54" name="Google Shape;54;p6"/>
          <p:cNvSpPr/>
          <p:nvPr/>
        </p:nvSpPr>
        <p:spPr>
          <a:xfrm>
            <a:off x="1024128" y="2162946"/>
            <a:ext cx="3794760" cy="253697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55" name="Google Shape;55;p6"/>
          <p:cNvSpPr/>
          <p:nvPr/>
        </p:nvSpPr>
        <p:spPr>
          <a:xfrm>
            <a:off x="1131655" y="2264499"/>
            <a:ext cx="3585549" cy="2335427"/>
          </a:xfrm>
          <a:prstGeom prst="rect">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56" name="Google Shape;56;p6"/>
          <p:cNvSpPr txBox="1">
            <a:spLocks noGrp="1"/>
          </p:cNvSpPr>
          <p:nvPr>
            <p:ph type="title"/>
          </p:nvPr>
        </p:nvSpPr>
        <p:spPr>
          <a:xfrm>
            <a:off x="1472184" y="2889504"/>
            <a:ext cx="2852928" cy="1088136"/>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accent3"/>
              </a:buClr>
              <a:buSzPts val="4400"/>
              <a:buFont typeface="Libre Baskervill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6"/>
          <p:cNvSpPr txBox="1">
            <a:spLocks noGrp="1"/>
          </p:cNvSpPr>
          <p:nvPr>
            <p:ph type="body" idx="1"/>
          </p:nvPr>
        </p:nvSpPr>
        <p:spPr>
          <a:xfrm>
            <a:off x="8211312" y="2011680"/>
            <a:ext cx="2999232" cy="2843784"/>
          </a:xfrm>
          <a:prstGeom prst="rect">
            <a:avLst/>
          </a:prstGeom>
          <a:noFill/>
          <a:ln>
            <a:noFill/>
          </a:ln>
        </p:spPr>
        <p:txBody>
          <a:bodyPr spcFirstLastPara="1" wrap="square" lIns="91425" tIns="45700" rIns="91425" bIns="45700" anchor="ctr" anchorCtr="0">
            <a:normAutofit/>
          </a:bodyPr>
          <a:lstStyle>
            <a:lvl1pPr marL="457200" lvl="0" indent="-228600" algn="l">
              <a:lnSpc>
                <a:spcPct val="150000"/>
              </a:lnSpc>
              <a:spcBef>
                <a:spcPts val="1000"/>
              </a:spcBef>
              <a:spcAft>
                <a:spcPts val="0"/>
              </a:spcAft>
              <a:buSzPts val="2400"/>
              <a:buNone/>
              <a:defRPr sz="2400">
                <a:latin typeface="Gill Sans"/>
                <a:ea typeface="Gill Sans"/>
                <a:cs typeface="Gill Sans"/>
                <a:sym typeface="Gill Sans"/>
              </a:defRPr>
            </a:lvl1pPr>
            <a:lvl2pPr marL="914400" lvl="1" indent="-355600" algn="l">
              <a:lnSpc>
                <a:spcPct val="150000"/>
              </a:lnSpc>
              <a:spcBef>
                <a:spcPts val="500"/>
              </a:spcBef>
              <a:spcAft>
                <a:spcPts val="0"/>
              </a:spcAft>
              <a:buSzPts val="2000"/>
              <a:buChar char="•"/>
              <a:defRPr sz="2000">
                <a:latin typeface="Gill Sans"/>
                <a:ea typeface="Gill Sans"/>
                <a:cs typeface="Gill Sans"/>
                <a:sym typeface="Gill Sans"/>
              </a:defRPr>
            </a:lvl2pPr>
            <a:lvl3pPr marL="1371600" lvl="2" indent="-330200" algn="ctr">
              <a:lnSpc>
                <a:spcPct val="90000"/>
              </a:lnSpc>
              <a:spcBef>
                <a:spcPts val="500"/>
              </a:spcBef>
              <a:spcAft>
                <a:spcPts val="0"/>
              </a:spcAft>
              <a:buSzPts val="1600"/>
              <a:buChar char="•"/>
              <a:defRPr sz="1600">
                <a:latin typeface="Gill Sans"/>
                <a:ea typeface="Gill Sans"/>
                <a:cs typeface="Gill Sans"/>
                <a:sym typeface="Gill Sans"/>
              </a:defRPr>
            </a:lvl3pPr>
            <a:lvl4pPr marL="1828800" lvl="3" indent="-317500" algn="ctr">
              <a:lnSpc>
                <a:spcPct val="90000"/>
              </a:lnSpc>
              <a:spcBef>
                <a:spcPts val="500"/>
              </a:spcBef>
              <a:spcAft>
                <a:spcPts val="0"/>
              </a:spcAft>
              <a:buSzPts val="1400"/>
              <a:buChar char="•"/>
              <a:defRPr sz="1400">
                <a:latin typeface="Gill Sans"/>
                <a:ea typeface="Gill Sans"/>
                <a:cs typeface="Gill Sans"/>
                <a:sym typeface="Gill Sans"/>
              </a:defRPr>
            </a:lvl4pPr>
            <a:lvl5pPr marL="2286000" lvl="4" indent="-317500" algn="ctr">
              <a:lnSpc>
                <a:spcPct val="90000"/>
              </a:lnSpc>
              <a:spcBef>
                <a:spcPts val="500"/>
              </a:spcBef>
              <a:spcAft>
                <a:spcPts val="0"/>
              </a:spcAft>
              <a:buSzPts val="1400"/>
              <a:buChar char="•"/>
              <a:defRPr sz="1400">
                <a:latin typeface="Gill Sans"/>
                <a:ea typeface="Gill Sans"/>
                <a:cs typeface="Gill Sans"/>
                <a:sym typeface="Gill Sans"/>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2"/>
        </a:solidFill>
        <a:effectLst/>
      </p:bgPr>
    </p:bg>
    <p:spTree>
      <p:nvGrpSpPr>
        <p:cNvPr id="1" name="Shape 58"/>
        <p:cNvGrpSpPr/>
        <p:nvPr/>
      </p:nvGrpSpPr>
      <p:grpSpPr>
        <a:xfrm>
          <a:off x="0" y="0"/>
          <a:ext cx="0" cy="0"/>
          <a:chOff x="0" y="0"/>
          <a:chExt cx="0" cy="0"/>
        </a:xfrm>
      </p:grpSpPr>
      <p:sp>
        <p:nvSpPr>
          <p:cNvPr id="59" name="Google Shape;59;p7"/>
          <p:cNvSpPr/>
          <p:nvPr/>
        </p:nvSpPr>
        <p:spPr>
          <a:xfrm>
            <a:off x="0" y="3377183"/>
            <a:ext cx="12192000" cy="232657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pic>
        <p:nvPicPr>
          <p:cNvPr id="60" name="Google Shape;60;p7" descr="A close up of a plant&#10;&#10;Description automatically generated with low confidence"/>
          <p:cNvPicPr preferRelativeResize="0"/>
          <p:nvPr/>
        </p:nvPicPr>
        <p:blipFill rotWithShape="1">
          <a:blip r:embed="rId2">
            <a:alphaModFix/>
          </a:blip>
          <a:srcRect/>
          <a:stretch/>
        </p:blipFill>
        <p:spPr>
          <a:xfrm rot="5400000">
            <a:off x="5387322" y="3187511"/>
            <a:ext cx="1422400" cy="5283200"/>
          </a:xfrm>
          <a:prstGeom prst="rect">
            <a:avLst/>
          </a:prstGeom>
          <a:noFill/>
          <a:ln>
            <a:noFill/>
          </a:ln>
        </p:spPr>
      </p:pic>
      <p:pic>
        <p:nvPicPr>
          <p:cNvPr id="61" name="Google Shape;61;p7" descr="A picture containing bedclothes, fabric&#10;&#10;Description automatically generated"/>
          <p:cNvPicPr preferRelativeResize="0"/>
          <p:nvPr/>
        </p:nvPicPr>
        <p:blipFill rotWithShape="1">
          <a:blip r:embed="rId3">
            <a:alphaModFix/>
          </a:blip>
          <a:srcRect/>
          <a:stretch/>
        </p:blipFill>
        <p:spPr>
          <a:xfrm rot="-5400000">
            <a:off x="5400022" y="287485"/>
            <a:ext cx="1485900" cy="5372100"/>
          </a:xfrm>
          <a:prstGeom prst="rect">
            <a:avLst/>
          </a:prstGeom>
          <a:noFill/>
          <a:ln>
            <a:noFill/>
          </a:ln>
        </p:spPr>
      </p:pic>
      <p:sp>
        <p:nvSpPr>
          <p:cNvPr id="62" name="Google Shape;62;p7"/>
          <p:cNvSpPr/>
          <p:nvPr/>
        </p:nvSpPr>
        <p:spPr>
          <a:xfrm>
            <a:off x="232651" y="3633264"/>
            <a:ext cx="11740896" cy="1789752"/>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pic>
        <p:nvPicPr>
          <p:cNvPr id="63" name="Google Shape;63;p7" descr="A picture containing ceramic ware, porcelain&#10;&#10;Description automatically generated"/>
          <p:cNvPicPr preferRelativeResize="0"/>
          <p:nvPr/>
        </p:nvPicPr>
        <p:blipFill rotWithShape="1">
          <a:blip r:embed="rId4">
            <a:alphaModFix/>
          </a:blip>
          <a:srcRect/>
          <a:stretch/>
        </p:blipFill>
        <p:spPr>
          <a:xfrm rot="2590193">
            <a:off x="6957396" y="5090392"/>
            <a:ext cx="856832" cy="832525"/>
          </a:xfrm>
          <a:prstGeom prst="rect">
            <a:avLst/>
          </a:prstGeom>
          <a:noFill/>
          <a:ln>
            <a:noFill/>
          </a:ln>
        </p:spPr>
      </p:pic>
      <p:pic>
        <p:nvPicPr>
          <p:cNvPr id="64" name="Google Shape;64;p7" descr="A picture containing text&#10;&#10;Description automatically generated"/>
          <p:cNvPicPr preferRelativeResize="0"/>
          <p:nvPr/>
        </p:nvPicPr>
        <p:blipFill rotWithShape="1">
          <a:blip r:embed="rId5">
            <a:alphaModFix/>
          </a:blip>
          <a:srcRect/>
          <a:stretch/>
        </p:blipFill>
        <p:spPr>
          <a:xfrm>
            <a:off x="3362979" y="3252854"/>
            <a:ext cx="1206427" cy="621355"/>
          </a:xfrm>
          <a:prstGeom prst="rect">
            <a:avLst/>
          </a:prstGeom>
          <a:noFill/>
          <a:ln>
            <a:noFill/>
          </a:ln>
        </p:spPr>
      </p:pic>
      <p:sp>
        <p:nvSpPr>
          <p:cNvPr id="65" name="Google Shape;65;p7"/>
          <p:cNvSpPr txBox="1">
            <a:spLocks noGrp="1"/>
          </p:cNvSpPr>
          <p:nvPr>
            <p:ph type="title"/>
          </p:nvPr>
        </p:nvSpPr>
        <p:spPr>
          <a:xfrm>
            <a:off x="1153668" y="3977640"/>
            <a:ext cx="9884664" cy="73152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accent3"/>
              </a:buClr>
              <a:buSzPts val="4400"/>
              <a:buFont typeface="Libre Baskerville"/>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7"/>
          <p:cNvSpPr txBox="1">
            <a:spLocks noGrp="1"/>
          </p:cNvSpPr>
          <p:nvPr>
            <p:ph type="body" idx="1"/>
          </p:nvPr>
        </p:nvSpPr>
        <p:spPr>
          <a:xfrm>
            <a:off x="1153668" y="4700016"/>
            <a:ext cx="9884664" cy="457200"/>
          </a:xfrm>
          <a:prstGeom prst="rect">
            <a:avLst/>
          </a:prstGeom>
          <a:noFill/>
          <a:ln>
            <a:noFill/>
          </a:ln>
        </p:spPr>
        <p:txBody>
          <a:bodyPr spcFirstLastPara="1" wrap="square" lIns="91425" tIns="45700" rIns="91425" bIns="45700" anchor="ctr" anchorCtr="0">
            <a:normAutofit/>
          </a:bodyPr>
          <a:lstStyle>
            <a:lvl1pPr marL="457200" lvl="0" indent="-228600" algn="ctr">
              <a:lnSpc>
                <a:spcPct val="90000"/>
              </a:lnSpc>
              <a:spcBef>
                <a:spcPts val="1000"/>
              </a:spcBef>
              <a:spcAft>
                <a:spcPts val="0"/>
              </a:spcAft>
              <a:buSzPts val="2400"/>
              <a:buNone/>
              <a:defRPr sz="2400">
                <a:solidFill>
                  <a:srgbClr val="888888"/>
                </a:solidFill>
              </a:defRPr>
            </a:lvl1pPr>
            <a:lvl2pPr marL="914400" lvl="1" indent="-228600" algn="l">
              <a:lnSpc>
                <a:spcPct val="90000"/>
              </a:lnSpc>
              <a:spcBef>
                <a:spcPts val="500"/>
              </a:spcBef>
              <a:spcAft>
                <a:spcPts val="0"/>
              </a:spcAft>
              <a:buSzPts val="2000"/>
              <a:buNone/>
              <a:defRPr sz="2000">
                <a:solidFill>
                  <a:srgbClr val="888888"/>
                </a:solidFill>
              </a:defRPr>
            </a:lvl2pPr>
            <a:lvl3pPr marL="1371600" lvl="2" indent="-228600" algn="l">
              <a:lnSpc>
                <a:spcPct val="90000"/>
              </a:lnSpc>
              <a:spcBef>
                <a:spcPts val="500"/>
              </a:spcBef>
              <a:spcAft>
                <a:spcPts val="0"/>
              </a:spcAft>
              <a:buSzPts val="1800"/>
              <a:buNone/>
              <a:defRPr sz="1800">
                <a:solidFill>
                  <a:srgbClr val="888888"/>
                </a:solidFill>
              </a:defRPr>
            </a:lvl3pPr>
            <a:lvl4pPr marL="1828800" lvl="3" indent="-228600" algn="l">
              <a:lnSpc>
                <a:spcPct val="90000"/>
              </a:lnSpc>
              <a:spcBef>
                <a:spcPts val="500"/>
              </a:spcBef>
              <a:spcAft>
                <a:spcPts val="0"/>
              </a:spcAft>
              <a:buSzPts val="1600"/>
              <a:buNone/>
              <a:defRPr sz="1600">
                <a:solidFill>
                  <a:srgbClr val="888888"/>
                </a:solidFill>
              </a:defRPr>
            </a:lvl4pPr>
            <a:lvl5pPr marL="2286000" lvl="4" indent="-228600" algn="l">
              <a:lnSpc>
                <a:spcPct val="90000"/>
              </a:lnSpc>
              <a:spcBef>
                <a:spcPts val="500"/>
              </a:spcBef>
              <a:spcAft>
                <a:spcPts val="0"/>
              </a:spcAft>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green">
  <p:cSld name="Title and Content green">
    <p:bg>
      <p:bgPr>
        <a:solidFill>
          <a:schemeClr val="dk2"/>
        </a:solidFill>
        <a:effectLst/>
      </p:bgPr>
    </p:bg>
    <p:spTree>
      <p:nvGrpSpPr>
        <p:cNvPr id="1" name="Shape 67"/>
        <p:cNvGrpSpPr/>
        <p:nvPr/>
      </p:nvGrpSpPr>
      <p:grpSpPr>
        <a:xfrm>
          <a:off x="0" y="0"/>
          <a:ext cx="0" cy="0"/>
          <a:chOff x="0" y="0"/>
          <a:chExt cx="0" cy="0"/>
        </a:xfrm>
      </p:grpSpPr>
      <p:sp>
        <p:nvSpPr>
          <p:cNvPr id="68" name="Google Shape;68;p8"/>
          <p:cNvSpPr txBox="1">
            <a:spLocks noGrp="1"/>
          </p:cNvSpPr>
          <p:nvPr>
            <p:ph type="title"/>
          </p:nvPr>
        </p:nvSpPr>
        <p:spPr>
          <a:xfrm>
            <a:off x="838200" y="380999"/>
            <a:ext cx="10515600" cy="132588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accent3"/>
              </a:buClr>
              <a:buSzPts val="4400"/>
              <a:buFont typeface="Libre Baskerville"/>
              <a:buNone/>
              <a:defRPr>
                <a:latin typeface="Libre Baskerville"/>
                <a:ea typeface="Libre Baskerville"/>
                <a:cs typeface="Libre Baskerville"/>
                <a:sym typeface="Libre Baskervill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8"/>
          <p:cNvSpPr txBox="1">
            <a:spLocks noGrp="1"/>
          </p:cNvSpPr>
          <p:nvPr>
            <p:ph type="body" idx="1"/>
          </p:nvPr>
        </p:nvSpPr>
        <p:spPr>
          <a:xfrm>
            <a:off x="609600" y="1600200"/>
            <a:ext cx="10972800" cy="4572000"/>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SzPts val="2800"/>
              <a:buChar char="•"/>
              <a:defRPr>
                <a:latin typeface="Gill Sans"/>
                <a:ea typeface="Gill Sans"/>
                <a:cs typeface="Gill Sans"/>
                <a:sym typeface="Gill Sans"/>
              </a:defRPr>
            </a:lvl1pPr>
            <a:lvl2pPr marL="914400" lvl="1" indent="-381000" algn="l">
              <a:lnSpc>
                <a:spcPct val="90000"/>
              </a:lnSpc>
              <a:spcBef>
                <a:spcPts val="500"/>
              </a:spcBef>
              <a:spcAft>
                <a:spcPts val="0"/>
              </a:spcAft>
              <a:buSzPts val="2400"/>
              <a:buChar char="•"/>
              <a:defRPr>
                <a:latin typeface="Gill Sans"/>
                <a:ea typeface="Gill Sans"/>
                <a:cs typeface="Gill Sans"/>
                <a:sym typeface="Gill Sans"/>
              </a:defRPr>
            </a:lvl2pPr>
            <a:lvl3pPr marL="1371600" lvl="2" indent="-355600" algn="l">
              <a:lnSpc>
                <a:spcPct val="90000"/>
              </a:lnSpc>
              <a:spcBef>
                <a:spcPts val="500"/>
              </a:spcBef>
              <a:spcAft>
                <a:spcPts val="0"/>
              </a:spcAft>
              <a:buSzPts val="2000"/>
              <a:buChar char="•"/>
              <a:defRPr>
                <a:latin typeface="Gill Sans"/>
                <a:ea typeface="Gill Sans"/>
                <a:cs typeface="Gill Sans"/>
                <a:sym typeface="Gill Sans"/>
              </a:defRPr>
            </a:lvl3pPr>
            <a:lvl4pPr marL="1828800" lvl="3" indent="-342900" algn="l">
              <a:lnSpc>
                <a:spcPct val="90000"/>
              </a:lnSpc>
              <a:spcBef>
                <a:spcPts val="500"/>
              </a:spcBef>
              <a:spcAft>
                <a:spcPts val="0"/>
              </a:spcAft>
              <a:buSzPts val="1800"/>
              <a:buChar char="•"/>
              <a:defRPr>
                <a:latin typeface="Gill Sans"/>
                <a:ea typeface="Gill Sans"/>
                <a:cs typeface="Gill Sans"/>
                <a:sym typeface="Gill Sans"/>
              </a:defRPr>
            </a:lvl4pPr>
            <a:lvl5pPr marL="2286000" lvl="4" indent="-342900" algn="l">
              <a:lnSpc>
                <a:spcPct val="90000"/>
              </a:lnSpc>
              <a:spcBef>
                <a:spcPts val="500"/>
              </a:spcBef>
              <a:spcAft>
                <a:spcPts val="0"/>
              </a:spcAft>
              <a:buSzPts val="1800"/>
              <a:buChar char="•"/>
              <a:defRPr>
                <a:latin typeface="Gill Sans"/>
                <a:ea typeface="Gill Sans"/>
                <a:cs typeface="Gill Sans"/>
                <a:sym typeface="Gill Sans"/>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8"/>
          <p:cNvSpPr txBox="1">
            <a:spLocks noGrp="1"/>
          </p:cNvSpPr>
          <p:nvPr>
            <p:ph type="ftr" idx="11"/>
          </p:nvPr>
        </p:nvSpPr>
        <p:spPr>
          <a:xfrm>
            <a:off x="228600"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8"/>
          <p:cNvSpPr txBox="1">
            <a:spLocks noGrp="1"/>
          </p:cNvSpPr>
          <p:nvPr>
            <p:ph type="sldNum" idx="12"/>
          </p:nvPr>
        </p:nvSpPr>
        <p:spPr>
          <a:xfrm>
            <a:off x="9208008"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Section Header">
  <p:cSld name="1_Section Header">
    <p:bg>
      <p:bgPr>
        <a:solidFill>
          <a:schemeClr val="dk2"/>
        </a:solidFill>
        <a:effectLst/>
      </p:bgPr>
    </p:bg>
    <p:spTree>
      <p:nvGrpSpPr>
        <p:cNvPr id="1" name="Shape 72"/>
        <p:cNvGrpSpPr/>
        <p:nvPr/>
      </p:nvGrpSpPr>
      <p:grpSpPr>
        <a:xfrm>
          <a:off x="0" y="0"/>
          <a:ext cx="0" cy="0"/>
          <a:chOff x="0" y="0"/>
          <a:chExt cx="0" cy="0"/>
        </a:xfrm>
      </p:grpSpPr>
      <p:sp>
        <p:nvSpPr>
          <p:cNvPr id="73" name="Google Shape;73;p9"/>
          <p:cNvSpPr/>
          <p:nvPr/>
        </p:nvSpPr>
        <p:spPr>
          <a:xfrm>
            <a:off x="0" y="1533950"/>
            <a:ext cx="12192000" cy="37901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pic>
        <p:nvPicPr>
          <p:cNvPr id="74" name="Google Shape;74;p9" descr="A picture containing fabric&#10;&#10;Description automatically generated"/>
          <p:cNvPicPr preferRelativeResize="0"/>
          <p:nvPr/>
        </p:nvPicPr>
        <p:blipFill rotWithShape="1">
          <a:blip r:embed="rId2">
            <a:alphaModFix/>
          </a:blip>
          <a:srcRect/>
          <a:stretch/>
        </p:blipFill>
        <p:spPr>
          <a:xfrm rot="-5400000">
            <a:off x="5056236" y="-1772981"/>
            <a:ext cx="2147050" cy="6039669"/>
          </a:xfrm>
          <a:prstGeom prst="rect">
            <a:avLst/>
          </a:prstGeom>
          <a:noFill/>
          <a:ln>
            <a:noFill/>
          </a:ln>
        </p:spPr>
      </p:pic>
      <p:sp>
        <p:nvSpPr>
          <p:cNvPr id="75" name="Google Shape;75;p9"/>
          <p:cNvSpPr/>
          <p:nvPr/>
        </p:nvSpPr>
        <p:spPr>
          <a:xfrm>
            <a:off x="225552" y="1796143"/>
            <a:ext cx="11740896" cy="3265714"/>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pic>
        <p:nvPicPr>
          <p:cNvPr id="76" name="Google Shape;76;p9" descr="A picture containing flower, plant&#10;&#10;Description automatically generated"/>
          <p:cNvPicPr preferRelativeResize="0"/>
          <p:nvPr/>
        </p:nvPicPr>
        <p:blipFill rotWithShape="1">
          <a:blip r:embed="rId3">
            <a:alphaModFix/>
          </a:blip>
          <a:srcRect/>
          <a:stretch/>
        </p:blipFill>
        <p:spPr>
          <a:xfrm rot="-5400000">
            <a:off x="6307543" y="-287017"/>
            <a:ext cx="1051334" cy="3866771"/>
          </a:xfrm>
          <a:prstGeom prst="rect">
            <a:avLst/>
          </a:prstGeom>
          <a:noFill/>
          <a:ln>
            <a:noFill/>
          </a:ln>
        </p:spPr>
      </p:pic>
      <p:pic>
        <p:nvPicPr>
          <p:cNvPr id="77" name="Google Shape;77;p9" descr="A picture containing mollusk, insect&#10;&#10;Description automatically generated"/>
          <p:cNvPicPr preferRelativeResize="0"/>
          <p:nvPr/>
        </p:nvPicPr>
        <p:blipFill rotWithShape="1">
          <a:blip r:embed="rId4">
            <a:alphaModFix/>
          </a:blip>
          <a:srcRect/>
          <a:stretch/>
        </p:blipFill>
        <p:spPr>
          <a:xfrm>
            <a:off x="5492222" y="4923380"/>
            <a:ext cx="1207554" cy="354511"/>
          </a:xfrm>
          <a:prstGeom prst="rect">
            <a:avLst/>
          </a:prstGeom>
          <a:noFill/>
          <a:ln>
            <a:noFill/>
          </a:ln>
        </p:spPr>
      </p:pic>
      <p:sp>
        <p:nvSpPr>
          <p:cNvPr id="78" name="Google Shape;78;p9"/>
          <p:cNvSpPr txBox="1">
            <a:spLocks noGrp="1"/>
          </p:cNvSpPr>
          <p:nvPr>
            <p:ph type="title"/>
          </p:nvPr>
        </p:nvSpPr>
        <p:spPr>
          <a:xfrm>
            <a:off x="1743456" y="2404872"/>
            <a:ext cx="8705088" cy="2002536"/>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0"/>
              </a:spcBef>
              <a:spcAft>
                <a:spcPts val="0"/>
              </a:spcAft>
              <a:buClr>
                <a:schemeClr val="accent3"/>
              </a:buClr>
              <a:buSzPts val="4400"/>
              <a:buFont typeface="Libre Baskerville"/>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9"/>
          <p:cNvSpPr txBox="1">
            <a:spLocks noGrp="1"/>
          </p:cNvSpPr>
          <p:nvPr>
            <p:ph type="body" idx="1"/>
          </p:nvPr>
        </p:nvSpPr>
        <p:spPr>
          <a:xfrm>
            <a:off x="1743454" y="3964517"/>
            <a:ext cx="8705089" cy="457200"/>
          </a:xfrm>
          <a:prstGeom prst="rect">
            <a:avLst/>
          </a:prstGeom>
          <a:noFill/>
          <a:ln>
            <a:noFill/>
          </a:ln>
        </p:spPr>
        <p:txBody>
          <a:bodyPr spcFirstLastPara="1" wrap="square" lIns="91425" tIns="45700" rIns="91425" bIns="45700" anchor="ctr" anchorCtr="0">
            <a:normAutofit/>
          </a:bodyPr>
          <a:lstStyle>
            <a:lvl1pPr marL="457200" lvl="0" indent="-228600" algn="ctr">
              <a:lnSpc>
                <a:spcPct val="90000"/>
              </a:lnSpc>
              <a:spcBef>
                <a:spcPts val="1000"/>
              </a:spcBef>
              <a:spcAft>
                <a:spcPts val="0"/>
              </a:spcAft>
              <a:buSzPts val="2400"/>
              <a:buNone/>
              <a:defRPr sz="2400">
                <a:solidFill>
                  <a:schemeClr val="accent3"/>
                </a:solidFill>
              </a:defRPr>
            </a:lvl1pPr>
            <a:lvl2pPr marL="914400" lvl="1" indent="-228600" algn="l">
              <a:lnSpc>
                <a:spcPct val="90000"/>
              </a:lnSpc>
              <a:spcBef>
                <a:spcPts val="500"/>
              </a:spcBef>
              <a:spcAft>
                <a:spcPts val="0"/>
              </a:spcAft>
              <a:buSzPts val="2000"/>
              <a:buNone/>
              <a:defRPr sz="2000">
                <a:solidFill>
                  <a:srgbClr val="888888"/>
                </a:solidFill>
              </a:defRPr>
            </a:lvl2pPr>
            <a:lvl3pPr marL="1371600" lvl="2" indent="-228600" algn="l">
              <a:lnSpc>
                <a:spcPct val="90000"/>
              </a:lnSpc>
              <a:spcBef>
                <a:spcPts val="500"/>
              </a:spcBef>
              <a:spcAft>
                <a:spcPts val="0"/>
              </a:spcAft>
              <a:buSzPts val="1800"/>
              <a:buNone/>
              <a:defRPr sz="1800">
                <a:solidFill>
                  <a:srgbClr val="888888"/>
                </a:solidFill>
              </a:defRPr>
            </a:lvl3pPr>
            <a:lvl4pPr marL="1828800" lvl="3" indent="-228600" algn="l">
              <a:lnSpc>
                <a:spcPct val="90000"/>
              </a:lnSpc>
              <a:spcBef>
                <a:spcPts val="500"/>
              </a:spcBef>
              <a:spcAft>
                <a:spcPts val="0"/>
              </a:spcAft>
              <a:buSzPts val="1600"/>
              <a:buNone/>
              <a:defRPr sz="1600">
                <a:solidFill>
                  <a:srgbClr val="888888"/>
                </a:solidFill>
              </a:defRPr>
            </a:lvl4pPr>
            <a:lvl5pPr marL="2286000" lvl="4" indent="-228600" algn="l">
              <a:lnSpc>
                <a:spcPct val="90000"/>
              </a:lnSpc>
              <a:spcBef>
                <a:spcPts val="500"/>
              </a:spcBef>
              <a:spcAft>
                <a:spcPts val="0"/>
              </a:spcAft>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80" name="Google Shape;80;p9"/>
          <p:cNvSpPr txBox="1">
            <a:spLocks noGrp="1"/>
          </p:cNvSpPr>
          <p:nvPr>
            <p:ph type="body" idx="2"/>
          </p:nvPr>
        </p:nvSpPr>
        <p:spPr>
          <a:xfrm>
            <a:off x="10149667" y="3189069"/>
            <a:ext cx="945473" cy="193675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SzPts val="14000"/>
              <a:buNone/>
              <a:defRPr sz="14000" b="1">
                <a:solidFill>
                  <a:schemeClr val="dk2"/>
                </a:solidFill>
                <a:latin typeface="Libre Baskerville"/>
                <a:ea typeface="Libre Baskerville"/>
                <a:cs typeface="Libre Baskerville"/>
                <a:sym typeface="Libre Baskervill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9"/>
          <p:cNvSpPr txBox="1">
            <a:spLocks noGrp="1"/>
          </p:cNvSpPr>
          <p:nvPr>
            <p:ph type="body" idx="3"/>
          </p:nvPr>
        </p:nvSpPr>
        <p:spPr>
          <a:xfrm>
            <a:off x="1033184" y="2136567"/>
            <a:ext cx="941832" cy="193675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SzPts val="14000"/>
              <a:buNone/>
              <a:defRPr sz="14000" b="1">
                <a:solidFill>
                  <a:schemeClr val="dk2"/>
                </a:solidFill>
                <a:latin typeface="Libre Baskerville"/>
                <a:ea typeface="Libre Baskerville"/>
                <a:cs typeface="Libre Baskerville"/>
                <a:sym typeface="Libre Baskervill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ustom Layout">
  <p:cSld name="Custom Layout">
    <p:bg>
      <p:bgPr>
        <a:solidFill>
          <a:schemeClr val="dk2"/>
        </a:solidFill>
        <a:effectLst/>
      </p:bgPr>
    </p:bg>
    <p:spTree>
      <p:nvGrpSpPr>
        <p:cNvPr id="1" name="Shape 82"/>
        <p:cNvGrpSpPr/>
        <p:nvPr/>
      </p:nvGrpSpPr>
      <p:grpSpPr>
        <a:xfrm>
          <a:off x="0" y="0"/>
          <a:ext cx="0" cy="0"/>
          <a:chOff x="0" y="0"/>
          <a:chExt cx="0" cy="0"/>
        </a:xfrm>
      </p:grpSpPr>
      <p:sp>
        <p:nvSpPr>
          <p:cNvPr id="83" name="Google Shape;83;p10"/>
          <p:cNvSpPr/>
          <p:nvPr/>
        </p:nvSpPr>
        <p:spPr>
          <a:xfrm>
            <a:off x="553443" y="0"/>
            <a:ext cx="11105522" cy="624461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84" name="Google Shape;84;p10"/>
          <p:cNvSpPr/>
          <p:nvPr/>
        </p:nvSpPr>
        <p:spPr>
          <a:xfrm>
            <a:off x="877579" y="0"/>
            <a:ext cx="10460969" cy="5872780"/>
          </a:xfrm>
          <a:prstGeom prst="rect">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pic>
        <p:nvPicPr>
          <p:cNvPr id="85" name="Google Shape;85;p10" descr="A picture containing mollusk, insect&#10;&#10;Description automatically generated"/>
          <p:cNvPicPr preferRelativeResize="0"/>
          <p:nvPr/>
        </p:nvPicPr>
        <p:blipFill rotWithShape="1">
          <a:blip r:embed="rId2">
            <a:alphaModFix/>
          </a:blip>
          <a:srcRect/>
          <a:stretch/>
        </p:blipFill>
        <p:spPr>
          <a:xfrm>
            <a:off x="5491275" y="5738220"/>
            <a:ext cx="1207554" cy="354511"/>
          </a:xfrm>
          <a:prstGeom prst="rect">
            <a:avLst/>
          </a:prstGeom>
          <a:noFill/>
          <a:ln>
            <a:noFill/>
          </a:ln>
        </p:spPr>
      </p:pic>
      <p:sp>
        <p:nvSpPr>
          <p:cNvPr id="86" name="Google Shape;86;p10"/>
          <p:cNvSpPr txBox="1">
            <a:spLocks noGrp="1"/>
          </p:cNvSpPr>
          <p:nvPr>
            <p:ph type="title"/>
          </p:nvPr>
        </p:nvSpPr>
        <p:spPr>
          <a:xfrm>
            <a:off x="381000" y="381000"/>
            <a:ext cx="11430000"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accent3"/>
              </a:buClr>
              <a:buSzPts val="4400"/>
              <a:buFont typeface="Libre Baskervill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0"/>
          <p:cNvSpPr>
            <a:spLocks noGrp="1"/>
          </p:cNvSpPr>
          <p:nvPr>
            <p:ph type="pic" idx="2"/>
          </p:nvPr>
        </p:nvSpPr>
        <p:spPr>
          <a:xfrm>
            <a:off x="1375868" y="1797050"/>
            <a:ext cx="2057400" cy="2058988"/>
          </a:xfrm>
          <a:prstGeom prst="rect">
            <a:avLst/>
          </a:prstGeom>
          <a:noFill/>
          <a:ln>
            <a:noFill/>
          </a:ln>
        </p:spPr>
      </p:sp>
      <p:sp>
        <p:nvSpPr>
          <p:cNvPr id="88" name="Google Shape;88;p10"/>
          <p:cNvSpPr txBox="1">
            <a:spLocks noGrp="1"/>
          </p:cNvSpPr>
          <p:nvPr>
            <p:ph type="body" idx="1"/>
          </p:nvPr>
        </p:nvSpPr>
        <p:spPr>
          <a:xfrm>
            <a:off x="1326173" y="3946525"/>
            <a:ext cx="2194560" cy="355600"/>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SzPts val="2000"/>
              <a:buNone/>
              <a:defRPr sz="2000">
                <a:latin typeface="Gill Sans"/>
                <a:ea typeface="Gill Sans"/>
                <a:cs typeface="Gill Sans"/>
                <a:sym typeface="Gill Sans"/>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 name="Google Shape;89;p10"/>
          <p:cNvSpPr txBox="1">
            <a:spLocks noGrp="1"/>
          </p:cNvSpPr>
          <p:nvPr>
            <p:ph type="body" idx="3"/>
          </p:nvPr>
        </p:nvSpPr>
        <p:spPr>
          <a:xfrm>
            <a:off x="1328309" y="4306415"/>
            <a:ext cx="2194560" cy="274320"/>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SzPts val="1600"/>
              <a:buNone/>
              <a:defRPr sz="1600">
                <a:latin typeface="Gill Sans"/>
                <a:ea typeface="Gill Sans"/>
                <a:cs typeface="Gill Sans"/>
                <a:sym typeface="Gill Sans"/>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10"/>
          <p:cNvSpPr>
            <a:spLocks noGrp="1"/>
          </p:cNvSpPr>
          <p:nvPr>
            <p:ph type="pic" idx="4"/>
          </p:nvPr>
        </p:nvSpPr>
        <p:spPr>
          <a:xfrm>
            <a:off x="3828270" y="1797050"/>
            <a:ext cx="2057400" cy="2058988"/>
          </a:xfrm>
          <a:prstGeom prst="rect">
            <a:avLst/>
          </a:prstGeom>
          <a:noFill/>
          <a:ln>
            <a:noFill/>
          </a:ln>
        </p:spPr>
      </p:sp>
      <p:sp>
        <p:nvSpPr>
          <p:cNvPr id="91" name="Google Shape;91;p10"/>
          <p:cNvSpPr txBox="1">
            <a:spLocks noGrp="1"/>
          </p:cNvSpPr>
          <p:nvPr>
            <p:ph type="body" idx="5"/>
          </p:nvPr>
        </p:nvSpPr>
        <p:spPr>
          <a:xfrm>
            <a:off x="3763663" y="3926721"/>
            <a:ext cx="2194560" cy="355600"/>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SzPts val="2000"/>
              <a:buNone/>
              <a:defRPr sz="2000">
                <a:latin typeface="Gill Sans"/>
                <a:ea typeface="Gill Sans"/>
                <a:cs typeface="Gill Sans"/>
                <a:sym typeface="Gill Sans"/>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2" name="Google Shape;92;p10"/>
          <p:cNvSpPr txBox="1">
            <a:spLocks noGrp="1"/>
          </p:cNvSpPr>
          <p:nvPr>
            <p:ph type="body" idx="6"/>
          </p:nvPr>
        </p:nvSpPr>
        <p:spPr>
          <a:xfrm>
            <a:off x="3765799" y="4286611"/>
            <a:ext cx="2194560" cy="274320"/>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SzPts val="1600"/>
              <a:buNone/>
              <a:defRPr sz="1600">
                <a:latin typeface="Gill Sans"/>
                <a:ea typeface="Gill Sans"/>
                <a:cs typeface="Gill Sans"/>
                <a:sym typeface="Gill Sans"/>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10"/>
          <p:cNvSpPr>
            <a:spLocks noGrp="1"/>
          </p:cNvSpPr>
          <p:nvPr>
            <p:ph type="pic" idx="7"/>
          </p:nvPr>
        </p:nvSpPr>
        <p:spPr>
          <a:xfrm>
            <a:off x="6280672" y="1797050"/>
            <a:ext cx="2057400" cy="2058988"/>
          </a:xfrm>
          <a:prstGeom prst="rect">
            <a:avLst/>
          </a:prstGeom>
          <a:noFill/>
          <a:ln>
            <a:noFill/>
          </a:ln>
        </p:spPr>
      </p:sp>
      <p:sp>
        <p:nvSpPr>
          <p:cNvPr id="94" name="Google Shape;94;p10"/>
          <p:cNvSpPr txBox="1">
            <a:spLocks noGrp="1"/>
          </p:cNvSpPr>
          <p:nvPr>
            <p:ph type="body" idx="8"/>
          </p:nvPr>
        </p:nvSpPr>
        <p:spPr>
          <a:xfrm>
            <a:off x="6216065" y="3946525"/>
            <a:ext cx="2194560" cy="355600"/>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SzPts val="2000"/>
              <a:buNone/>
              <a:defRPr sz="2000">
                <a:latin typeface="Gill Sans"/>
                <a:ea typeface="Gill Sans"/>
                <a:cs typeface="Gill Sans"/>
                <a:sym typeface="Gill Sans"/>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5" name="Google Shape;95;p10"/>
          <p:cNvSpPr txBox="1">
            <a:spLocks noGrp="1"/>
          </p:cNvSpPr>
          <p:nvPr>
            <p:ph type="body" idx="9"/>
          </p:nvPr>
        </p:nvSpPr>
        <p:spPr>
          <a:xfrm>
            <a:off x="6218201" y="4306415"/>
            <a:ext cx="2194560" cy="274320"/>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SzPts val="1600"/>
              <a:buNone/>
              <a:defRPr sz="1600">
                <a:latin typeface="Gill Sans"/>
                <a:ea typeface="Gill Sans"/>
                <a:cs typeface="Gill Sans"/>
                <a:sym typeface="Gill Sans"/>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6" name="Google Shape;96;p10"/>
          <p:cNvSpPr>
            <a:spLocks noGrp="1"/>
          </p:cNvSpPr>
          <p:nvPr>
            <p:ph type="pic" idx="13"/>
          </p:nvPr>
        </p:nvSpPr>
        <p:spPr>
          <a:xfrm>
            <a:off x="8733074" y="1797050"/>
            <a:ext cx="2057400" cy="2058988"/>
          </a:xfrm>
          <a:prstGeom prst="rect">
            <a:avLst/>
          </a:prstGeom>
          <a:noFill/>
          <a:ln>
            <a:noFill/>
          </a:ln>
        </p:spPr>
      </p:sp>
      <p:sp>
        <p:nvSpPr>
          <p:cNvPr id="97" name="Google Shape;97;p10"/>
          <p:cNvSpPr txBox="1">
            <a:spLocks noGrp="1"/>
          </p:cNvSpPr>
          <p:nvPr>
            <p:ph type="body" idx="14"/>
          </p:nvPr>
        </p:nvSpPr>
        <p:spPr>
          <a:xfrm>
            <a:off x="8666331" y="3946525"/>
            <a:ext cx="2194560" cy="355600"/>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SzPts val="2000"/>
              <a:buNone/>
              <a:defRPr sz="2000">
                <a:latin typeface="Gill Sans"/>
                <a:ea typeface="Gill Sans"/>
                <a:cs typeface="Gill Sans"/>
                <a:sym typeface="Gill Sans"/>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8" name="Google Shape;98;p10"/>
          <p:cNvSpPr txBox="1">
            <a:spLocks noGrp="1"/>
          </p:cNvSpPr>
          <p:nvPr>
            <p:ph type="body" idx="15"/>
          </p:nvPr>
        </p:nvSpPr>
        <p:spPr>
          <a:xfrm>
            <a:off x="8668467" y="4306415"/>
            <a:ext cx="2194560" cy="274320"/>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SzPts val="1600"/>
              <a:buNone/>
              <a:defRPr sz="1600">
                <a:latin typeface="Gill Sans"/>
                <a:ea typeface="Gill Sans"/>
                <a:cs typeface="Gill Sans"/>
                <a:sym typeface="Gill Sans"/>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9" name="Google Shape;99;p10"/>
          <p:cNvSpPr txBox="1">
            <a:spLocks noGrp="1"/>
          </p:cNvSpPr>
          <p:nvPr>
            <p:ph type="ftr" idx="11"/>
          </p:nvPr>
        </p:nvSpPr>
        <p:spPr>
          <a:xfrm>
            <a:off x="228600"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0"/>
          <p:cNvSpPr txBox="1">
            <a:spLocks noGrp="1"/>
          </p:cNvSpPr>
          <p:nvPr>
            <p:ph type="sldNum" idx="12"/>
          </p:nvPr>
        </p:nvSpPr>
        <p:spPr>
          <a:xfrm>
            <a:off x="9208008"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381000" y="381000"/>
            <a:ext cx="114300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accent3"/>
              </a:buClr>
              <a:buSzPts val="4400"/>
              <a:buFont typeface="Libre Baskerville"/>
              <a:buNone/>
              <a:defRPr sz="4400" b="0" i="0" u="none" strike="noStrike" cap="none">
                <a:solidFill>
                  <a:schemeClr val="accent3"/>
                </a:solidFill>
                <a:latin typeface="Libre Baskerville"/>
                <a:ea typeface="Libre Baskerville"/>
                <a:cs typeface="Libre Baskerville"/>
                <a:sym typeface="Libre Baskervil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381000" y="1825625"/>
            <a:ext cx="114300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rgbClr val="73292A"/>
              </a:buClr>
              <a:buSzPts val="2800"/>
              <a:buFont typeface="Arial"/>
              <a:buChar char="•"/>
              <a:defRPr sz="2800" b="0" i="0" u="none" strike="noStrike" cap="none">
                <a:solidFill>
                  <a:schemeClr val="accent3"/>
                </a:solidFill>
                <a:latin typeface="Gill Sans"/>
                <a:ea typeface="Gill Sans"/>
                <a:cs typeface="Gill Sans"/>
                <a:sym typeface="Gill Sans"/>
              </a:defRPr>
            </a:lvl1pPr>
            <a:lvl2pPr marL="914400" marR="0" lvl="1" indent="-381000" algn="l" rtl="0">
              <a:lnSpc>
                <a:spcPct val="90000"/>
              </a:lnSpc>
              <a:spcBef>
                <a:spcPts val="500"/>
              </a:spcBef>
              <a:spcAft>
                <a:spcPts val="0"/>
              </a:spcAft>
              <a:buClr>
                <a:srgbClr val="73292A"/>
              </a:buClr>
              <a:buSzPts val="2400"/>
              <a:buFont typeface="Arial"/>
              <a:buChar char="•"/>
              <a:defRPr sz="2400" b="0" i="0" u="none" strike="noStrike" cap="none">
                <a:solidFill>
                  <a:schemeClr val="accent3"/>
                </a:solidFill>
                <a:latin typeface="Gill Sans"/>
                <a:ea typeface="Gill Sans"/>
                <a:cs typeface="Gill Sans"/>
                <a:sym typeface="Gill Sans"/>
              </a:defRPr>
            </a:lvl2pPr>
            <a:lvl3pPr marL="1371600" marR="0" lvl="2" indent="-355600" algn="l" rtl="0">
              <a:lnSpc>
                <a:spcPct val="90000"/>
              </a:lnSpc>
              <a:spcBef>
                <a:spcPts val="500"/>
              </a:spcBef>
              <a:spcAft>
                <a:spcPts val="0"/>
              </a:spcAft>
              <a:buClr>
                <a:srgbClr val="73292A"/>
              </a:buClr>
              <a:buSzPts val="2000"/>
              <a:buFont typeface="Arial"/>
              <a:buChar char="•"/>
              <a:defRPr sz="2000" b="0" i="0" u="none" strike="noStrike" cap="none">
                <a:solidFill>
                  <a:schemeClr val="accent3"/>
                </a:solidFill>
                <a:latin typeface="Gill Sans"/>
                <a:ea typeface="Gill Sans"/>
                <a:cs typeface="Gill Sans"/>
                <a:sym typeface="Gill Sans"/>
              </a:defRPr>
            </a:lvl3pPr>
            <a:lvl4pPr marL="1828800" marR="0" lvl="3" indent="-342900" algn="l" rtl="0">
              <a:lnSpc>
                <a:spcPct val="90000"/>
              </a:lnSpc>
              <a:spcBef>
                <a:spcPts val="500"/>
              </a:spcBef>
              <a:spcAft>
                <a:spcPts val="0"/>
              </a:spcAft>
              <a:buClr>
                <a:srgbClr val="73292A"/>
              </a:buClr>
              <a:buSzPts val="1800"/>
              <a:buFont typeface="Arial"/>
              <a:buChar char="•"/>
              <a:defRPr sz="1800" b="0" i="0" u="none" strike="noStrike" cap="none">
                <a:solidFill>
                  <a:schemeClr val="accent3"/>
                </a:solidFill>
                <a:latin typeface="Gill Sans"/>
                <a:ea typeface="Gill Sans"/>
                <a:cs typeface="Gill Sans"/>
                <a:sym typeface="Gill Sans"/>
              </a:defRPr>
            </a:lvl4pPr>
            <a:lvl5pPr marL="2286000" marR="0" lvl="4" indent="-342900" algn="l" rtl="0">
              <a:lnSpc>
                <a:spcPct val="90000"/>
              </a:lnSpc>
              <a:spcBef>
                <a:spcPts val="500"/>
              </a:spcBef>
              <a:spcAft>
                <a:spcPts val="0"/>
              </a:spcAft>
              <a:buClr>
                <a:srgbClr val="73292A"/>
              </a:buClr>
              <a:buSzPts val="1800"/>
              <a:buFont typeface="Arial"/>
              <a:buChar char="•"/>
              <a:defRPr sz="1800" b="0" i="0" u="none" strike="noStrike" cap="none">
                <a:solidFill>
                  <a:schemeClr val="accent3"/>
                </a:solidFill>
                <a:latin typeface="Gill Sans"/>
                <a:ea typeface="Gill Sans"/>
                <a:cs typeface="Gill Sans"/>
                <a:sym typeface="Gill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9pPr>
          </a:lstStyle>
          <a:p>
            <a:endParaRPr/>
          </a:p>
        </p:txBody>
      </p:sp>
      <p:sp>
        <p:nvSpPr>
          <p:cNvPr id="12" name="Google Shape;12;p1"/>
          <p:cNvSpPr txBox="1">
            <a:spLocks noGrp="1"/>
          </p:cNvSpPr>
          <p:nvPr>
            <p:ph type="ftr" idx="11"/>
          </p:nvPr>
        </p:nvSpPr>
        <p:spPr>
          <a:xfrm>
            <a:off x="228600" y="6356350"/>
            <a:ext cx="411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3" name="Google Shape;13;p1"/>
          <p:cNvSpPr txBox="1">
            <a:spLocks noGrp="1"/>
          </p:cNvSpPr>
          <p:nvPr>
            <p:ph type="sldNum" idx="12"/>
          </p:nvPr>
        </p:nvSpPr>
        <p:spPr>
          <a:xfrm>
            <a:off x="9208008"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dk1"/>
                </a:solidFill>
                <a:latin typeface="Gill Sans"/>
                <a:ea typeface="Gill Sans"/>
                <a:cs typeface="Gill Sans"/>
                <a:sym typeface="Gill Sans"/>
              </a:defRPr>
            </a:lvl1pPr>
            <a:lvl2pPr marL="0" marR="0" lvl="1" indent="0" algn="r" rtl="0">
              <a:spcBef>
                <a:spcPts val="0"/>
              </a:spcBef>
              <a:buNone/>
              <a:defRPr sz="1200" b="0" i="0" u="none" strike="noStrike" cap="none">
                <a:solidFill>
                  <a:schemeClr val="dk1"/>
                </a:solidFill>
                <a:latin typeface="Gill Sans"/>
                <a:ea typeface="Gill Sans"/>
                <a:cs typeface="Gill Sans"/>
                <a:sym typeface="Gill Sans"/>
              </a:defRPr>
            </a:lvl2pPr>
            <a:lvl3pPr marL="0" marR="0" lvl="2" indent="0" algn="r" rtl="0">
              <a:spcBef>
                <a:spcPts val="0"/>
              </a:spcBef>
              <a:buNone/>
              <a:defRPr sz="1200" b="0" i="0" u="none" strike="noStrike" cap="none">
                <a:solidFill>
                  <a:schemeClr val="dk1"/>
                </a:solidFill>
                <a:latin typeface="Gill Sans"/>
                <a:ea typeface="Gill Sans"/>
                <a:cs typeface="Gill Sans"/>
                <a:sym typeface="Gill Sans"/>
              </a:defRPr>
            </a:lvl3pPr>
            <a:lvl4pPr marL="0" marR="0" lvl="3" indent="0" algn="r" rtl="0">
              <a:spcBef>
                <a:spcPts val="0"/>
              </a:spcBef>
              <a:buNone/>
              <a:defRPr sz="1200" b="0" i="0" u="none" strike="noStrike" cap="none">
                <a:solidFill>
                  <a:schemeClr val="dk1"/>
                </a:solidFill>
                <a:latin typeface="Gill Sans"/>
                <a:ea typeface="Gill Sans"/>
                <a:cs typeface="Gill Sans"/>
                <a:sym typeface="Gill Sans"/>
              </a:defRPr>
            </a:lvl4pPr>
            <a:lvl5pPr marL="0" marR="0" lvl="4" indent="0" algn="r" rtl="0">
              <a:spcBef>
                <a:spcPts val="0"/>
              </a:spcBef>
              <a:buNone/>
              <a:defRPr sz="1200" b="0" i="0" u="none" strike="noStrike" cap="none">
                <a:solidFill>
                  <a:schemeClr val="dk1"/>
                </a:solidFill>
                <a:latin typeface="Gill Sans"/>
                <a:ea typeface="Gill Sans"/>
                <a:cs typeface="Gill Sans"/>
                <a:sym typeface="Gill Sans"/>
              </a:defRPr>
            </a:lvl5pPr>
            <a:lvl6pPr marL="0" marR="0" lvl="5" indent="0" algn="r" rtl="0">
              <a:spcBef>
                <a:spcPts val="0"/>
              </a:spcBef>
              <a:buNone/>
              <a:defRPr sz="1200" b="0" i="0" u="none" strike="noStrike" cap="none">
                <a:solidFill>
                  <a:schemeClr val="dk1"/>
                </a:solidFill>
                <a:latin typeface="Gill Sans"/>
                <a:ea typeface="Gill Sans"/>
                <a:cs typeface="Gill Sans"/>
                <a:sym typeface="Gill Sans"/>
              </a:defRPr>
            </a:lvl6pPr>
            <a:lvl7pPr marL="0" marR="0" lvl="6" indent="0" algn="r" rtl="0">
              <a:spcBef>
                <a:spcPts val="0"/>
              </a:spcBef>
              <a:buNone/>
              <a:defRPr sz="1200" b="0" i="0" u="none" strike="noStrike" cap="none">
                <a:solidFill>
                  <a:schemeClr val="dk1"/>
                </a:solidFill>
                <a:latin typeface="Gill Sans"/>
                <a:ea typeface="Gill Sans"/>
                <a:cs typeface="Gill Sans"/>
                <a:sym typeface="Gill Sans"/>
              </a:defRPr>
            </a:lvl7pPr>
            <a:lvl8pPr marL="0" marR="0" lvl="7" indent="0" algn="r" rtl="0">
              <a:spcBef>
                <a:spcPts val="0"/>
              </a:spcBef>
              <a:buNone/>
              <a:defRPr sz="1200" b="0" i="0" u="none" strike="noStrike" cap="none">
                <a:solidFill>
                  <a:schemeClr val="dk1"/>
                </a:solidFill>
                <a:latin typeface="Gill Sans"/>
                <a:ea typeface="Gill Sans"/>
                <a:cs typeface="Gill Sans"/>
                <a:sym typeface="Gill Sans"/>
              </a:defRPr>
            </a:lvl8pPr>
            <a:lvl9pPr marL="0" marR="0" lvl="8" indent="0" algn="r" rtl="0">
              <a:spcBef>
                <a:spcPts val="0"/>
              </a:spcBef>
              <a:buNone/>
              <a:defRPr sz="1200" b="0" i="0" u="none" strike="noStrike" cap="none">
                <a:solidFill>
                  <a:schemeClr val="dk1"/>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4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46.png"/><Relationship Id="rId11" Type="http://schemas.openxmlformats.org/officeDocument/2006/relationships/image" Target="../media/image51.png"/><Relationship Id="rId5" Type="http://schemas.openxmlformats.org/officeDocument/2006/relationships/image" Target="../media/image45.png"/><Relationship Id="rId10" Type="http://schemas.openxmlformats.org/officeDocument/2006/relationships/image" Target="../media/image50.png"/><Relationship Id="rId4" Type="http://schemas.openxmlformats.org/officeDocument/2006/relationships/image" Target="../media/image44.png"/><Relationship Id="rId9" Type="http://schemas.openxmlformats.org/officeDocument/2006/relationships/image" Target="../media/image49.png"/></Relationships>
</file>

<file path=ppt/slides/_rels/slide18.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43.png"/><Relationship Id="rId7" Type="http://schemas.openxmlformats.org/officeDocument/2006/relationships/image" Target="../media/image55.png"/><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54.png"/><Relationship Id="rId11" Type="http://schemas.openxmlformats.org/officeDocument/2006/relationships/image" Target="../media/image59.png"/><Relationship Id="rId5" Type="http://schemas.openxmlformats.org/officeDocument/2006/relationships/image" Target="../media/image53.png"/><Relationship Id="rId10" Type="http://schemas.openxmlformats.org/officeDocument/2006/relationships/image" Target="../media/image58.png"/><Relationship Id="rId4" Type="http://schemas.openxmlformats.org/officeDocument/2006/relationships/image" Target="../media/image52.png"/><Relationship Id="rId9" Type="http://schemas.openxmlformats.org/officeDocument/2006/relationships/image" Target="../media/image57.png"/></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61.png"/><Relationship Id="rId4" Type="http://schemas.openxmlformats.org/officeDocument/2006/relationships/image" Target="../media/image60.png"/></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63.png"/><Relationship Id="rId4" Type="http://schemas.openxmlformats.org/officeDocument/2006/relationships/image" Target="../media/image62.png"/></Relationships>
</file>

<file path=ppt/slides/_rels/slide21.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media/image64.png"/><Relationship Id="rId7" Type="http://schemas.openxmlformats.org/officeDocument/2006/relationships/image" Target="../media/image68.png"/><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2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hyperlink" Target="https://medium.com/@josemarcialportilla/using-python-and-auto-arima-to-forecast-seasonal-time-series-90877adff03c" TargetMode="External"/><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hyperlink" Target="https://alkaline-ml.com/pmdarima/tips_and_tricks.htm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1"/>
          <p:cNvSpPr txBox="1">
            <a:spLocks noGrp="1"/>
          </p:cNvSpPr>
          <p:nvPr>
            <p:ph type="ctrTitle"/>
          </p:nvPr>
        </p:nvSpPr>
        <p:spPr>
          <a:xfrm>
            <a:off x="2749296" y="2660904"/>
            <a:ext cx="6693408" cy="1088136"/>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3"/>
              </a:buClr>
              <a:buSzPts val="3200"/>
              <a:buFont typeface="Libre Baskerville"/>
              <a:buNone/>
            </a:pPr>
            <a:r>
              <a:rPr lang="en-US" sz="3200" b="1">
                <a:solidFill>
                  <a:srgbClr val="980000"/>
                </a:solidFill>
              </a:rPr>
              <a:t>Sustainability </a:t>
            </a:r>
            <a:endParaRPr sz="3200" b="1">
              <a:solidFill>
                <a:srgbClr val="980000"/>
              </a:solidFill>
            </a:endParaRPr>
          </a:p>
          <a:p>
            <a:pPr marL="0" lvl="0" indent="0" algn="ctr" rtl="0">
              <a:lnSpc>
                <a:spcPct val="90000"/>
              </a:lnSpc>
              <a:spcBef>
                <a:spcPts val="0"/>
              </a:spcBef>
              <a:spcAft>
                <a:spcPts val="0"/>
              </a:spcAft>
              <a:buClr>
                <a:schemeClr val="accent3"/>
              </a:buClr>
              <a:buSzPts val="3200"/>
              <a:buFont typeface="Libre Baskerville"/>
              <a:buNone/>
            </a:pPr>
            <a:r>
              <a:rPr lang="en-US" sz="3200" b="1">
                <a:solidFill>
                  <a:srgbClr val="980000"/>
                </a:solidFill>
              </a:rPr>
              <a:t>Around the World</a:t>
            </a:r>
            <a:endParaRPr b="1">
              <a:solidFill>
                <a:srgbClr val="980000"/>
              </a:solidFill>
            </a:endParaRPr>
          </a:p>
        </p:txBody>
      </p:sp>
      <p:sp>
        <p:nvSpPr>
          <p:cNvPr id="210" name="Google Shape;210;p21"/>
          <p:cNvSpPr txBox="1">
            <a:spLocks noGrp="1"/>
          </p:cNvSpPr>
          <p:nvPr>
            <p:ph type="subTitle" idx="1"/>
          </p:nvPr>
        </p:nvSpPr>
        <p:spPr>
          <a:xfrm>
            <a:off x="4596459" y="2222012"/>
            <a:ext cx="2999100" cy="4389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2400"/>
              <a:buNone/>
            </a:pPr>
            <a:r>
              <a:rPr lang="en-US" b="1">
                <a:solidFill>
                  <a:srgbClr val="BF9000"/>
                </a:solidFill>
              </a:rPr>
              <a:t>Data Mining</a:t>
            </a:r>
            <a:endParaRPr b="1">
              <a:solidFill>
                <a:srgbClr val="BF9000"/>
              </a:solidFill>
            </a:endParaRPr>
          </a:p>
        </p:txBody>
      </p:sp>
      <p:sp>
        <p:nvSpPr>
          <p:cNvPr id="211" name="Google Shape;211;p21"/>
          <p:cNvSpPr txBox="1"/>
          <p:nvPr/>
        </p:nvSpPr>
        <p:spPr>
          <a:xfrm>
            <a:off x="5260550" y="4634950"/>
            <a:ext cx="24555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a:solidFill>
                  <a:srgbClr val="BF9000"/>
                </a:solidFill>
                <a:latin typeface="Gill Sans"/>
                <a:ea typeface="Gill Sans"/>
                <a:cs typeface="Gill Sans"/>
                <a:sym typeface="Gill Sans"/>
              </a:rPr>
              <a:t>Aradhya Mathur</a:t>
            </a:r>
            <a:endParaRPr sz="1600" b="1">
              <a:solidFill>
                <a:srgbClr val="BF9000"/>
              </a:solidFill>
              <a:latin typeface="Gill Sans"/>
              <a:ea typeface="Gill Sans"/>
              <a:cs typeface="Gill Sans"/>
              <a:sym typeface="Gill Sans"/>
            </a:endParaRPr>
          </a:p>
          <a:p>
            <a:pPr marL="0" lvl="0" indent="0" algn="l" rtl="0">
              <a:spcBef>
                <a:spcPts val="0"/>
              </a:spcBef>
              <a:spcAft>
                <a:spcPts val="0"/>
              </a:spcAft>
              <a:buNone/>
            </a:pPr>
            <a:r>
              <a:rPr lang="en-US" sz="1600" b="1">
                <a:solidFill>
                  <a:srgbClr val="BF9000"/>
                </a:solidFill>
                <a:latin typeface="Gill Sans"/>
                <a:ea typeface="Gill Sans"/>
                <a:cs typeface="Gill Sans"/>
                <a:sym typeface="Gill Sans"/>
              </a:rPr>
              <a:t>Ozlem Gunes</a:t>
            </a:r>
            <a:endParaRPr sz="1600" b="1">
              <a:solidFill>
                <a:srgbClr val="BF9000"/>
              </a:solidFill>
              <a:latin typeface="Gill Sans"/>
              <a:ea typeface="Gill Sans"/>
              <a:cs typeface="Gill Sans"/>
              <a:sym typeface="Gill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0"/>
          <p:cNvSpPr txBox="1">
            <a:spLocks noGrp="1"/>
          </p:cNvSpPr>
          <p:nvPr>
            <p:ph type="sldNum" idx="12"/>
          </p:nvPr>
        </p:nvSpPr>
        <p:spPr>
          <a:xfrm>
            <a:off x="9208008"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
        <p:nvSpPr>
          <p:cNvPr id="309" name="Google Shape;309;p30"/>
          <p:cNvSpPr txBox="1">
            <a:spLocks noGrp="1"/>
          </p:cNvSpPr>
          <p:nvPr>
            <p:ph type="title"/>
          </p:nvPr>
        </p:nvSpPr>
        <p:spPr>
          <a:xfrm>
            <a:off x="751025" y="42599"/>
            <a:ext cx="10515600" cy="1326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a:solidFill>
                  <a:srgbClr val="BF9000"/>
                </a:solidFill>
              </a:rPr>
              <a:t>Exploratory Data Analysis</a:t>
            </a:r>
            <a:endParaRPr b="1">
              <a:solidFill>
                <a:srgbClr val="BF9000"/>
              </a:solidFill>
            </a:endParaRPr>
          </a:p>
        </p:txBody>
      </p:sp>
      <p:pic>
        <p:nvPicPr>
          <p:cNvPr id="310" name="Google Shape;310;p30"/>
          <p:cNvPicPr preferRelativeResize="0"/>
          <p:nvPr/>
        </p:nvPicPr>
        <p:blipFill>
          <a:blip r:embed="rId3">
            <a:alphaModFix/>
          </a:blip>
          <a:stretch>
            <a:fillRect/>
          </a:stretch>
        </p:blipFill>
        <p:spPr>
          <a:xfrm>
            <a:off x="2314575" y="2242199"/>
            <a:ext cx="5953125" cy="1581150"/>
          </a:xfrm>
          <a:prstGeom prst="rect">
            <a:avLst/>
          </a:prstGeom>
          <a:noFill/>
          <a:ln w="9525" cap="flat" cmpd="sng">
            <a:solidFill>
              <a:srgbClr val="38761D"/>
            </a:solidFill>
            <a:prstDash val="solid"/>
            <a:round/>
            <a:headEnd type="none" w="sm" len="sm"/>
            <a:tailEnd type="none" w="sm" len="sm"/>
          </a:ln>
        </p:spPr>
      </p:pic>
      <p:sp>
        <p:nvSpPr>
          <p:cNvPr id="311" name="Google Shape;311;p30"/>
          <p:cNvSpPr txBox="1"/>
          <p:nvPr/>
        </p:nvSpPr>
        <p:spPr>
          <a:xfrm>
            <a:off x="5259750" y="1169950"/>
            <a:ext cx="81948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a:solidFill>
                  <a:srgbClr val="980000"/>
                </a:solidFill>
                <a:latin typeface="Gill Sans"/>
                <a:ea typeface="Gill Sans"/>
                <a:cs typeface="Gill Sans"/>
                <a:sym typeface="Gill Sans"/>
              </a:rPr>
              <a:t>For Global West</a:t>
            </a:r>
            <a:endParaRPr sz="1600" b="1">
              <a:solidFill>
                <a:srgbClr val="980000"/>
              </a:solidFill>
              <a:latin typeface="Gill Sans"/>
              <a:ea typeface="Gill Sans"/>
              <a:cs typeface="Gill Sans"/>
              <a:sym typeface="Gill Sans"/>
            </a:endParaRPr>
          </a:p>
        </p:txBody>
      </p:sp>
      <p:sp>
        <p:nvSpPr>
          <p:cNvPr id="312" name="Google Shape;312;p30"/>
          <p:cNvSpPr/>
          <p:nvPr/>
        </p:nvSpPr>
        <p:spPr>
          <a:xfrm>
            <a:off x="8761725" y="2242125"/>
            <a:ext cx="3118800" cy="1581300"/>
          </a:xfrm>
          <a:prstGeom prst="rect">
            <a:avLst/>
          </a:prstGeom>
          <a:solidFill>
            <a:srgbClr val="D9EAD3">
              <a:alpha val="72550"/>
            </a:srgbClr>
          </a:solidFill>
          <a:ln w="9525" cap="flat" cmpd="sng">
            <a:solidFill>
              <a:srgbClr val="274E1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450" b="1">
                <a:solidFill>
                  <a:srgbClr val="980000"/>
                </a:solidFill>
              </a:rPr>
              <a:t>It can observed that Iceland, Norway, Sweden and Finland have the best Environmental Health score</a:t>
            </a:r>
            <a:endParaRPr sz="1450" b="1">
              <a:solidFill>
                <a:srgbClr val="980000"/>
              </a:solidFill>
              <a:latin typeface="Gill Sans"/>
              <a:ea typeface="Gill Sans"/>
              <a:cs typeface="Gill Sans"/>
              <a:sym typeface="Gill Sans"/>
            </a:endParaRPr>
          </a:p>
        </p:txBody>
      </p:sp>
      <p:sp>
        <p:nvSpPr>
          <p:cNvPr id="313" name="Google Shape;313;p30"/>
          <p:cNvSpPr/>
          <p:nvPr/>
        </p:nvSpPr>
        <p:spPr>
          <a:xfrm>
            <a:off x="8761725" y="4464500"/>
            <a:ext cx="3118800" cy="1438200"/>
          </a:xfrm>
          <a:prstGeom prst="rect">
            <a:avLst/>
          </a:prstGeom>
          <a:solidFill>
            <a:srgbClr val="D9EAD3">
              <a:alpha val="72550"/>
            </a:srgbClr>
          </a:solidFill>
          <a:ln w="9525" cap="flat" cmpd="sng">
            <a:solidFill>
              <a:srgbClr val="274E1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450" b="1">
                <a:solidFill>
                  <a:srgbClr val="980000"/>
                </a:solidFill>
              </a:rPr>
              <a:t>It can also be observed that</a:t>
            </a:r>
            <a:endParaRPr sz="1450" b="1">
              <a:solidFill>
                <a:srgbClr val="980000"/>
              </a:solidFill>
            </a:endParaRPr>
          </a:p>
          <a:p>
            <a:pPr marL="0" lvl="0" indent="0" algn="l" rtl="0">
              <a:spcBef>
                <a:spcPts val="0"/>
              </a:spcBef>
              <a:spcAft>
                <a:spcPts val="0"/>
              </a:spcAft>
              <a:buNone/>
            </a:pPr>
            <a:r>
              <a:rPr lang="en-US" sz="1450" b="1">
                <a:solidFill>
                  <a:srgbClr val="980000"/>
                </a:solidFill>
              </a:rPr>
              <a:t>Luxembourg, Austria, Germany and Malta have the highest Ecosystem Vitality score.</a:t>
            </a:r>
            <a:endParaRPr sz="1450" b="1">
              <a:solidFill>
                <a:srgbClr val="980000"/>
              </a:solidFill>
            </a:endParaRPr>
          </a:p>
        </p:txBody>
      </p:sp>
      <p:pic>
        <p:nvPicPr>
          <p:cNvPr id="314" name="Google Shape;314;p30"/>
          <p:cNvPicPr preferRelativeResize="0"/>
          <p:nvPr/>
        </p:nvPicPr>
        <p:blipFill>
          <a:blip r:embed="rId4">
            <a:alphaModFix/>
          </a:blip>
          <a:stretch>
            <a:fillRect/>
          </a:stretch>
        </p:blipFill>
        <p:spPr>
          <a:xfrm>
            <a:off x="849825" y="4395587"/>
            <a:ext cx="7496175" cy="1533525"/>
          </a:xfrm>
          <a:prstGeom prst="rect">
            <a:avLst/>
          </a:prstGeom>
          <a:noFill/>
          <a:ln w="9525" cap="flat" cmpd="sng">
            <a:solidFill>
              <a:srgbClr val="38761D"/>
            </a:solidFill>
            <a:prstDash val="solid"/>
            <a:round/>
            <a:headEnd type="none" w="sm" len="sm"/>
            <a:tailEnd type="none" w="sm" len="sm"/>
          </a:ln>
        </p:spPr>
      </p:pic>
      <p:sp>
        <p:nvSpPr>
          <p:cNvPr id="315" name="Google Shape;315;p30"/>
          <p:cNvSpPr txBox="1">
            <a:spLocks noGrp="1"/>
          </p:cNvSpPr>
          <p:nvPr>
            <p:ph type="ftr" idx="11"/>
          </p:nvPr>
        </p:nvSpPr>
        <p:spPr>
          <a:xfrm>
            <a:off x="172175" y="6501350"/>
            <a:ext cx="1850400" cy="238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000">
                <a:solidFill>
                  <a:schemeClr val="accent3"/>
                </a:solidFill>
              </a:rPr>
              <a:t>Sustainability around the World</a:t>
            </a:r>
            <a:endParaRPr sz="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pic>
        <p:nvPicPr>
          <p:cNvPr id="321" name="Google Shape;321;p31"/>
          <p:cNvPicPr preferRelativeResize="0"/>
          <p:nvPr/>
        </p:nvPicPr>
        <p:blipFill rotWithShape="1">
          <a:blip r:embed="rId3">
            <a:alphaModFix/>
          </a:blip>
          <a:srcRect r="6533"/>
          <a:stretch/>
        </p:blipFill>
        <p:spPr>
          <a:xfrm>
            <a:off x="1177350" y="3784125"/>
            <a:ext cx="6255899" cy="1749800"/>
          </a:xfrm>
          <a:prstGeom prst="rect">
            <a:avLst/>
          </a:prstGeom>
          <a:noFill/>
          <a:ln w="9525" cap="flat" cmpd="sng">
            <a:solidFill>
              <a:srgbClr val="38761D"/>
            </a:solidFill>
            <a:prstDash val="solid"/>
            <a:round/>
            <a:headEnd type="none" w="sm" len="sm"/>
            <a:tailEnd type="none" w="sm" len="sm"/>
          </a:ln>
        </p:spPr>
      </p:pic>
      <p:sp>
        <p:nvSpPr>
          <p:cNvPr id="322" name="Google Shape;322;p31"/>
          <p:cNvSpPr/>
          <p:nvPr/>
        </p:nvSpPr>
        <p:spPr>
          <a:xfrm rot="-5400000">
            <a:off x="28375" y="4390913"/>
            <a:ext cx="1759200" cy="526800"/>
          </a:xfrm>
          <a:prstGeom prst="rect">
            <a:avLst/>
          </a:prstGeom>
          <a:solidFill>
            <a:srgbClr val="D9EAD3">
              <a:alpha val="66070"/>
            </a:srgbClr>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solidFill>
                  <a:srgbClr val="38761D"/>
                </a:solidFill>
              </a:rPr>
              <a:t>Apriori</a:t>
            </a:r>
            <a:endParaRPr b="1">
              <a:solidFill>
                <a:srgbClr val="38761D"/>
              </a:solidFill>
            </a:endParaRPr>
          </a:p>
        </p:txBody>
      </p:sp>
      <p:sp>
        <p:nvSpPr>
          <p:cNvPr id="323" name="Google Shape;323;p31"/>
          <p:cNvSpPr txBox="1">
            <a:spLocks noGrp="1"/>
          </p:cNvSpPr>
          <p:nvPr>
            <p:ph type="title"/>
          </p:nvPr>
        </p:nvSpPr>
        <p:spPr>
          <a:xfrm>
            <a:off x="751025" y="42599"/>
            <a:ext cx="10515600" cy="1326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a:solidFill>
                  <a:srgbClr val="BF9000"/>
                </a:solidFill>
              </a:rPr>
              <a:t>Exploratory Data Analysis</a:t>
            </a:r>
            <a:endParaRPr b="1">
              <a:solidFill>
                <a:srgbClr val="BF9000"/>
              </a:solidFill>
            </a:endParaRPr>
          </a:p>
        </p:txBody>
      </p:sp>
      <p:pic>
        <p:nvPicPr>
          <p:cNvPr id="324" name="Google Shape;324;p31"/>
          <p:cNvPicPr preferRelativeResize="0"/>
          <p:nvPr/>
        </p:nvPicPr>
        <p:blipFill>
          <a:blip r:embed="rId4">
            <a:alphaModFix/>
          </a:blip>
          <a:stretch>
            <a:fillRect/>
          </a:stretch>
        </p:blipFill>
        <p:spPr>
          <a:xfrm>
            <a:off x="644575" y="1368599"/>
            <a:ext cx="10230242" cy="2292700"/>
          </a:xfrm>
          <a:prstGeom prst="rect">
            <a:avLst/>
          </a:prstGeom>
          <a:noFill/>
          <a:ln w="9525" cap="flat" cmpd="sng">
            <a:solidFill>
              <a:srgbClr val="38761D"/>
            </a:solidFill>
            <a:prstDash val="solid"/>
            <a:round/>
            <a:headEnd type="none" w="sm" len="sm"/>
            <a:tailEnd type="none" w="sm" len="sm"/>
          </a:ln>
        </p:spPr>
      </p:pic>
      <p:sp>
        <p:nvSpPr>
          <p:cNvPr id="325" name="Google Shape;325;p31"/>
          <p:cNvSpPr/>
          <p:nvPr/>
        </p:nvSpPr>
        <p:spPr>
          <a:xfrm>
            <a:off x="8267700" y="5695675"/>
            <a:ext cx="3864525" cy="1046100"/>
          </a:xfrm>
          <a:prstGeom prst="flowChartPredefinedProcess">
            <a:avLst/>
          </a:prstGeom>
          <a:solidFill>
            <a:srgbClr val="D9EAD3">
              <a:alpha val="66070"/>
            </a:srgbClr>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b="1">
                <a:solidFill>
                  <a:srgbClr val="980000"/>
                </a:solidFill>
              </a:rPr>
              <a:t>VOE - VOC Exposure</a:t>
            </a:r>
            <a:endParaRPr b="1">
              <a:solidFill>
                <a:srgbClr val="980000"/>
              </a:solidFill>
            </a:endParaRPr>
          </a:p>
          <a:p>
            <a:pPr marL="0" lvl="0" indent="0" algn="l" rtl="0">
              <a:spcBef>
                <a:spcPts val="0"/>
              </a:spcBef>
              <a:spcAft>
                <a:spcPts val="0"/>
              </a:spcAft>
              <a:buClr>
                <a:schemeClr val="dk1"/>
              </a:buClr>
              <a:buSzPts val="1100"/>
              <a:buFont typeface="Arial"/>
              <a:buNone/>
            </a:pPr>
            <a:r>
              <a:rPr lang="en-US" b="1">
                <a:solidFill>
                  <a:srgbClr val="980000"/>
                </a:solidFill>
              </a:rPr>
              <a:t>HAD - Household Solid Fuels</a:t>
            </a:r>
            <a:endParaRPr b="1">
              <a:solidFill>
                <a:srgbClr val="980000"/>
              </a:solidFill>
            </a:endParaRPr>
          </a:p>
          <a:p>
            <a:pPr marL="0" lvl="0" indent="0" algn="l" rtl="0">
              <a:spcBef>
                <a:spcPts val="0"/>
              </a:spcBef>
              <a:spcAft>
                <a:spcPts val="0"/>
              </a:spcAft>
              <a:buClr>
                <a:schemeClr val="dk1"/>
              </a:buClr>
              <a:buSzPts val="1100"/>
              <a:buFont typeface="Arial"/>
              <a:buNone/>
            </a:pPr>
            <a:r>
              <a:rPr lang="en-US" b="1">
                <a:solidFill>
                  <a:srgbClr val="980000"/>
                </a:solidFill>
              </a:rPr>
              <a:t>NOE - NOx Exposure</a:t>
            </a:r>
            <a:endParaRPr b="1">
              <a:solidFill>
                <a:srgbClr val="980000"/>
              </a:solidFill>
            </a:endParaRPr>
          </a:p>
          <a:p>
            <a:pPr marL="0" lvl="0" indent="0" algn="l" rtl="0">
              <a:spcBef>
                <a:spcPts val="0"/>
              </a:spcBef>
              <a:spcAft>
                <a:spcPts val="0"/>
              </a:spcAft>
              <a:buClr>
                <a:schemeClr val="dk1"/>
              </a:buClr>
              <a:buSzPts val="1100"/>
              <a:buFont typeface="Arial"/>
              <a:buNone/>
            </a:pPr>
            <a:r>
              <a:rPr lang="en-US" b="1">
                <a:solidFill>
                  <a:srgbClr val="980000"/>
                </a:solidFill>
              </a:rPr>
              <a:t>PMD - PM2.5 Exposure</a:t>
            </a:r>
            <a:endParaRPr b="1">
              <a:solidFill>
                <a:srgbClr val="980000"/>
              </a:solidFill>
            </a:endParaRPr>
          </a:p>
        </p:txBody>
      </p:sp>
      <p:sp>
        <p:nvSpPr>
          <p:cNvPr id="326" name="Google Shape;326;p31"/>
          <p:cNvSpPr/>
          <p:nvPr/>
        </p:nvSpPr>
        <p:spPr>
          <a:xfrm rot="-5400000">
            <a:off x="7938750" y="6024625"/>
            <a:ext cx="1046100" cy="388200"/>
          </a:xfrm>
          <a:prstGeom prst="rect">
            <a:avLst/>
          </a:prstGeom>
          <a:solidFill>
            <a:srgbClr val="D9EAD3">
              <a:alpha val="6607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solidFill>
                  <a:srgbClr val="38761D"/>
                </a:solidFill>
              </a:rPr>
              <a:t>Glossary</a:t>
            </a:r>
            <a:endParaRPr b="1">
              <a:solidFill>
                <a:srgbClr val="38761D"/>
              </a:solidFill>
            </a:endParaRPr>
          </a:p>
        </p:txBody>
      </p:sp>
      <p:sp>
        <p:nvSpPr>
          <p:cNvPr id="327" name="Google Shape;327;p31"/>
          <p:cNvSpPr/>
          <p:nvPr/>
        </p:nvSpPr>
        <p:spPr>
          <a:xfrm>
            <a:off x="8267675" y="3774725"/>
            <a:ext cx="3864600" cy="1723200"/>
          </a:xfrm>
          <a:prstGeom prst="rect">
            <a:avLst/>
          </a:prstGeom>
          <a:solidFill>
            <a:srgbClr val="D9EAD3">
              <a:alpha val="72550"/>
            </a:srgbClr>
          </a:solidFill>
          <a:ln w="9525" cap="flat" cmpd="sng">
            <a:solidFill>
              <a:srgbClr val="274E13"/>
            </a:solidFill>
            <a:prstDash val="solid"/>
            <a:round/>
            <a:headEnd type="none" w="sm" len="sm"/>
            <a:tailEnd type="none" w="sm" len="sm"/>
          </a:ln>
        </p:spPr>
        <p:txBody>
          <a:bodyPr spcFirstLastPara="1" wrap="square" lIns="91425" tIns="91425" rIns="91425" bIns="91425" anchor="ctr" anchorCtr="0">
            <a:noAutofit/>
          </a:bodyPr>
          <a:lstStyle/>
          <a:p>
            <a:pPr marL="457200" lvl="0" indent="-323850" algn="l" rtl="0">
              <a:spcBef>
                <a:spcPts val="1000"/>
              </a:spcBef>
              <a:spcAft>
                <a:spcPts val="0"/>
              </a:spcAft>
              <a:buClr>
                <a:srgbClr val="980000"/>
              </a:buClr>
              <a:buSzPts val="1500"/>
              <a:buChar char="•"/>
            </a:pPr>
            <a:r>
              <a:rPr lang="en-US" sz="1500" b="1">
                <a:solidFill>
                  <a:srgbClr val="980000"/>
                </a:solidFill>
                <a:latin typeface="Gill Sans"/>
                <a:ea typeface="Gill Sans"/>
                <a:cs typeface="Gill Sans"/>
                <a:sym typeface="Gill Sans"/>
              </a:rPr>
              <a:t>There is a good  chance that if a country has Poor VOE, Poor HAD, Poor AIR, Average NOE it lies in  Sub-Saharan Africa</a:t>
            </a:r>
            <a:endParaRPr sz="1500" b="1">
              <a:solidFill>
                <a:srgbClr val="980000"/>
              </a:solidFill>
              <a:latin typeface="Gill Sans"/>
              <a:ea typeface="Gill Sans"/>
              <a:cs typeface="Gill Sans"/>
              <a:sym typeface="Gill Sans"/>
            </a:endParaRPr>
          </a:p>
          <a:p>
            <a:pPr marL="457200" lvl="0" indent="-323850" algn="l" rtl="0">
              <a:spcBef>
                <a:spcPts val="0"/>
              </a:spcBef>
              <a:spcAft>
                <a:spcPts val="0"/>
              </a:spcAft>
              <a:buClr>
                <a:srgbClr val="980000"/>
              </a:buClr>
              <a:buSzPts val="1500"/>
              <a:buChar char="•"/>
            </a:pPr>
            <a:r>
              <a:rPr lang="en-US" sz="1500" b="1">
                <a:solidFill>
                  <a:srgbClr val="980000"/>
                </a:solidFill>
                <a:latin typeface="Gill Sans"/>
                <a:ea typeface="Gill Sans"/>
                <a:cs typeface="Gill Sans"/>
                <a:sym typeface="Gill Sans"/>
              </a:rPr>
              <a:t>If a  country has Poor VOE, Poor HAD, Poor AIR,  Poor PMD it lies in Sub-Saharan Africa </a:t>
            </a:r>
            <a:endParaRPr sz="1450" b="1">
              <a:solidFill>
                <a:srgbClr val="980000"/>
              </a:solidFill>
            </a:endParaRPr>
          </a:p>
        </p:txBody>
      </p:sp>
      <p:sp>
        <p:nvSpPr>
          <p:cNvPr id="328" name="Google Shape;328;p31"/>
          <p:cNvSpPr txBox="1">
            <a:spLocks noGrp="1"/>
          </p:cNvSpPr>
          <p:nvPr>
            <p:ph type="ftr" idx="11"/>
          </p:nvPr>
        </p:nvSpPr>
        <p:spPr>
          <a:xfrm>
            <a:off x="172175" y="6501350"/>
            <a:ext cx="1850400" cy="238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000">
                <a:solidFill>
                  <a:schemeClr val="accent3"/>
                </a:solidFill>
              </a:rPr>
              <a:t>Sustainability around the World</a:t>
            </a:r>
            <a:endParaRPr sz="200"/>
          </a:p>
        </p:txBody>
      </p:sp>
      <p:sp>
        <p:nvSpPr>
          <p:cNvPr id="329" name="Google Shape;329;p31"/>
          <p:cNvSpPr txBox="1"/>
          <p:nvPr/>
        </p:nvSpPr>
        <p:spPr>
          <a:xfrm>
            <a:off x="4264800" y="968400"/>
            <a:ext cx="800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solidFill>
                  <a:srgbClr val="980000"/>
                </a:solidFill>
                <a:latin typeface="Gill Sans"/>
                <a:ea typeface="Gill Sans"/>
                <a:cs typeface="Gill Sans"/>
                <a:sym typeface="Gill Sans"/>
              </a:rPr>
              <a:t>Frequent Pattern Mining</a:t>
            </a:r>
            <a:endParaRPr b="1">
              <a:solidFill>
                <a:srgbClr val="980000"/>
              </a:solidFill>
              <a:latin typeface="Gill Sans"/>
              <a:ea typeface="Gill Sans"/>
              <a:cs typeface="Gill Sans"/>
              <a:sym typeface="Gill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2"/>
          <p:cNvSpPr txBox="1">
            <a:spLocks noGrp="1"/>
          </p:cNvSpPr>
          <p:nvPr>
            <p:ph type="sldNum" idx="12"/>
          </p:nvPr>
        </p:nvSpPr>
        <p:spPr>
          <a:xfrm>
            <a:off x="9208008"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335" name="Google Shape;335;p32"/>
          <p:cNvSpPr txBox="1">
            <a:spLocks noGrp="1"/>
          </p:cNvSpPr>
          <p:nvPr>
            <p:ph type="title"/>
          </p:nvPr>
        </p:nvSpPr>
        <p:spPr>
          <a:xfrm>
            <a:off x="838200" y="10324"/>
            <a:ext cx="10515600" cy="1326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2700" b="1">
                <a:solidFill>
                  <a:srgbClr val="BF9000"/>
                </a:solidFill>
              </a:rPr>
              <a:t>Effects of External Factors on Sustainable Development</a:t>
            </a:r>
            <a:endParaRPr sz="2700" b="1">
              <a:solidFill>
                <a:srgbClr val="BF9000"/>
              </a:solidFill>
            </a:endParaRPr>
          </a:p>
        </p:txBody>
      </p:sp>
      <p:sp>
        <p:nvSpPr>
          <p:cNvPr id="336" name="Google Shape;336;p32"/>
          <p:cNvSpPr txBox="1"/>
          <p:nvPr/>
        </p:nvSpPr>
        <p:spPr>
          <a:xfrm>
            <a:off x="2022575" y="844625"/>
            <a:ext cx="6058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solidFill>
                  <a:srgbClr val="980000"/>
                </a:solidFill>
                <a:latin typeface="Gill Sans"/>
                <a:ea typeface="Gill Sans"/>
                <a:cs typeface="Gill Sans"/>
                <a:sym typeface="Gill Sans"/>
              </a:rPr>
              <a:t>EPI vs GDP per capita</a:t>
            </a:r>
            <a:endParaRPr b="1">
              <a:solidFill>
                <a:srgbClr val="980000"/>
              </a:solidFill>
              <a:latin typeface="Gill Sans"/>
              <a:ea typeface="Gill Sans"/>
              <a:cs typeface="Gill Sans"/>
              <a:sym typeface="Gill Sans"/>
            </a:endParaRPr>
          </a:p>
        </p:txBody>
      </p:sp>
      <p:pic>
        <p:nvPicPr>
          <p:cNvPr id="337" name="Google Shape;337;p32"/>
          <p:cNvPicPr preferRelativeResize="0"/>
          <p:nvPr/>
        </p:nvPicPr>
        <p:blipFill>
          <a:blip r:embed="rId3">
            <a:alphaModFix/>
          </a:blip>
          <a:stretch>
            <a:fillRect/>
          </a:stretch>
        </p:blipFill>
        <p:spPr>
          <a:xfrm>
            <a:off x="-1867250" y="1260125"/>
            <a:ext cx="7533825" cy="3204275"/>
          </a:xfrm>
          <a:prstGeom prst="rect">
            <a:avLst/>
          </a:prstGeom>
          <a:noFill/>
          <a:ln>
            <a:noFill/>
          </a:ln>
        </p:spPr>
      </p:pic>
      <p:pic>
        <p:nvPicPr>
          <p:cNvPr id="338" name="Google Shape;338;p32"/>
          <p:cNvPicPr preferRelativeResize="0"/>
          <p:nvPr/>
        </p:nvPicPr>
        <p:blipFill>
          <a:blip r:embed="rId4">
            <a:alphaModFix/>
          </a:blip>
          <a:stretch>
            <a:fillRect/>
          </a:stretch>
        </p:blipFill>
        <p:spPr>
          <a:xfrm>
            <a:off x="6331350" y="1252476"/>
            <a:ext cx="5644925" cy="3201075"/>
          </a:xfrm>
          <a:prstGeom prst="rect">
            <a:avLst/>
          </a:prstGeom>
          <a:noFill/>
          <a:ln>
            <a:noFill/>
          </a:ln>
        </p:spPr>
      </p:pic>
      <p:sp>
        <p:nvSpPr>
          <p:cNvPr id="339" name="Google Shape;339;p32"/>
          <p:cNvSpPr txBox="1"/>
          <p:nvPr/>
        </p:nvSpPr>
        <p:spPr>
          <a:xfrm>
            <a:off x="7819900" y="836975"/>
            <a:ext cx="60588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500" b="1">
                <a:solidFill>
                  <a:srgbClr val="980000"/>
                </a:solidFill>
                <a:latin typeface="Gill Sans"/>
                <a:ea typeface="Gill Sans"/>
                <a:cs typeface="Gill Sans"/>
                <a:sym typeface="Gill Sans"/>
              </a:rPr>
              <a:t>EPI vs Life Expectancy </a:t>
            </a:r>
            <a:endParaRPr sz="1500" b="1">
              <a:solidFill>
                <a:srgbClr val="980000"/>
              </a:solidFill>
              <a:latin typeface="Gill Sans"/>
              <a:ea typeface="Gill Sans"/>
              <a:cs typeface="Gill Sans"/>
              <a:sym typeface="Gill Sans"/>
            </a:endParaRPr>
          </a:p>
        </p:txBody>
      </p:sp>
      <p:sp>
        <p:nvSpPr>
          <p:cNvPr id="340" name="Google Shape;340;p32"/>
          <p:cNvSpPr/>
          <p:nvPr/>
        </p:nvSpPr>
        <p:spPr>
          <a:xfrm>
            <a:off x="68000" y="928475"/>
            <a:ext cx="5986800" cy="5929500"/>
          </a:xfrm>
          <a:prstGeom prst="round2DiagRect">
            <a:avLst>
              <a:gd name="adj1" fmla="val 16667"/>
              <a:gd name="adj2" fmla="val 0"/>
            </a:avLst>
          </a:prstGeom>
          <a:noFill/>
          <a:ln w="9525" cap="flat" cmpd="sng">
            <a:solidFill>
              <a:schemeClr val="accent1"/>
            </a:solidFill>
            <a:prstDash val="solid"/>
            <a:round/>
            <a:headEnd type="none" w="sm" len="sm"/>
            <a:tailEnd type="none" w="sm" len="sm"/>
          </a:ln>
        </p:spPr>
        <p:txBody>
          <a:bodyPr spcFirstLastPara="1" wrap="square" lIns="91425" tIns="0" rIns="91425" bIns="91425" anchor="t" anchorCtr="0">
            <a:noAutofit/>
          </a:bodyPr>
          <a:lstStyle/>
          <a:p>
            <a:pPr marL="0" marR="0" lvl="0" indent="0" algn="ctr" rtl="0">
              <a:lnSpc>
                <a:spcPct val="90000"/>
              </a:lnSpc>
              <a:spcBef>
                <a:spcPts val="0"/>
              </a:spcBef>
              <a:spcAft>
                <a:spcPts val="0"/>
              </a:spcAft>
              <a:buNone/>
            </a:pPr>
            <a:endParaRPr/>
          </a:p>
        </p:txBody>
      </p:sp>
      <p:pic>
        <p:nvPicPr>
          <p:cNvPr id="341" name="Google Shape;341;p32"/>
          <p:cNvPicPr preferRelativeResize="0"/>
          <p:nvPr/>
        </p:nvPicPr>
        <p:blipFill>
          <a:blip r:embed="rId5">
            <a:alphaModFix/>
          </a:blip>
          <a:stretch>
            <a:fillRect/>
          </a:stretch>
        </p:blipFill>
        <p:spPr>
          <a:xfrm>
            <a:off x="144200" y="4429950"/>
            <a:ext cx="5644925" cy="1921672"/>
          </a:xfrm>
          <a:prstGeom prst="rect">
            <a:avLst/>
          </a:prstGeom>
          <a:noFill/>
          <a:ln>
            <a:noFill/>
          </a:ln>
        </p:spPr>
      </p:pic>
      <p:pic>
        <p:nvPicPr>
          <p:cNvPr id="342" name="Google Shape;342;p32"/>
          <p:cNvPicPr preferRelativeResize="0"/>
          <p:nvPr/>
        </p:nvPicPr>
        <p:blipFill>
          <a:blip r:embed="rId6">
            <a:alphaModFix/>
          </a:blip>
          <a:stretch>
            <a:fillRect/>
          </a:stretch>
        </p:blipFill>
        <p:spPr>
          <a:xfrm>
            <a:off x="5789124" y="4461201"/>
            <a:ext cx="6162132" cy="1921674"/>
          </a:xfrm>
          <a:prstGeom prst="rect">
            <a:avLst/>
          </a:prstGeom>
          <a:noFill/>
          <a:ln>
            <a:noFill/>
          </a:ln>
        </p:spPr>
      </p:pic>
      <p:sp>
        <p:nvSpPr>
          <p:cNvPr id="343" name="Google Shape;343;p32"/>
          <p:cNvSpPr/>
          <p:nvPr/>
        </p:nvSpPr>
        <p:spPr>
          <a:xfrm>
            <a:off x="6160413" y="928475"/>
            <a:ext cx="5986800" cy="5929500"/>
          </a:xfrm>
          <a:prstGeom prst="round2DiagRect">
            <a:avLst>
              <a:gd name="adj1" fmla="val 16667"/>
              <a:gd name="adj2" fmla="val 0"/>
            </a:avLst>
          </a:prstGeom>
          <a:noFill/>
          <a:ln w="9525" cap="flat" cmpd="sng">
            <a:solidFill>
              <a:schemeClr val="accent1"/>
            </a:solidFill>
            <a:prstDash val="solid"/>
            <a:round/>
            <a:headEnd type="none" w="sm" len="sm"/>
            <a:tailEnd type="none" w="sm" len="sm"/>
          </a:ln>
        </p:spPr>
        <p:txBody>
          <a:bodyPr spcFirstLastPara="1" wrap="square" lIns="91425" tIns="0" rIns="91425" bIns="91425" anchor="t" anchorCtr="0">
            <a:noAutofit/>
          </a:bodyPr>
          <a:lstStyle/>
          <a:p>
            <a:pPr marL="0" marR="0" lvl="0" indent="0" algn="ctr" rtl="0">
              <a:lnSpc>
                <a:spcPct val="90000"/>
              </a:lnSpc>
              <a:spcBef>
                <a:spcPts val="0"/>
              </a:spcBef>
              <a:spcAft>
                <a:spcPts val="0"/>
              </a:spcAft>
              <a:buNone/>
            </a:pPr>
            <a:endParaRPr/>
          </a:p>
        </p:txBody>
      </p:sp>
      <p:sp>
        <p:nvSpPr>
          <p:cNvPr id="344" name="Google Shape;344;p32"/>
          <p:cNvSpPr txBox="1">
            <a:spLocks noGrp="1"/>
          </p:cNvSpPr>
          <p:nvPr>
            <p:ph type="ftr" idx="11"/>
          </p:nvPr>
        </p:nvSpPr>
        <p:spPr>
          <a:xfrm>
            <a:off x="172175" y="6501350"/>
            <a:ext cx="1850400" cy="238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000">
                <a:solidFill>
                  <a:schemeClr val="accent3"/>
                </a:solidFill>
              </a:rPr>
              <a:t>Sustainability around the World</a:t>
            </a:r>
            <a:endParaRPr sz="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33"/>
          <p:cNvSpPr txBox="1">
            <a:spLocks noGrp="1"/>
          </p:cNvSpPr>
          <p:nvPr>
            <p:ph type="sldNum" idx="12"/>
          </p:nvPr>
        </p:nvSpPr>
        <p:spPr>
          <a:xfrm>
            <a:off x="9208008"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pic>
        <p:nvPicPr>
          <p:cNvPr id="350" name="Google Shape;350;p33"/>
          <p:cNvPicPr preferRelativeResize="0"/>
          <p:nvPr/>
        </p:nvPicPr>
        <p:blipFill>
          <a:blip r:embed="rId3">
            <a:alphaModFix/>
          </a:blip>
          <a:stretch>
            <a:fillRect/>
          </a:stretch>
        </p:blipFill>
        <p:spPr>
          <a:xfrm>
            <a:off x="6345250" y="1336325"/>
            <a:ext cx="5670650" cy="3201075"/>
          </a:xfrm>
          <a:prstGeom prst="rect">
            <a:avLst/>
          </a:prstGeom>
          <a:noFill/>
          <a:ln>
            <a:noFill/>
          </a:ln>
        </p:spPr>
      </p:pic>
      <p:sp>
        <p:nvSpPr>
          <p:cNvPr id="351" name="Google Shape;351;p33"/>
          <p:cNvSpPr txBox="1"/>
          <p:nvPr/>
        </p:nvSpPr>
        <p:spPr>
          <a:xfrm>
            <a:off x="8587350" y="928463"/>
            <a:ext cx="6058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solidFill>
                  <a:srgbClr val="980000"/>
                </a:solidFill>
                <a:latin typeface="Gill Sans"/>
                <a:ea typeface="Gill Sans"/>
                <a:cs typeface="Gill Sans"/>
                <a:sym typeface="Gill Sans"/>
              </a:rPr>
              <a:t>EPI vs BHI</a:t>
            </a:r>
            <a:r>
              <a:rPr lang="en-US">
                <a:latin typeface="Gill Sans"/>
                <a:ea typeface="Gill Sans"/>
                <a:cs typeface="Gill Sans"/>
                <a:sym typeface="Gill Sans"/>
              </a:rPr>
              <a:t> </a:t>
            </a:r>
            <a:endParaRPr>
              <a:latin typeface="Gill Sans"/>
              <a:ea typeface="Gill Sans"/>
              <a:cs typeface="Gill Sans"/>
              <a:sym typeface="Gill Sans"/>
            </a:endParaRPr>
          </a:p>
        </p:txBody>
      </p:sp>
      <p:pic>
        <p:nvPicPr>
          <p:cNvPr id="352" name="Google Shape;352;p33"/>
          <p:cNvPicPr preferRelativeResize="0"/>
          <p:nvPr/>
        </p:nvPicPr>
        <p:blipFill>
          <a:blip r:embed="rId4">
            <a:alphaModFix/>
          </a:blip>
          <a:stretch>
            <a:fillRect/>
          </a:stretch>
        </p:blipFill>
        <p:spPr>
          <a:xfrm>
            <a:off x="381000" y="1297376"/>
            <a:ext cx="5338850" cy="3278975"/>
          </a:xfrm>
          <a:prstGeom prst="rect">
            <a:avLst/>
          </a:prstGeom>
          <a:noFill/>
          <a:ln>
            <a:noFill/>
          </a:ln>
        </p:spPr>
      </p:pic>
      <p:sp>
        <p:nvSpPr>
          <p:cNvPr id="353" name="Google Shape;353;p33"/>
          <p:cNvSpPr txBox="1">
            <a:spLocks noGrp="1"/>
          </p:cNvSpPr>
          <p:nvPr>
            <p:ph type="title"/>
          </p:nvPr>
        </p:nvSpPr>
        <p:spPr>
          <a:xfrm>
            <a:off x="838200" y="10324"/>
            <a:ext cx="10515600" cy="1326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2700" b="1">
                <a:solidFill>
                  <a:srgbClr val="BF9000"/>
                </a:solidFill>
              </a:rPr>
              <a:t>Effects of External Factors on Sustainable Development</a:t>
            </a:r>
            <a:endParaRPr sz="2700" b="1">
              <a:solidFill>
                <a:srgbClr val="BF9000"/>
              </a:solidFill>
            </a:endParaRPr>
          </a:p>
        </p:txBody>
      </p:sp>
      <p:sp>
        <p:nvSpPr>
          <p:cNvPr id="354" name="Google Shape;354;p33"/>
          <p:cNvSpPr txBox="1"/>
          <p:nvPr/>
        </p:nvSpPr>
        <p:spPr>
          <a:xfrm>
            <a:off x="2136250" y="936125"/>
            <a:ext cx="6058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solidFill>
                  <a:srgbClr val="980000"/>
                </a:solidFill>
                <a:latin typeface="Gill Sans"/>
                <a:ea typeface="Gill Sans"/>
                <a:cs typeface="Gill Sans"/>
                <a:sym typeface="Gill Sans"/>
              </a:rPr>
              <a:t>EPI vs GHS Index</a:t>
            </a:r>
            <a:endParaRPr b="1">
              <a:solidFill>
                <a:srgbClr val="980000"/>
              </a:solidFill>
              <a:latin typeface="Gill Sans"/>
              <a:ea typeface="Gill Sans"/>
              <a:cs typeface="Gill Sans"/>
              <a:sym typeface="Gill Sans"/>
            </a:endParaRPr>
          </a:p>
        </p:txBody>
      </p:sp>
      <p:pic>
        <p:nvPicPr>
          <p:cNvPr id="355" name="Google Shape;355;p33"/>
          <p:cNvPicPr preferRelativeResize="0"/>
          <p:nvPr/>
        </p:nvPicPr>
        <p:blipFill>
          <a:blip r:embed="rId5">
            <a:alphaModFix/>
          </a:blip>
          <a:stretch>
            <a:fillRect/>
          </a:stretch>
        </p:blipFill>
        <p:spPr>
          <a:xfrm>
            <a:off x="172175" y="4605875"/>
            <a:ext cx="5547675" cy="1963378"/>
          </a:xfrm>
          <a:prstGeom prst="rect">
            <a:avLst/>
          </a:prstGeom>
          <a:noFill/>
          <a:ln>
            <a:noFill/>
          </a:ln>
        </p:spPr>
      </p:pic>
      <p:sp>
        <p:nvSpPr>
          <p:cNvPr id="356" name="Google Shape;356;p33"/>
          <p:cNvSpPr/>
          <p:nvPr/>
        </p:nvSpPr>
        <p:spPr>
          <a:xfrm>
            <a:off x="42163" y="936125"/>
            <a:ext cx="5960100" cy="5929500"/>
          </a:xfrm>
          <a:prstGeom prst="round2DiagRect">
            <a:avLst>
              <a:gd name="adj1" fmla="val 16667"/>
              <a:gd name="adj2" fmla="val 0"/>
            </a:avLst>
          </a:prstGeom>
          <a:noFill/>
          <a:ln w="9525" cap="flat" cmpd="sng">
            <a:solidFill>
              <a:schemeClr val="accent1"/>
            </a:solidFill>
            <a:prstDash val="solid"/>
            <a:round/>
            <a:headEnd type="none" w="sm" len="sm"/>
            <a:tailEnd type="none" w="sm" len="sm"/>
          </a:ln>
        </p:spPr>
        <p:txBody>
          <a:bodyPr spcFirstLastPara="1" wrap="square" lIns="91425" tIns="0" rIns="91425" bIns="91425" anchor="t" anchorCtr="0">
            <a:noAutofit/>
          </a:bodyPr>
          <a:lstStyle/>
          <a:p>
            <a:pPr marL="0" marR="0" lvl="0" indent="0" algn="ctr" rtl="0">
              <a:lnSpc>
                <a:spcPct val="90000"/>
              </a:lnSpc>
              <a:spcBef>
                <a:spcPts val="0"/>
              </a:spcBef>
              <a:spcAft>
                <a:spcPts val="0"/>
              </a:spcAft>
              <a:buNone/>
            </a:pPr>
            <a:endParaRPr/>
          </a:p>
        </p:txBody>
      </p:sp>
      <p:pic>
        <p:nvPicPr>
          <p:cNvPr id="357" name="Google Shape;357;p33"/>
          <p:cNvPicPr preferRelativeResize="0"/>
          <p:nvPr/>
        </p:nvPicPr>
        <p:blipFill>
          <a:blip r:embed="rId6">
            <a:alphaModFix/>
          </a:blip>
          <a:stretch>
            <a:fillRect/>
          </a:stretch>
        </p:blipFill>
        <p:spPr>
          <a:xfrm>
            <a:off x="6200525" y="4545050"/>
            <a:ext cx="5960101" cy="2056564"/>
          </a:xfrm>
          <a:prstGeom prst="rect">
            <a:avLst/>
          </a:prstGeom>
          <a:noFill/>
          <a:ln>
            <a:noFill/>
          </a:ln>
        </p:spPr>
      </p:pic>
      <p:sp>
        <p:nvSpPr>
          <p:cNvPr id="358" name="Google Shape;358;p33"/>
          <p:cNvSpPr/>
          <p:nvPr/>
        </p:nvSpPr>
        <p:spPr>
          <a:xfrm>
            <a:off x="6149700" y="936125"/>
            <a:ext cx="6058800" cy="5929500"/>
          </a:xfrm>
          <a:prstGeom prst="round2DiagRect">
            <a:avLst>
              <a:gd name="adj1" fmla="val 16667"/>
              <a:gd name="adj2" fmla="val 0"/>
            </a:avLst>
          </a:prstGeom>
          <a:noFill/>
          <a:ln w="9525" cap="flat" cmpd="sng">
            <a:solidFill>
              <a:schemeClr val="accent1"/>
            </a:solidFill>
            <a:prstDash val="solid"/>
            <a:round/>
            <a:headEnd type="none" w="sm" len="sm"/>
            <a:tailEnd type="none" w="sm" len="sm"/>
          </a:ln>
        </p:spPr>
        <p:txBody>
          <a:bodyPr spcFirstLastPara="1" wrap="square" lIns="91425" tIns="0" rIns="91425" bIns="91425" anchor="t" anchorCtr="0">
            <a:noAutofit/>
          </a:bodyPr>
          <a:lstStyle/>
          <a:p>
            <a:pPr marL="0" marR="0" lvl="0" indent="0" algn="ctr" rtl="0">
              <a:lnSpc>
                <a:spcPct val="90000"/>
              </a:lnSpc>
              <a:spcBef>
                <a:spcPts val="0"/>
              </a:spcBef>
              <a:spcAft>
                <a:spcPts val="0"/>
              </a:spcAft>
              <a:buNone/>
            </a:pPr>
            <a:endParaRPr/>
          </a:p>
        </p:txBody>
      </p:sp>
      <p:sp>
        <p:nvSpPr>
          <p:cNvPr id="359" name="Google Shape;359;p33"/>
          <p:cNvSpPr txBox="1">
            <a:spLocks noGrp="1"/>
          </p:cNvSpPr>
          <p:nvPr>
            <p:ph type="ftr" idx="11"/>
          </p:nvPr>
        </p:nvSpPr>
        <p:spPr>
          <a:xfrm>
            <a:off x="172175" y="6501350"/>
            <a:ext cx="1850400" cy="238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000">
                <a:solidFill>
                  <a:schemeClr val="accent3"/>
                </a:solidFill>
              </a:rPr>
              <a:t>Sustainability around the World</a:t>
            </a:r>
            <a:endParaRPr sz="2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34"/>
          <p:cNvSpPr txBox="1">
            <a:spLocks noGrp="1"/>
          </p:cNvSpPr>
          <p:nvPr>
            <p:ph type="sldNum" idx="12"/>
          </p:nvPr>
        </p:nvSpPr>
        <p:spPr>
          <a:xfrm>
            <a:off x="9208008"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365" name="Google Shape;365;p34"/>
          <p:cNvSpPr txBox="1">
            <a:spLocks noGrp="1"/>
          </p:cNvSpPr>
          <p:nvPr>
            <p:ph type="ftr" idx="11"/>
          </p:nvPr>
        </p:nvSpPr>
        <p:spPr>
          <a:xfrm>
            <a:off x="172175" y="6501350"/>
            <a:ext cx="1850400" cy="238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000">
                <a:solidFill>
                  <a:schemeClr val="accent3"/>
                </a:solidFill>
              </a:rPr>
              <a:t>Sustainability around the World</a:t>
            </a:r>
            <a:endParaRPr sz="200"/>
          </a:p>
        </p:txBody>
      </p:sp>
      <p:sp>
        <p:nvSpPr>
          <p:cNvPr id="366" name="Google Shape;366;p34"/>
          <p:cNvSpPr txBox="1"/>
          <p:nvPr/>
        </p:nvSpPr>
        <p:spPr>
          <a:xfrm>
            <a:off x="7310100" y="1012325"/>
            <a:ext cx="6058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solidFill>
                  <a:srgbClr val="980000"/>
                </a:solidFill>
                <a:latin typeface="Gill Sans"/>
                <a:ea typeface="Gill Sans"/>
                <a:cs typeface="Gill Sans"/>
                <a:sym typeface="Gill Sans"/>
              </a:rPr>
              <a:t>Environmental Health vs Life Expectancy</a:t>
            </a:r>
            <a:endParaRPr b="1">
              <a:solidFill>
                <a:srgbClr val="980000"/>
              </a:solidFill>
              <a:latin typeface="Gill Sans"/>
              <a:ea typeface="Gill Sans"/>
              <a:cs typeface="Gill Sans"/>
              <a:sym typeface="Gill Sans"/>
            </a:endParaRPr>
          </a:p>
        </p:txBody>
      </p:sp>
      <p:sp>
        <p:nvSpPr>
          <p:cNvPr id="367" name="Google Shape;367;p34"/>
          <p:cNvSpPr txBox="1">
            <a:spLocks noGrp="1"/>
          </p:cNvSpPr>
          <p:nvPr>
            <p:ph type="title"/>
          </p:nvPr>
        </p:nvSpPr>
        <p:spPr>
          <a:xfrm>
            <a:off x="838200" y="10324"/>
            <a:ext cx="10515600" cy="1326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2700" b="1">
                <a:solidFill>
                  <a:srgbClr val="BF9000"/>
                </a:solidFill>
              </a:rPr>
              <a:t>Effects of External Factors on Sustainable Development</a:t>
            </a:r>
            <a:endParaRPr sz="2700" b="1">
              <a:solidFill>
                <a:srgbClr val="BF9000"/>
              </a:solidFill>
            </a:endParaRPr>
          </a:p>
        </p:txBody>
      </p:sp>
      <p:pic>
        <p:nvPicPr>
          <p:cNvPr id="368" name="Google Shape;368;p34"/>
          <p:cNvPicPr preferRelativeResize="0"/>
          <p:nvPr/>
        </p:nvPicPr>
        <p:blipFill>
          <a:blip r:embed="rId3">
            <a:alphaModFix/>
          </a:blip>
          <a:stretch>
            <a:fillRect/>
          </a:stretch>
        </p:blipFill>
        <p:spPr>
          <a:xfrm>
            <a:off x="-1657400" y="1394576"/>
            <a:ext cx="7622624" cy="3095843"/>
          </a:xfrm>
          <a:prstGeom prst="rect">
            <a:avLst/>
          </a:prstGeom>
          <a:noFill/>
          <a:ln>
            <a:noFill/>
          </a:ln>
        </p:spPr>
      </p:pic>
      <p:sp>
        <p:nvSpPr>
          <p:cNvPr id="369" name="Google Shape;369;p34"/>
          <p:cNvSpPr txBox="1"/>
          <p:nvPr/>
        </p:nvSpPr>
        <p:spPr>
          <a:xfrm>
            <a:off x="2251175" y="1012325"/>
            <a:ext cx="6058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solidFill>
                  <a:srgbClr val="980000"/>
                </a:solidFill>
                <a:latin typeface="Gill Sans"/>
                <a:ea typeface="Gill Sans"/>
                <a:cs typeface="Gill Sans"/>
                <a:sym typeface="Gill Sans"/>
              </a:rPr>
              <a:t>EPI vs Population</a:t>
            </a:r>
            <a:r>
              <a:rPr lang="en-US">
                <a:latin typeface="Gill Sans"/>
                <a:ea typeface="Gill Sans"/>
                <a:cs typeface="Gill Sans"/>
                <a:sym typeface="Gill Sans"/>
              </a:rPr>
              <a:t> </a:t>
            </a:r>
            <a:endParaRPr>
              <a:latin typeface="Gill Sans"/>
              <a:ea typeface="Gill Sans"/>
              <a:cs typeface="Gill Sans"/>
              <a:sym typeface="Gill Sans"/>
            </a:endParaRPr>
          </a:p>
        </p:txBody>
      </p:sp>
      <p:pic>
        <p:nvPicPr>
          <p:cNvPr id="370" name="Google Shape;370;p34"/>
          <p:cNvPicPr preferRelativeResize="0"/>
          <p:nvPr/>
        </p:nvPicPr>
        <p:blipFill>
          <a:blip r:embed="rId4">
            <a:alphaModFix/>
          </a:blip>
          <a:stretch>
            <a:fillRect/>
          </a:stretch>
        </p:blipFill>
        <p:spPr>
          <a:xfrm>
            <a:off x="6529375" y="1394575"/>
            <a:ext cx="5441385" cy="3095850"/>
          </a:xfrm>
          <a:prstGeom prst="rect">
            <a:avLst/>
          </a:prstGeom>
          <a:noFill/>
          <a:ln>
            <a:noFill/>
          </a:ln>
        </p:spPr>
      </p:pic>
      <p:pic>
        <p:nvPicPr>
          <p:cNvPr id="371" name="Google Shape;371;p34"/>
          <p:cNvPicPr preferRelativeResize="0"/>
          <p:nvPr/>
        </p:nvPicPr>
        <p:blipFill>
          <a:blip r:embed="rId5">
            <a:alphaModFix/>
          </a:blip>
          <a:stretch>
            <a:fillRect/>
          </a:stretch>
        </p:blipFill>
        <p:spPr>
          <a:xfrm>
            <a:off x="290175" y="4548675"/>
            <a:ext cx="5805826" cy="1989324"/>
          </a:xfrm>
          <a:prstGeom prst="rect">
            <a:avLst/>
          </a:prstGeom>
          <a:noFill/>
          <a:ln>
            <a:noFill/>
          </a:ln>
        </p:spPr>
      </p:pic>
      <p:pic>
        <p:nvPicPr>
          <p:cNvPr id="372" name="Google Shape;372;p34"/>
          <p:cNvPicPr preferRelativeResize="0"/>
          <p:nvPr/>
        </p:nvPicPr>
        <p:blipFill>
          <a:blip r:embed="rId6">
            <a:alphaModFix/>
          </a:blip>
          <a:stretch>
            <a:fillRect/>
          </a:stretch>
        </p:blipFill>
        <p:spPr>
          <a:xfrm>
            <a:off x="6537612" y="4490425"/>
            <a:ext cx="5441375" cy="1889001"/>
          </a:xfrm>
          <a:prstGeom prst="rect">
            <a:avLst/>
          </a:prstGeom>
          <a:noFill/>
          <a:ln>
            <a:noFill/>
          </a:ln>
        </p:spPr>
      </p:pic>
      <p:sp>
        <p:nvSpPr>
          <p:cNvPr id="373" name="Google Shape;373;p34"/>
          <p:cNvSpPr/>
          <p:nvPr/>
        </p:nvSpPr>
        <p:spPr>
          <a:xfrm>
            <a:off x="35888" y="886250"/>
            <a:ext cx="6162000" cy="5929500"/>
          </a:xfrm>
          <a:prstGeom prst="round2DiagRect">
            <a:avLst>
              <a:gd name="adj1" fmla="val 16667"/>
              <a:gd name="adj2" fmla="val 0"/>
            </a:avLst>
          </a:prstGeom>
          <a:noFill/>
          <a:ln w="9525" cap="flat" cmpd="sng">
            <a:solidFill>
              <a:schemeClr val="accent1"/>
            </a:solidFill>
            <a:prstDash val="solid"/>
            <a:round/>
            <a:headEnd type="none" w="sm" len="sm"/>
            <a:tailEnd type="none" w="sm" len="sm"/>
          </a:ln>
        </p:spPr>
        <p:txBody>
          <a:bodyPr spcFirstLastPara="1" wrap="square" lIns="91425" tIns="0" rIns="91425" bIns="91425" anchor="t" anchorCtr="0">
            <a:noAutofit/>
          </a:bodyPr>
          <a:lstStyle/>
          <a:p>
            <a:pPr marL="0" marR="0" lvl="0" indent="0" algn="ctr" rtl="0">
              <a:lnSpc>
                <a:spcPct val="90000"/>
              </a:lnSpc>
              <a:spcBef>
                <a:spcPts val="0"/>
              </a:spcBef>
              <a:spcAft>
                <a:spcPts val="0"/>
              </a:spcAft>
              <a:buNone/>
            </a:pPr>
            <a:endParaRPr/>
          </a:p>
        </p:txBody>
      </p:sp>
      <p:sp>
        <p:nvSpPr>
          <p:cNvPr id="374" name="Google Shape;374;p34"/>
          <p:cNvSpPr/>
          <p:nvPr/>
        </p:nvSpPr>
        <p:spPr>
          <a:xfrm>
            <a:off x="6270013" y="886250"/>
            <a:ext cx="5960100" cy="5929500"/>
          </a:xfrm>
          <a:prstGeom prst="round2DiagRect">
            <a:avLst>
              <a:gd name="adj1" fmla="val 16667"/>
              <a:gd name="adj2" fmla="val 0"/>
            </a:avLst>
          </a:prstGeom>
          <a:noFill/>
          <a:ln w="9525" cap="flat" cmpd="sng">
            <a:solidFill>
              <a:schemeClr val="accent1"/>
            </a:solidFill>
            <a:prstDash val="solid"/>
            <a:round/>
            <a:headEnd type="none" w="sm" len="sm"/>
            <a:tailEnd type="none" w="sm" len="sm"/>
          </a:ln>
        </p:spPr>
        <p:txBody>
          <a:bodyPr spcFirstLastPara="1" wrap="square" lIns="91425" tIns="0" rIns="91425" bIns="91425" anchor="t" anchorCtr="0">
            <a:noAutofit/>
          </a:bodyPr>
          <a:lstStyle/>
          <a:p>
            <a:pPr marL="0" marR="0" lvl="0" indent="0" algn="ctr" rtl="0">
              <a:lnSpc>
                <a:spcPct val="90000"/>
              </a:lnSpc>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35"/>
          <p:cNvSpPr txBox="1">
            <a:spLocks noGrp="1"/>
          </p:cNvSpPr>
          <p:nvPr>
            <p:ph type="sldNum" idx="12"/>
          </p:nvPr>
        </p:nvSpPr>
        <p:spPr>
          <a:xfrm>
            <a:off x="9208008"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
        <p:nvSpPr>
          <p:cNvPr id="380" name="Google Shape;380;p35"/>
          <p:cNvSpPr txBox="1">
            <a:spLocks noGrp="1"/>
          </p:cNvSpPr>
          <p:nvPr>
            <p:ph type="ftr" idx="11"/>
          </p:nvPr>
        </p:nvSpPr>
        <p:spPr>
          <a:xfrm>
            <a:off x="172175" y="6501350"/>
            <a:ext cx="1850400" cy="238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000">
                <a:solidFill>
                  <a:schemeClr val="accent3"/>
                </a:solidFill>
              </a:rPr>
              <a:t>Sustainability around the World</a:t>
            </a:r>
            <a:endParaRPr sz="200"/>
          </a:p>
        </p:txBody>
      </p:sp>
      <p:sp>
        <p:nvSpPr>
          <p:cNvPr id="381" name="Google Shape;381;p35"/>
          <p:cNvSpPr txBox="1"/>
          <p:nvPr/>
        </p:nvSpPr>
        <p:spPr>
          <a:xfrm>
            <a:off x="4686300" y="817200"/>
            <a:ext cx="83691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500" b="1">
                <a:solidFill>
                  <a:srgbClr val="980000"/>
                </a:solidFill>
                <a:latin typeface="Gill Sans"/>
                <a:ea typeface="Gill Sans"/>
                <a:cs typeface="Gill Sans"/>
                <a:sym typeface="Gill Sans"/>
              </a:rPr>
              <a:t>Multiple Linear Regression</a:t>
            </a:r>
            <a:endParaRPr sz="1500" b="1">
              <a:solidFill>
                <a:srgbClr val="980000"/>
              </a:solidFill>
              <a:latin typeface="Gill Sans"/>
              <a:ea typeface="Gill Sans"/>
              <a:cs typeface="Gill Sans"/>
              <a:sym typeface="Gill Sans"/>
            </a:endParaRPr>
          </a:p>
        </p:txBody>
      </p:sp>
      <p:sp>
        <p:nvSpPr>
          <p:cNvPr id="382" name="Google Shape;382;p35"/>
          <p:cNvSpPr txBox="1"/>
          <p:nvPr/>
        </p:nvSpPr>
        <p:spPr>
          <a:xfrm>
            <a:off x="399600" y="1461300"/>
            <a:ext cx="6058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solidFill>
                  <a:srgbClr val="980000"/>
                </a:solidFill>
                <a:latin typeface="Gill Sans"/>
                <a:ea typeface="Gill Sans"/>
                <a:cs typeface="Gill Sans"/>
                <a:sym typeface="Gill Sans"/>
              </a:rPr>
              <a:t>EPI vs (Life Expectancy, GHS Index, GDP per capita and BHI)</a:t>
            </a:r>
            <a:endParaRPr b="1">
              <a:solidFill>
                <a:srgbClr val="980000"/>
              </a:solidFill>
              <a:latin typeface="Gill Sans"/>
              <a:ea typeface="Gill Sans"/>
              <a:cs typeface="Gill Sans"/>
              <a:sym typeface="Gill Sans"/>
            </a:endParaRPr>
          </a:p>
        </p:txBody>
      </p:sp>
      <p:sp>
        <p:nvSpPr>
          <p:cNvPr id="383" name="Google Shape;383;p35"/>
          <p:cNvSpPr txBox="1"/>
          <p:nvPr/>
        </p:nvSpPr>
        <p:spPr>
          <a:xfrm>
            <a:off x="7650650" y="1461300"/>
            <a:ext cx="6058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solidFill>
                  <a:srgbClr val="980000"/>
                </a:solidFill>
                <a:latin typeface="Gill Sans"/>
                <a:ea typeface="Gill Sans"/>
                <a:cs typeface="Gill Sans"/>
                <a:sym typeface="Gill Sans"/>
              </a:rPr>
              <a:t>Life Expectancy vs (Air and Water)</a:t>
            </a:r>
            <a:endParaRPr b="1">
              <a:solidFill>
                <a:srgbClr val="980000"/>
              </a:solidFill>
              <a:latin typeface="Gill Sans"/>
              <a:ea typeface="Gill Sans"/>
              <a:cs typeface="Gill Sans"/>
              <a:sym typeface="Gill Sans"/>
            </a:endParaRPr>
          </a:p>
        </p:txBody>
      </p:sp>
      <p:pic>
        <p:nvPicPr>
          <p:cNvPr id="384" name="Google Shape;384;p35"/>
          <p:cNvPicPr preferRelativeResize="0"/>
          <p:nvPr/>
        </p:nvPicPr>
        <p:blipFill>
          <a:blip r:embed="rId3">
            <a:alphaModFix/>
          </a:blip>
          <a:stretch>
            <a:fillRect/>
          </a:stretch>
        </p:blipFill>
        <p:spPr>
          <a:xfrm>
            <a:off x="172175" y="1787375"/>
            <a:ext cx="5924401" cy="4262913"/>
          </a:xfrm>
          <a:prstGeom prst="rect">
            <a:avLst/>
          </a:prstGeom>
          <a:noFill/>
          <a:ln>
            <a:noFill/>
          </a:ln>
        </p:spPr>
      </p:pic>
      <p:pic>
        <p:nvPicPr>
          <p:cNvPr id="385" name="Google Shape;385;p35"/>
          <p:cNvPicPr preferRelativeResize="0"/>
          <p:nvPr/>
        </p:nvPicPr>
        <p:blipFill>
          <a:blip r:embed="rId4">
            <a:alphaModFix/>
          </a:blip>
          <a:stretch>
            <a:fillRect/>
          </a:stretch>
        </p:blipFill>
        <p:spPr>
          <a:xfrm>
            <a:off x="6286500" y="1769200"/>
            <a:ext cx="5803249" cy="4262925"/>
          </a:xfrm>
          <a:prstGeom prst="rect">
            <a:avLst/>
          </a:prstGeom>
          <a:noFill/>
          <a:ln>
            <a:noFill/>
          </a:ln>
        </p:spPr>
      </p:pic>
      <p:sp>
        <p:nvSpPr>
          <p:cNvPr id="386" name="Google Shape;386;p35"/>
          <p:cNvSpPr txBox="1">
            <a:spLocks noGrp="1"/>
          </p:cNvSpPr>
          <p:nvPr>
            <p:ph type="title"/>
          </p:nvPr>
        </p:nvSpPr>
        <p:spPr>
          <a:xfrm>
            <a:off x="838200" y="10324"/>
            <a:ext cx="10515600" cy="1326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2700" b="1">
                <a:solidFill>
                  <a:srgbClr val="BF9000"/>
                </a:solidFill>
              </a:rPr>
              <a:t>Effects of External Factors on Sustainable Development</a:t>
            </a:r>
            <a:endParaRPr sz="2700" b="1">
              <a:solidFill>
                <a:srgbClr val="BF9000"/>
              </a:solidFill>
            </a:endParaRPr>
          </a:p>
        </p:txBody>
      </p:sp>
      <p:sp>
        <p:nvSpPr>
          <p:cNvPr id="387" name="Google Shape;387;p35"/>
          <p:cNvSpPr/>
          <p:nvPr/>
        </p:nvSpPr>
        <p:spPr>
          <a:xfrm>
            <a:off x="28775" y="1328975"/>
            <a:ext cx="6058800" cy="5536500"/>
          </a:xfrm>
          <a:prstGeom prst="round2DiagRect">
            <a:avLst>
              <a:gd name="adj1" fmla="val 16667"/>
              <a:gd name="adj2" fmla="val 0"/>
            </a:avLst>
          </a:prstGeom>
          <a:noFill/>
          <a:ln w="9525" cap="flat" cmpd="sng">
            <a:solidFill>
              <a:schemeClr val="accent1"/>
            </a:solidFill>
            <a:prstDash val="solid"/>
            <a:round/>
            <a:headEnd type="none" w="sm" len="sm"/>
            <a:tailEnd type="none" w="sm" len="sm"/>
          </a:ln>
        </p:spPr>
        <p:txBody>
          <a:bodyPr spcFirstLastPara="1" wrap="square" lIns="91425" tIns="0" rIns="91425" bIns="91425" anchor="t" anchorCtr="0">
            <a:noAutofit/>
          </a:bodyPr>
          <a:lstStyle/>
          <a:p>
            <a:pPr marL="0" marR="0" lvl="0" indent="0" algn="ctr" rtl="0">
              <a:lnSpc>
                <a:spcPct val="90000"/>
              </a:lnSpc>
              <a:spcBef>
                <a:spcPts val="0"/>
              </a:spcBef>
              <a:spcAft>
                <a:spcPts val="0"/>
              </a:spcAft>
              <a:buNone/>
            </a:pPr>
            <a:endParaRPr/>
          </a:p>
        </p:txBody>
      </p:sp>
      <p:sp>
        <p:nvSpPr>
          <p:cNvPr id="388" name="Google Shape;388;p35"/>
          <p:cNvSpPr/>
          <p:nvPr/>
        </p:nvSpPr>
        <p:spPr>
          <a:xfrm>
            <a:off x="6152700" y="1336325"/>
            <a:ext cx="6058800" cy="5521800"/>
          </a:xfrm>
          <a:prstGeom prst="round2DiagRect">
            <a:avLst>
              <a:gd name="adj1" fmla="val 16667"/>
              <a:gd name="adj2" fmla="val 0"/>
            </a:avLst>
          </a:prstGeom>
          <a:noFill/>
          <a:ln w="9525" cap="flat" cmpd="sng">
            <a:solidFill>
              <a:schemeClr val="accent1"/>
            </a:solidFill>
            <a:prstDash val="solid"/>
            <a:round/>
            <a:headEnd type="none" w="sm" len="sm"/>
            <a:tailEnd type="none" w="sm" len="sm"/>
          </a:ln>
        </p:spPr>
        <p:txBody>
          <a:bodyPr spcFirstLastPara="1" wrap="square" lIns="91425" tIns="0" rIns="91425" bIns="91425" anchor="t" anchorCtr="0">
            <a:noAutofit/>
          </a:bodyPr>
          <a:lstStyle/>
          <a:p>
            <a:pPr marL="0" marR="0" lvl="0" indent="0" algn="ctr" rtl="0">
              <a:lnSpc>
                <a:spcPct val="90000"/>
              </a:lnSpc>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36"/>
          <p:cNvSpPr txBox="1">
            <a:spLocks noGrp="1"/>
          </p:cNvSpPr>
          <p:nvPr>
            <p:ph type="sldNum" idx="12"/>
          </p:nvPr>
        </p:nvSpPr>
        <p:spPr>
          <a:xfrm>
            <a:off x="9208008"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
        <p:nvSpPr>
          <p:cNvPr id="394" name="Google Shape;394;p36"/>
          <p:cNvSpPr txBox="1">
            <a:spLocks noGrp="1"/>
          </p:cNvSpPr>
          <p:nvPr>
            <p:ph type="ftr" idx="11"/>
          </p:nvPr>
        </p:nvSpPr>
        <p:spPr>
          <a:xfrm>
            <a:off x="172175" y="6501350"/>
            <a:ext cx="1850400" cy="238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000">
                <a:solidFill>
                  <a:schemeClr val="accent3"/>
                </a:solidFill>
              </a:rPr>
              <a:t>Sustainability Around the World</a:t>
            </a:r>
            <a:endParaRPr sz="200"/>
          </a:p>
        </p:txBody>
      </p:sp>
      <p:sp>
        <p:nvSpPr>
          <p:cNvPr id="395" name="Google Shape;395;p36"/>
          <p:cNvSpPr txBox="1">
            <a:spLocks noGrp="1"/>
          </p:cNvSpPr>
          <p:nvPr>
            <p:ph type="title"/>
          </p:nvPr>
        </p:nvSpPr>
        <p:spPr>
          <a:xfrm>
            <a:off x="838200" y="380999"/>
            <a:ext cx="10515600" cy="1326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2500" b="1">
                <a:solidFill>
                  <a:srgbClr val="BF9000"/>
                </a:solidFill>
              </a:rPr>
              <a:t>Methods -  Time Series Analysis / Models &amp; Predictions</a:t>
            </a:r>
            <a:endParaRPr sz="2000" b="1">
              <a:solidFill>
                <a:srgbClr val="BF9000"/>
              </a:solidFill>
            </a:endParaRPr>
          </a:p>
        </p:txBody>
      </p:sp>
      <p:sp>
        <p:nvSpPr>
          <p:cNvPr id="396" name="Google Shape;396;p36"/>
          <p:cNvSpPr txBox="1"/>
          <p:nvPr/>
        </p:nvSpPr>
        <p:spPr>
          <a:xfrm>
            <a:off x="442150" y="1571025"/>
            <a:ext cx="11136000" cy="3952800"/>
          </a:xfrm>
          <a:prstGeom prst="rect">
            <a:avLst/>
          </a:prstGeom>
          <a:noFill/>
          <a:ln>
            <a:noFill/>
          </a:ln>
        </p:spPr>
        <p:txBody>
          <a:bodyPr spcFirstLastPara="1" wrap="square" lIns="91425" tIns="91425" rIns="91425" bIns="91425" anchor="t" anchorCtr="0">
            <a:spAutoFit/>
          </a:bodyPr>
          <a:lstStyle/>
          <a:p>
            <a:pPr marL="457200" lvl="0" indent="0" algn="l" rtl="0">
              <a:lnSpc>
                <a:spcPct val="90000"/>
              </a:lnSpc>
              <a:spcBef>
                <a:spcPts val="0"/>
              </a:spcBef>
              <a:spcAft>
                <a:spcPts val="0"/>
              </a:spcAft>
              <a:buNone/>
            </a:pPr>
            <a:r>
              <a:rPr lang="en-US" sz="1600" b="1">
                <a:solidFill>
                  <a:srgbClr val="980000"/>
                </a:solidFill>
                <a:latin typeface="Gill Sans"/>
                <a:ea typeface="Gill Sans"/>
                <a:cs typeface="Gill Sans"/>
                <a:sym typeface="Gill Sans"/>
              </a:rPr>
              <a:t>What do we expect to see?</a:t>
            </a:r>
            <a:endParaRPr sz="1600" b="1">
              <a:solidFill>
                <a:srgbClr val="980000"/>
              </a:solidFill>
              <a:latin typeface="Gill Sans"/>
              <a:ea typeface="Gill Sans"/>
              <a:cs typeface="Gill Sans"/>
              <a:sym typeface="Gill Sans"/>
            </a:endParaRPr>
          </a:p>
          <a:p>
            <a:pPr marL="457200" lvl="0" indent="-330200" algn="l" rtl="0">
              <a:lnSpc>
                <a:spcPct val="90000"/>
              </a:lnSpc>
              <a:spcBef>
                <a:spcPts val="0"/>
              </a:spcBef>
              <a:spcAft>
                <a:spcPts val="0"/>
              </a:spcAft>
              <a:buClr>
                <a:srgbClr val="980000"/>
              </a:buClr>
              <a:buSzPts val="1600"/>
              <a:buFont typeface="Gill Sans"/>
              <a:buChar char="●"/>
            </a:pPr>
            <a:r>
              <a:rPr lang="en-US" sz="1600">
                <a:solidFill>
                  <a:srgbClr val="980000"/>
                </a:solidFill>
                <a:latin typeface="Gill Sans"/>
                <a:ea typeface="Gill Sans"/>
                <a:cs typeface="Gill Sans"/>
                <a:sym typeface="Gill Sans"/>
              </a:rPr>
              <a:t>COVID effect on environmental sustainability</a:t>
            </a:r>
            <a:endParaRPr sz="1600">
              <a:solidFill>
                <a:srgbClr val="980000"/>
              </a:solidFill>
              <a:latin typeface="Gill Sans"/>
              <a:ea typeface="Gill Sans"/>
              <a:cs typeface="Gill Sans"/>
              <a:sym typeface="Gill Sans"/>
            </a:endParaRPr>
          </a:p>
          <a:p>
            <a:pPr marL="457200" lvl="0" indent="-330200" algn="l" rtl="0">
              <a:lnSpc>
                <a:spcPct val="90000"/>
              </a:lnSpc>
              <a:spcBef>
                <a:spcPts val="0"/>
              </a:spcBef>
              <a:spcAft>
                <a:spcPts val="0"/>
              </a:spcAft>
              <a:buClr>
                <a:srgbClr val="980000"/>
              </a:buClr>
              <a:buSzPts val="1600"/>
              <a:buFont typeface="Gill Sans"/>
              <a:buChar char="●"/>
            </a:pPr>
            <a:r>
              <a:rPr lang="en-US" sz="1600">
                <a:solidFill>
                  <a:srgbClr val="980000"/>
                </a:solidFill>
                <a:latin typeface="Gill Sans"/>
                <a:ea typeface="Gill Sans"/>
                <a:cs typeface="Gill Sans"/>
                <a:sym typeface="Gill Sans"/>
              </a:rPr>
              <a:t>Effect of other factors on environmental sustainability if there is any</a:t>
            </a:r>
            <a:endParaRPr sz="1600">
              <a:solidFill>
                <a:srgbClr val="980000"/>
              </a:solidFill>
              <a:latin typeface="Gill Sans"/>
              <a:ea typeface="Gill Sans"/>
              <a:cs typeface="Gill Sans"/>
              <a:sym typeface="Gill Sans"/>
            </a:endParaRPr>
          </a:p>
          <a:p>
            <a:pPr marL="457200" lvl="0" indent="0" algn="l" rtl="0">
              <a:lnSpc>
                <a:spcPct val="90000"/>
              </a:lnSpc>
              <a:spcBef>
                <a:spcPts val="0"/>
              </a:spcBef>
              <a:spcAft>
                <a:spcPts val="0"/>
              </a:spcAft>
              <a:buNone/>
            </a:pPr>
            <a:endParaRPr sz="1600">
              <a:solidFill>
                <a:srgbClr val="980000"/>
              </a:solidFill>
              <a:latin typeface="Gill Sans"/>
              <a:ea typeface="Gill Sans"/>
              <a:cs typeface="Gill Sans"/>
              <a:sym typeface="Gill Sans"/>
            </a:endParaRPr>
          </a:p>
          <a:p>
            <a:pPr marL="457200" lvl="0" indent="0" algn="l" rtl="0">
              <a:lnSpc>
                <a:spcPct val="90000"/>
              </a:lnSpc>
              <a:spcBef>
                <a:spcPts val="0"/>
              </a:spcBef>
              <a:spcAft>
                <a:spcPts val="0"/>
              </a:spcAft>
              <a:buNone/>
            </a:pPr>
            <a:endParaRPr sz="1600">
              <a:solidFill>
                <a:srgbClr val="980000"/>
              </a:solidFill>
              <a:latin typeface="Gill Sans"/>
              <a:ea typeface="Gill Sans"/>
              <a:cs typeface="Gill Sans"/>
              <a:sym typeface="Gill Sans"/>
            </a:endParaRPr>
          </a:p>
          <a:p>
            <a:pPr marL="457200" lvl="0" indent="0" algn="l" rtl="0">
              <a:lnSpc>
                <a:spcPct val="90000"/>
              </a:lnSpc>
              <a:spcBef>
                <a:spcPts val="0"/>
              </a:spcBef>
              <a:spcAft>
                <a:spcPts val="0"/>
              </a:spcAft>
              <a:buNone/>
            </a:pPr>
            <a:r>
              <a:rPr lang="en-US" sz="1600" b="1">
                <a:solidFill>
                  <a:srgbClr val="980000"/>
                </a:solidFill>
                <a:latin typeface="Gill Sans"/>
                <a:ea typeface="Gill Sans"/>
                <a:cs typeface="Gill Sans"/>
                <a:sym typeface="Gill Sans"/>
              </a:rPr>
              <a:t>Steps</a:t>
            </a:r>
            <a:endParaRPr sz="1600" b="1">
              <a:solidFill>
                <a:srgbClr val="980000"/>
              </a:solidFill>
              <a:latin typeface="Gill Sans"/>
              <a:ea typeface="Gill Sans"/>
              <a:cs typeface="Gill Sans"/>
              <a:sym typeface="Gill Sans"/>
            </a:endParaRPr>
          </a:p>
          <a:p>
            <a:pPr marL="457200" lvl="0" indent="-330200" algn="l" rtl="0">
              <a:lnSpc>
                <a:spcPct val="90000"/>
              </a:lnSpc>
              <a:spcBef>
                <a:spcPts val="0"/>
              </a:spcBef>
              <a:spcAft>
                <a:spcPts val="0"/>
              </a:spcAft>
              <a:buClr>
                <a:srgbClr val="980000"/>
              </a:buClr>
              <a:buSzPts val="1600"/>
              <a:buFont typeface="Gill Sans"/>
              <a:buChar char="●"/>
            </a:pPr>
            <a:r>
              <a:rPr lang="en-US" sz="1600">
                <a:solidFill>
                  <a:srgbClr val="980000"/>
                </a:solidFill>
                <a:latin typeface="Gill Sans"/>
                <a:ea typeface="Gill Sans"/>
                <a:cs typeface="Gill Sans"/>
                <a:sym typeface="Gill Sans"/>
              </a:rPr>
              <a:t>Simple Linear Regression</a:t>
            </a:r>
            <a:endParaRPr sz="1600">
              <a:solidFill>
                <a:srgbClr val="980000"/>
              </a:solidFill>
              <a:latin typeface="Gill Sans"/>
              <a:ea typeface="Gill Sans"/>
              <a:cs typeface="Gill Sans"/>
              <a:sym typeface="Gill Sans"/>
            </a:endParaRPr>
          </a:p>
          <a:p>
            <a:pPr marL="914400" lvl="1" indent="-330200" algn="l" rtl="0">
              <a:lnSpc>
                <a:spcPct val="90000"/>
              </a:lnSpc>
              <a:spcBef>
                <a:spcPts val="0"/>
              </a:spcBef>
              <a:spcAft>
                <a:spcPts val="0"/>
              </a:spcAft>
              <a:buClr>
                <a:srgbClr val="980000"/>
              </a:buClr>
              <a:buSzPts val="1600"/>
              <a:buFont typeface="Gill Sans"/>
              <a:buChar char="○"/>
            </a:pPr>
            <a:r>
              <a:rPr lang="en-US" sz="1600">
                <a:solidFill>
                  <a:srgbClr val="980000"/>
                </a:solidFill>
                <a:latin typeface="Gill Sans"/>
                <a:ea typeface="Gill Sans"/>
                <a:cs typeface="Gill Sans"/>
                <a:sym typeface="Gill Sans"/>
              </a:rPr>
              <a:t>Time idx ~ EPI</a:t>
            </a:r>
            <a:endParaRPr sz="1600">
              <a:solidFill>
                <a:srgbClr val="980000"/>
              </a:solidFill>
              <a:latin typeface="Gill Sans"/>
              <a:ea typeface="Gill Sans"/>
              <a:cs typeface="Gill Sans"/>
              <a:sym typeface="Gill Sans"/>
            </a:endParaRPr>
          </a:p>
          <a:p>
            <a:pPr marL="914400" lvl="0" indent="0" algn="l" rtl="0">
              <a:lnSpc>
                <a:spcPct val="90000"/>
              </a:lnSpc>
              <a:spcBef>
                <a:spcPts val="0"/>
              </a:spcBef>
              <a:spcAft>
                <a:spcPts val="0"/>
              </a:spcAft>
              <a:buNone/>
            </a:pPr>
            <a:endParaRPr sz="1600">
              <a:solidFill>
                <a:srgbClr val="980000"/>
              </a:solidFill>
              <a:latin typeface="Gill Sans"/>
              <a:ea typeface="Gill Sans"/>
              <a:cs typeface="Gill Sans"/>
              <a:sym typeface="Gill Sans"/>
            </a:endParaRPr>
          </a:p>
          <a:p>
            <a:pPr marL="457200" lvl="0" indent="-330200" algn="l" rtl="0">
              <a:lnSpc>
                <a:spcPct val="90000"/>
              </a:lnSpc>
              <a:spcBef>
                <a:spcPts val="0"/>
              </a:spcBef>
              <a:spcAft>
                <a:spcPts val="0"/>
              </a:spcAft>
              <a:buClr>
                <a:srgbClr val="980000"/>
              </a:buClr>
              <a:buSzPts val="1600"/>
              <a:buFont typeface="Gill Sans"/>
              <a:buChar char="●"/>
            </a:pPr>
            <a:r>
              <a:rPr lang="en-US" sz="1600">
                <a:solidFill>
                  <a:srgbClr val="980000"/>
                </a:solidFill>
                <a:latin typeface="Gill Sans"/>
                <a:ea typeface="Gill Sans"/>
                <a:cs typeface="Gill Sans"/>
                <a:sym typeface="Gill Sans"/>
              </a:rPr>
              <a:t>Multiple Linear Regression</a:t>
            </a:r>
            <a:endParaRPr sz="1600">
              <a:solidFill>
                <a:srgbClr val="980000"/>
              </a:solidFill>
              <a:latin typeface="Gill Sans"/>
              <a:ea typeface="Gill Sans"/>
              <a:cs typeface="Gill Sans"/>
              <a:sym typeface="Gill Sans"/>
            </a:endParaRPr>
          </a:p>
          <a:p>
            <a:pPr marL="914400" lvl="1" indent="-330200" algn="l" rtl="0">
              <a:lnSpc>
                <a:spcPct val="90000"/>
              </a:lnSpc>
              <a:spcBef>
                <a:spcPts val="0"/>
              </a:spcBef>
              <a:spcAft>
                <a:spcPts val="0"/>
              </a:spcAft>
              <a:buClr>
                <a:srgbClr val="980000"/>
              </a:buClr>
              <a:buSzPts val="1600"/>
              <a:buFont typeface="Gill Sans"/>
              <a:buChar char="○"/>
            </a:pPr>
            <a:r>
              <a:rPr lang="en-US" sz="1600">
                <a:solidFill>
                  <a:srgbClr val="980000"/>
                </a:solidFill>
                <a:latin typeface="Gill Sans"/>
                <a:ea typeface="Gill Sans"/>
                <a:cs typeface="Gill Sans"/>
                <a:sym typeface="Gill Sans"/>
              </a:rPr>
              <a:t>Time idx +  </a:t>
            </a:r>
            <a:endParaRPr sz="1600">
              <a:solidFill>
                <a:srgbClr val="980000"/>
              </a:solidFill>
              <a:latin typeface="Gill Sans"/>
              <a:ea typeface="Gill Sans"/>
              <a:cs typeface="Gill Sans"/>
              <a:sym typeface="Gill Sans"/>
            </a:endParaRPr>
          </a:p>
          <a:p>
            <a:pPr marL="914400" lvl="0" indent="0" algn="l" rtl="0">
              <a:lnSpc>
                <a:spcPct val="90000"/>
              </a:lnSpc>
              <a:spcBef>
                <a:spcPts val="0"/>
              </a:spcBef>
              <a:spcAft>
                <a:spcPts val="0"/>
              </a:spcAft>
              <a:buNone/>
            </a:pPr>
            <a:r>
              <a:rPr lang="en-US" sz="1600">
                <a:solidFill>
                  <a:srgbClr val="980000"/>
                </a:solidFill>
                <a:latin typeface="Gill Sans"/>
                <a:ea typeface="Gill Sans"/>
                <a:cs typeface="Gill Sans"/>
                <a:sym typeface="Gill Sans"/>
              </a:rPr>
              <a:t>Air Quality + </a:t>
            </a:r>
            <a:endParaRPr sz="1600">
              <a:solidFill>
                <a:srgbClr val="980000"/>
              </a:solidFill>
              <a:latin typeface="Gill Sans"/>
              <a:ea typeface="Gill Sans"/>
              <a:cs typeface="Gill Sans"/>
              <a:sym typeface="Gill Sans"/>
            </a:endParaRPr>
          </a:p>
          <a:p>
            <a:pPr marL="914400" lvl="0" indent="0" algn="l" rtl="0">
              <a:lnSpc>
                <a:spcPct val="90000"/>
              </a:lnSpc>
              <a:spcBef>
                <a:spcPts val="0"/>
              </a:spcBef>
              <a:spcAft>
                <a:spcPts val="0"/>
              </a:spcAft>
              <a:buNone/>
            </a:pPr>
            <a:r>
              <a:rPr lang="en-US" sz="1600">
                <a:solidFill>
                  <a:srgbClr val="980000"/>
                </a:solidFill>
                <a:latin typeface="Gill Sans"/>
                <a:ea typeface="Gill Sans"/>
                <a:cs typeface="Gill Sans"/>
                <a:sym typeface="Gill Sans"/>
              </a:rPr>
              <a:t>Sanitation &amp; Drinking Water + </a:t>
            </a:r>
            <a:endParaRPr sz="1600">
              <a:solidFill>
                <a:srgbClr val="980000"/>
              </a:solidFill>
              <a:latin typeface="Gill Sans"/>
              <a:ea typeface="Gill Sans"/>
              <a:cs typeface="Gill Sans"/>
              <a:sym typeface="Gill Sans"/>
            </a:endParaRPr>
          </a:p>
          <a:p>
            <a:pPr marL="914400" lvl="0" indent="0" algn="l" rtl="0">
              <a:lnSpc>
                <a:spcPct val="90000"/>
              </a:lnSpc>
              <a:spcBef>
                <a:spcPts val="0"/>
              </a:spcBef>
              <a:spcAft>
                <a:spcPts val="0"/>
              </a:spcAft>
              <a:buNone/>
            </a:pPr>
            <a:r>
              <a:rPr lang="en-US" sz="1600">
                <a:solidFill>
                  <a:srgbClr val="980000"/>
                </a:solidFill>
                <a:latin typeface="Gill Sans"/>
                <a:ea typeface="Gill Sans"/>
                <a:cs typeface="Gill Sans"/>
                <a:sym typeface="Gill Sans"/>
              </a:rPr>
              <a:t>Biodiversity &amp; Habitat + </a:t>
            </a:r>
            <a:endParaRPr sz="1600">
              <a:solidFill>
                <a:srgbClr val="980000"/>
              </a:solidFill>
              <a:latin typeface="Gill Sans"/>
              <a:ea typeface="Gill Sans"/>
              <a:cs typeface="Gill Sans"/>
              <a:sym typeface="Gill Sans"/>
            </a:endParaRPr>
          </a:p>
          <a:p>
            <a:pPr marL="914400" lvl="0" indent="0" algn="l" rtl="0">
              <a:lnSpc>
                <a:spcPct val="90000"/>
              </a:lnSpc>
              <a:spcBef>
                <a:spcPts val="0"/>
              </a:spcBef>
              <a:spcAft>
                <a:spcPts val="0"/>
              </a:spcAft>
              <a:buNone/>
            </a:pPr>
            <a:r>
              <a:rPr lang="en-US" sz="1600">
                <a:solidFill>
                  <a:srgbClr val="980000"/>
                </a:solidFill>
                <a:latin typeface="Gill Sans"/>
                <a:ea typeface="Gill Sans"/>
                <a:cs typeface="Gill Sans"/>
                <a:sym typeface="Gill Sans"/>
              </a:rPr>
              <a:t>Water Resources ~ EPI</a:t>
            </a:r>
            <a:endParaRPr sz="1600">
              <a:solidFill>
                <a:srgbClr val="980000"/>
              </a:solidFill>
              <a:latin typeface="Gill Sans"/>
              <a:ea typeface="Gill Sans"/>
              <a:cs typeface="Gill Sans"/>
              <a:sym typeface="Gill Sans"/>
            </a:endParaRPr>
          </a:p>
          <a:p>
            <a:pPr marL="914400" lvl="0" indent="0" algn="l" rtl="0">
              <a:lnSpc>
                <a:spcPct val="90000"/>
              </a:lnSpc>
              <a:spcBef>
                <a:spcPts val="0"/>
              </a:spcBef>
              <a:spcAft>
                <a:spcPts val="0"/>
              </a:spcAft>
              <a:buNone/>
            </a:pPr>
            <a:endParaRPr sz="1600">
              <a:solidFill>
                <a:srgbClr val="980000"/>
              </a:solidFill>
              <a:latin typeface="Gill Sans"/>
              <a:ea typeface="Gill Sans"/>
              <a:cs typeface="Gill Sans"/>
              <a:sym typeface="Gill Sans"/>
            </a:endParaRPr>
          </a:p>
          <a:p>
            <a:pPr marL="457200" lvl="0" indent="-330200" algn="l" rtl="0">
              <a:lnSpc>
                <a:spcPct val="90000"/>
              </a:lnSpc>
              <a:spcBef>
                <a:spcPts val="0"/>
              </a:spcBef>
              <a:spcAft>
                <a:spcPts val="0"/>
              </a:spcAft>
              <a:buClr>
                <a:srgbClr val="980000"/>
              </a:buClr>
              <a:buSzPts val="1600"/>
              <a:buFont typeface="Gill Sans"/>
              <a:buChar char="●"/>
            </a:pPr>
            <a:r>
              <a:rPr lang="en-US" sz="1600">
                <a:solidFill>
                  <a:srgbClr val="980000"/>
                </a:solidFill>
                <a:latin typeface="Gill Sans"/>
                <a:ea typeface="Gill Sans"/>
                <a:cs typeface="Gill Sans"/>
                <a:sym typeface="Gill Sans"/>
              </a:rPr>
              <a:t>ARIMA</a:t>
            </a:r>
            <a:endParaRPr sz="1600">
              <a:solidFill>
                <a:srgbClr val="980000"/>
              </a:solidFill>
              <a:latin typeface="Gill Sans"/>
              <a:ea typeface="Gill Sans"/>
              <a:cs typeface="Gill Sans"/>
              <a:sym typeface="Gill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37"/>
          <p:cNvSpPr txBox="1">
            <a:spLocks noGrp="1"/>
          </p:cNvSpPr>
          <p:nvPr>
            <p:ph type="sldNum" idx="12"/>
          </p:nvPr>
        </p:nvSpPr>
        <p:spPr>
          <a:xfrm>
            <a:off x="9208008"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
        <p:nvSpPr>
          <p:cNvPr id="402" name="Google Shape;402;p37"/>
          <p:cNvSpPr txBox="1">
            <a:spLocks noGrp="1"/>
          </p:cNvSpPr>
          <p:nvPr>
            <p:ph type="ftr" idx="11"/>
          </p:nvPr>
        </p:nvSpPr>
        <p:spPr>
          <a:xfrm>
            <a:off x="172175" y="6501350"/>
            <a:ext cx="1850400" cy="238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000">
                <a:solidFill>
                  <a:schemeClr val="accent3"/>
                </a:solidFill>
              </a:rPr>
              <a:t>Sustainability around the World</a:t>
            </a:r>
            <a:endParaRPr sz="200"/>
          </a:p>
        </p:txBody>
      </p:sp>
      <p:sp>
        <p:nvSpPr>
          <p:cNvPr id="403" name="Google Shape;403;p37"/>
          <p:cNvSpPr txBox="1">
            <a:spLocks noGrp="1"/>
          </p:cNvSpPr>
          <p:nvPr>
            <p:ph type="title"/>
          </p:nvPr>
        </p:nvSpPr>
        <p:spPr>
          <a:xfrm>
            <a:off x="838200" y="380999"/>
            <a:ext cx="10515600" cy="1326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2500">
                <a:solidFill>
                  <a:srgbClr val="BF9000"/>
                </a:solidFill>
              </a:rPr>
              <a:t>Methods -  Time Series Analysis / Models &amp; Predictions</a:t>
            </a:r>
            <a:endParaRPr sz="2500">
              <a:solidFill>
                <a:srgbClr val="BF9000"/>
              </a:solidFill>
            </a:endParaRPr>
          </a:p>
          <a:p>
            <a:pPr marL="0" lvl="0" indent="0" algn="ctr" rtl="0">
              <a:spcBef>
                <a:spcPts val="0"/>
              </a:spcBef>
              <a:spcAft>
                <a:spcPts val="0"/>
              </a:spcAft>
              <a:buNone/>
            </a:pPr>
            <a:r>
              <a:rPr lang="en-US" sz="2000">
                <a:solidFill>
                  <a:srgbClr val="BF9000"/>
                </a:solidFill>
              </a:rPr>
              <a:t>Predict EPI </a:t>
            </a:r>
            <a:r>
              <a:rPr lang="en-US" sz="2000" b="1">
                <a:solidFill>
                  <a:srgbClr val="BF9000"/>
                </a:solidFill>
              </a:rPr>
              <a:t>2020</a:t>
            </a:r>
            <a:endParaRPr sz="2000" b="1">
              <a:solidFill>
                <a:srgbClr val="BF9000"/>
              </a:solidFill>
            </a:endParaRPr>
          </a:p>
        </p:txBody>
      </p:sp>
      <p:sp>
        <p:nvSpPr>
          <p:cNvPr id="404" name="Google Shape;404;p37"/>
          <p:cNvSpPr/>
          <p:nvPr/>
        </p:nvSpPr>
        <p:spPr>
          <a:xfrm>
            <a:off x="442150" y="1571025"/>
            <a:ext cx="5757300" cy="4722600"/>
          </a:xfrm>
          <a:prstGeom prst="round2DiagRect">
            <a:avLst>
              <a:gd name="adj1" fmla="val 16667"/>
              <a:gd name="adj2" fmla="val 0"/>
            </a:avLst>
          </a:prstGeom>
          <a:noFill/>
          <a:ln w="9525" cap="flat" cmpd="sng">
            <a:solidFill>
              <a:schemeClr val="accent1"/>
            </a:solidFill>
            <a:prstDash val="solid"/>
            <a:round/>
            <a:headEnd type="none" w="sm" len="sm"/>
            <a:tailEnd type="none" w="sm" len="sm"/>
          </a:ln>
        </p:spPr>
        <p:txBody>
          <a:bodyPr spcFirstLastPara="1" wrap="square" lIns="91425" tIns="0" rIns="91425" bIns="91425" anchor="t" anchorCtr="0">
            <a:noAutofit/>
          </a:bodyPr>
          <a:lstStyle/>
          <a:p>
            <a:pPr marL="0" marR="0" lvl="0" indent="0" algn="ctr" rtl="0">
              <a:lnSpc>
                <a:spcPct val="90000"/>
              </a:lnSpc>
              <a:spcBef>
                <a:spcPts val="0"/>
              </a:spcBef>
              <a:spcAft>
                <a:spcPts val="0"/>
              </a:spcAft>
              <a:buNone/>
            </a:pPr>
            <a:r>
              <a:rPr lang="en-US">
                <a:solidFill>
                  <a:srgbClr val="980000"/>
                </a:solidFill>
                <a:latin typeface="Libre Baskerville"/>
                <a:ea typeface="Libre Baskerville"/>
                <a:cs typeface="Libre Baskerville"/>
                <a:sym typeface="Libre Baskerville"/>
              </a:rPr>
              <a:t>Simple Linear Regression</a:t>
            </a:r>
            <a:endParaRPr>
              <a:solidFill>
                <a:srgbClr val="980000"/>
              </a:solidFill>
              <a:latin typeface="Libre Baskerville"/>
              <a:ea typeface="Libre Baskerville"/>
              <a:cs typeface="Libre Baskerville"/>
              <a:sym typeface="Libre Baskerville"/>
            </a:endParaRPr>
          </a:p>
          <a:p>
            <a:pPr marL="0" marR="0" lvl="0" indent="0" algn="ctr" rtl="0">
              <a:lnSpc>
                <a:spcPct val="90000"/>
              </a:lnSpc>
              <a:spcBef>
                <a:spcPts val="0"/>
              </a:spcBef>
              <a:spcAft>
                <a:spcPts val="0"/>
              </a:spcAft>
              <a:buNone/>
            </a:pPr>
            <a:r>
              <a:rPr lang="en-US">
                <a:solidFill>
                  <a:srgbClr val="980000"/>
                </a:solidFill>
                <a:latin typeface="Libre Baskerville"/>
                <a:ea typeface="Libre Baskerville"/>
                <a:cs typeface="Libre Baskerville"/>
                <a:sym typeface="Libre Baskerville"/>
              </a:rPr>
              <a:t>All Countries</a:t>
            </a:r>
            <a:endParaRPr>
              <a:solidFill>
                <a:srgbClr val="980000"/>
              </a:solidFill>
            </a:endParaRPr>
          </a:p>
        </p:txBody>
      </p:sp>
      <p:pic>
        <p:nvPicPr>
          <p:cNvPr id="405" name="Google Shape;405;p37"/>
          <p:cNvPicPr preferRelativeResize="0"/>
          <p:nvPr/>
        </p:nvPicPr>
        <p:blipFill>
          <a:blip r:embed="rId3">
            <a:alphaModFix/>
          </a:blip>
          <a:stretch>
            <a:fillRect/>
          </a:stretch>
        </p:blipFill>
        <p:spPr>
          <a:xfrm>
            <a:off x="11578253" y="0"/>
            <a:ext cx="465484" cy="1571025"/>
          </a:xfrm>
          <a:prstGeom prst="rect">
            <a:avLst/>
          </a:prstGeom>
          <a:noFill/>
          <a:ln w="9525" cap="flat" cmpd="sng">
            <a:solidFill>
              <a:schemeClr val="accent1"/>
            </a:solidFill>
            <a:prstDash val="solid"/>
            <a:round/>
            <a:headEnd type="none" w="sm" len="sm"/>
            <a:tailEnd type="none" w="sm" len="sm"/>
          </a:ln>
        </p:spPr>
      </p:pic>
      <p:sp>
        <p:nvSpPr>
          <p:cNvPr id="406" name="Google Shape;406;p37"/>
          <p:cNvSpPr/>
          <p:nvPr/>
        </p:nvSpPr>
        <p:spPr>
          <a:xfrm>
            <a:off x="6303450" y="1571025"/>
            <a:ext cx="5757300" cy="4722600"/>
          </a:xfrm>
          <a:prstGeom prst="round2DiagRect">
            <a:avLst>
              <a:gd name="adj1" fmla="val 16667"/>
              <a:gd name="adj2" fmla="val 0"/>
            </a:avLst>
          </a:prstGeom>
          <a:noFill/>
          <a:ln w="9525" cap="flat" cmpd="sng">
            <a:solidFill>
              <a:schemeClr val="accent1"/>
            </a:solidFill>
            <a:prstDash val="solid"/>
            <a:round/>
            <a:headEnd type="none" w="sm" len="sm"/>
            <a:tailEnd type="none" w="sm" len="sm"/>
          </a:ln>
        </p:spPr>
        <p:txBody>
          <a:bodyPr spcFirstLastPara="1" wrap="square" lIns="91425" tIns="0" rIns="91425" bIns="91425" anchor="t" anchorCtr="0">
            <a:noAutofit/>
          </a:bodyPr>
          <a:lstStyle/>
          <a:p>
            <a:pPr marL="0" marR="0" lvl="0" indent="0" algn="ctr" rtl="0">
              <a:lnSpc>
                <a:spcPct val="90000"/>
              </a:lnSpc>
              <a:spcBef>
                <a:spcPts val="0"/>
              </a:spcBef>
              <a:spcAft>
                <a:spcPts val="0"/>
              </a:spcAft>
              <a:buNone/>
            </a:pPr>
            <a:r>
              <a:rPr lang="en-US">
                <a:solidFill>
                  <a:srgbClr val="980000"/>
                </a:solidFill>
                <a:latin typeface="Libre Baskerville"/>
                <a:ea typeface="Libre Baskerville"/>
                <a:cs typeface="Libre Baskerville"/>
                <a:sym typeface="Libre Baskerville"/>
              </a:rPr>
              <a:t>Multiple Linear Regression</a:t>
            </a:r>
            <a:endParaRPr>
              <a:solidFill>
                <a:srgbClr val="980000"/>
              </a:solidFill>
              <a:latin typeface="Libre Baskerville"/>
              <a:ea typeface="Libre Baskerville"/>
              <a:cs typeface="Libre Baskerville"/>
              <a:sym typeface="Libre Baskerville"/>
            </a:endParaRPr>
          </a:p>
          <a:p>
            <a:pPr marL="0" marR="0" lvl="0" indent="0" algn="ctr" rtl="0">
              <a:lnSpc>
                <a:spcPct val="90000"/>
              </a:lnSpc>
              <a:spcBef>
                <a:spcPts val="0"/>
              </a:spcBef>
              <a:spcAft>
                <a:spcPts val="0"/>
              </a:spcAft>
              <a:buNone/>
            </a:pPr>
            <a:r>
              <a:rPr lang="en-US">
                <a:solidFill>
                  <a:srgbClr val="980000"/>
                </a:solidFill>
                <a:latin typeface="Libre Baskerville"/>
                <a:ea typeface="Libre Baskerville"/>
                <a:cs typeface="Libre Baskerville"/>
                <a:sym typeface="Libre Baskerville"/>
              </a:rPr>
              <a:t>All Countries</a:t>
            </a:r>
            <a:endParaRPr>
              <a:solidFill>
                <a:srgbClr val="980000"/>
              </a:solidFill>
            </a:endParaRPr>
          </a:p>
        </p:txBody>
      </p:sp>
      <p:pic>
        <p:nvPicPr>
          <p:cNvPr id="407" name="Google Shape;407;p37"/>
          <p:cNvPicPr preferRelativeResize="0"/>
          <p:nvPr/>
        </p:nvPicPr>
        <p:blipFill>
          <a:blip r:embed="rId4">
            <a:alphaModFix/>
          </a:blip>
          <a:stretch>
            <a:fillRect/>
          </a:stretch>
        </p:blipFill>
        <p:spPr>
          <a:xfrm>
            <a:off x="632150" y="2259750"/>
            <a:ext cx="2018916" cy="259575"/>
          </a:xfrm>
          <a:prstGeom prst="rect">
            <a:avLst/>
          </a:prstGeom>
          <a:noFill/>
          <a:ln w="9525" cap="flat" cmpd="sng">
            <a:solidFill>
              <a:schemeClr val="accent1"/>
            </a:solidFill>
            <a:prstDash val="solid"/>
            <a:round/>
            <a:headEnd type="none" w="sm" len="sm"/>
            <a:tailEnd type="none" w="sm" len="sm"/>
          </a:ln>
        </p:spPr>
      </p:pic>
      <p:pic>
        <p:nvPicPr>
          <p:cNvPr id="408" name="Google Shape;408;p37"/>
          <p:cNvPicPr preferRelativeResize="0"/>
          <p:nvPr/>
        </p:nvPicPr>
        <p:blipFill>
          <a:blip r:embed="rId5">
            <a:alphaModFix/>
          </a:blip>
          <a:stretch>
            <a:fillRect/>
          </a:stretch>
        </p:blipFill>
        <p:spPr>
          <a:xfrm>
            <a:off x="632151" y="2615250"/>
            <a:ext cx="1116375" cy="630300"/>
          </a:xfrm>
          <a:prstGeom prst="rect">
            <a:avLst/>
          </a:prstGeom>
          <a:noFill/>
          <a:ln w="9525" cap="flat" cmpd="sng">
            <a:solidFill>
              <a:schemeClr val="accent1"/>
            </a:solidFill>
            <a:prstDash val="solid"/>
            <a:round/>
            <a:headEnd type="none" w="sm" len="sm"/>
            <a:tailEnd type="none" w="sm" len="sm"/>
          </a:ln>
        </p:spPr>
      </p:pic>
      <p:pic>
        <p:nvPicPr>
          <p:cNvPr id="409" name="Google Shape;409;p37"/>
          <p:cNvPicPr preferRelativeResize="0"/>
          <p:nvPr/>
        </p:nvPicPr>
        <p:blipFill>
          <a:blip r:embed="rId6">
            <a:alphaModFix/>
          </a:blip>
          <a:stretch>
            <a:fillRect/>
          </a:stretch>
        </p:blipFill>
        <p:spPr>
          <a:xfrm>
            <a:off x="3214537" y="2259761"/>
            <a:ext cx="2743200" cy="2420476"/>
          </a:xfrm>
          <a:prstGeom prst="rect">
            <a:avLst/>
          </a:prstGeom>
          <a:noFill/>
          <a:ln w="9525" cap="flat" cmpd="sng">
            <a:solidFill>
              <a:schemeClr val="accent1"/>
            </a:solidFill>
            <a:prstDash val="solid"/>
            <a:round/>
            <a:headEnd type="none" w="sm" len="sm"/>
            <a:tailEnd type="none" w="sm" len="sm"/>
          </a:ln>
        </p:spPr>
      </p:pic>
      <p:pic>
        <p:nvPicPr>
          <p:cNvPr id="410" name="Google Shape;410;p37"/>
          <p:cNvPicPr preferRelativeResize="0"/>
          <p:nvPr/>
        </p:nvPicPr>
        <p:blipFill>
          <a:blip r:embed="rId7">
            <a:alphaModFix/>
          </a:blip>
          <a:stretch>
            <a:fillRect/>
          </a:stretch>
        </p:blipFill>
        <p:spPr>
          <a:xfrm>
            <a:off x="632150" y="3341475"/>
            <a:ext cx="2393468" cy="504200"/>
          </a:xfrm>
          <a:prstGeom prst="rect">
            <a:avLst/>
          </a:prstGeom>
          <a:noFill/>
          <a:ln w="9525" cap="flat" cmpd="sng">
            <a:solidFill>
              <a:schemeClr val="accent1"/>
            </a:solidFill>
            <a:prstDash val="solid"/>
            <a:round/>
            <a:headEnd type="none" w="sm" len="sm"/>
            <a:tailEnd type="none" w="sm" len="sm"/>
          </a:ln>
        </p:spPr>
      </p:pic>
      <p:pic>
        <p:nvPicPr>
          <p:cNvPr id="411" name="Google Shape;411;p37"/>
          <p:cNvPicPr preferRelativeResize="0"/>
          <p:nvPr/>
        </p:nvPicPr>
        <p:blipFill>
          <a:blip r:embed="rId8">
            <a:alphaModFix/>
          </a:blip>
          <a:stretch>
            <a:fillRect/>
          </a:stretch>
        </p:blipFill>
        <p:spPr>
          <a:xfrm>
            <a:off x="6521200" y="2259750"/>
            <a:ext cx="2088673" cy="259575"/>
          </a:xfrm>
          <a:prstGeom prst="rect">
            <a:avLst/>
          </a:prstGeom>
          <a:noFill/>
          <a:ln w="9525" cap="flat" cmpd="sng">
            <a:solidFill>
              <a:schemeClr val="accent1"/>
            </a:solidFill>
            <a:prstDash val="solid"/>
            <a:round/>
            <a:headEnd type="none" w="sm" len="sm"/>
            <a:tailEnd type="none" w="sm" len="sm"/>
          </a:ln>
        </p:spPr>
      </p:pic>
      <p:pic>
        <p:nvPicPr>
          <p:cNvPr id="412" name="Google Shape;412;p37"/>
          <p:cNvPicPr preferRelativeResize="0"/>
          <p:nvPr/>
        </p:nvPicPr>
        <p:blipFill>
          <a:blip r:embed="rId9">
            <a:alphaModFix/>
          </a:blip>
          <a:stretch>
            <a:fillRect/>
          </a:stretch>
        </p:blipFill>
        <p:spPr>
          <a:xfrm>
            <a:off x="6521200" y="2592100"/>
            <a:ext cx="1042350" cy="1052775"/>
          </a:xfrm>
          <a:prstGeom prst="rect">
            <a:avLst/>
          </a:prstGeom>
          <a:noFill/>
          <a:ln w="9525" cap="flat" cmpd="sng">
            <a:solidFill>
              <a:schemeClr val="accent1"/>
            </a:solidFill>
            <a:prstDash val="solid"/>
            <a:round/>
            <a:headEnd type="none" w="sm" len="sm"/>
            <a:tailEnd type="none" w="sm" len="sm"/>
          </a:ln>
        </p:spPr>
      </p:pic>
      <p:pic>
        <p:nvPicPr>
          <p:cNvPr id="413" name="Google Shape;413;p37"/>
          <p:cNvPicPr preferRelativeResize="0"/>
          <p:nvPr/>
        </p:nvPicPr>
        <p:blipFill>
          <a:blip r:embed="rId10">
            <a:alphaModFix/>
          </a:blip>
          <a:stretch>
            <a:fillRect/>
          </a:stretch>
        </p:blipFill>
        <p:spPr>
          <a:xfrm>
            <a:off x="9121400" y="2233375"/>
            <a:ext cx="2743201" cy="2391250"/>
          </a:xfrm>
          <a:prstGeom prst="rect">
            <a:avLst/>
          </a:prstGeom>
          <a:noFill/>
          <a:ln w="9525" cap="flat" cmpd="sng">
            <a:solidFill>
              <a:schemeClr val="accent1"/>
            </a:solidFill>
            <a:prstDash val="solid"/>
            <a:round/>
            <a:headEnd type="none" w="sm" len="sm"/>
            <a:tailEnd type="none" w="sm" len="sm"/>
          </a:ln>
        </p:spPr>
      </p:pic>
      <p:pic>
        <p:nvPicPr>
          <p:cNvPr id="414" name="Google Shape;414;p37"/>
          <p:cNvPicPr preferRelativeResize="0"/>
          <p:nvPr/>
        </p:nvPicPr>
        <p:blipFill>
          <a:blip r:embed="rId11">
            <a:alphaModFix/>
          </a:blip>
          <a:stretch>
            <a:fillRect/>
          </a:stretch>
        </p:blipFill>
        <p:spPr>
          <a:xfrm>
            <a:off x="6531526" y="3766775"/>
            <a:ext cx="2451675" cy="504200"/>
          </a:xfrm>
          <a:prstGeom prst="rect">
            <a:avLst/>
          </a:prstGeom>
          <a:noFill/>
          <a:ln w="9525" cap="flat" cmpd="sng">
            <a:solidFill>
              <a:schemeClr val="accent1"/>
            </a:solidFill>
            <a:prstDash val="solid"/>
            <a:round/>
            <a:headEnd type="none" w="sm" len="sm"/>
            <a:tailEnd type="none" w="sm" len="sm"/>
          </a:ln>
        </p:spPr>
      </p:pic>
      <p:sp>
        <p:nvSpPr>
          <p:cNvPr id="415" name="Google Shape;415;p37"/>
          <p:cNvSpPr/>
          <p:nvPr/>
        </p:nvSpPr>
        <p:spPr>
          <a:xfrm>
            <a:off x="6453475" y="3706525"/>
            <a:ext cx="1373400" cy="6303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cxnSp>
        <p:nvCxnSpPr>
          <p:cNvPr id="416" name="Google Shape;416;p37"/>
          <p:cNvCxnSpPr/>
          <p:nvPr/>
        </p:nvCxnSpPr>
        <p:spPr>
          <a:xfrm>
            <a:off x="9416800" y="2323625"/>
            <a:ext cx="1138200" cy="385800"/>
          </a:xfrm>
          <a:prstGeom prst="straightConnector1">
            <a:avLst/>
          </a:prstGeom>
          <a:noFill/>
          <a:ln w="9525" cap="flat" cmpd="sng">
            <a:solidFill>
              <a:schemeClr val="accent2"/>
            </a:solidFill>
            <a:prstDash val="solid"/>
            <a:round/>
            <a:headEnd type="none" w="med" len="med"/>
            <a:tailEnd type="triangle" w="med" len="med"/>
          </a:ln>
        </p:spPr>
      </p:cxnSp>
      <p:cxnSp>
        <p:nvCxnSpPr>
          <p:cNvPr id="417" name="Google Shape;417;p37"/>
          <p:cNvCxnSpPr/>
          <p:nvPr/>
        </p:nvCxnSpPr>
        <p:spPr>
          <a:xfrm rot="10800000" flipH="1">
            <a:off x="11072525" y="2615150"/>
            <a:ext cx="338700" cy="122400"/>
          </a:xfrm>
          <a:prstGeom prst="straightConnector1">
            <a:avLst/>
          </a:prstGeom>
          <a:noFill/>
          <a:ln w="9525" cap="flat" cmpd="sng">
            <a:solidFill>
              <a:schemeClr val="accent2"/>
            </a:solidFill>
            <a:prstDash val="solid"/>
            <a:round/>
            <a:headEnd type="none" w="med" len="med"/>
            <a:tailEnd type="triangle" w="med" len="med"/>
          </a:ln>
        </p:spPr>
      </p:cxnSp>
      <p:sp>
        <p:nvSpPr>
          <p:cNvPr id="418" name="Google Shape;418;p37"/>
          <p:cNvSpPr txBox="1"/>
          <p:nvPr/>
        </p:nvSpPr>
        <p:spPr>
          <a:xfrm>
            <a:off x="6876800" y="4270975"/>
            <a:ext cx="818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solidFill>
                  <a:schemeClr val="accent2"/>
                </a:solidFill>
                <a:latin typeface="Gill Sans"/>
                <a:ea typeface="Gill Sans"/>
                <a:cs typeface="Gill Sans"/>
                <a:sym typeface="Gill Sans"/>
              </a:rPr>
              <a:t>better</a:t>
            </a:r>
            <a:endParaRPr b="1">
              <a:solidFill>
                <a:schemeClr val="accent2"/>
              </a:solidFill>
              <a:latin typeface="Gill Sans"/>
              <a:ea typeface="Gill Sans"/>
              <a:cs typeface="Gill Sans"/>
              <a:sym typeface="Gill Sans"/>
            </a:endParaRPr>
          </a:p>
        </p:txBody>
      </p:sp>
      <p:cxnSp>
        <p:nvCxnSpPr>
          <p:cNvPr id="419" name="Google Shape;419;p37"/>
          <p:cNvCxnSpPr/>
          <p:nvPr/>
        </p:nvCxnSpPr>
        <p:spPr>
          <a:xfrm>
            <a:off x="9416800" y="2259750"/>
            <a:ext cx="2041500" cy="308400"/>
          </a:xfrm>
          <a:prstGeom prst="straightConnector1">
            <a:avLst/>
          </a:prstGeom>
          <a:noFill/>
          <a:ln w="19050" cap="flat" cmpd="sng">
            <a:solidFill>
              <a:schemeClr val="accent2"/>
            </a:solidFill>
            <a:prstDash val="dash"/>
            <a:round/>
            <a:headEnd type="none" w="med" len="med"/>
            <a:tailEnd type="triangle" w="med" len="med"/>
          </a:ln>
        </p:spPr>
      </p:cxnSp>
      <p:cxnSp>
        <p:nvCxnSpPr>
          <p:cNvPr id="420" name="Google Shape;420;p37"/>
          <p:cNvCxnSpPr/>
          <p:nvPr/>
        </p:nvCxnSpPr>
        <p:spPr>
          <a:xfrm>
            <a:off x="10598363" y="2709425"/>
            <a:ext cx="430800" cy="9300"/>
          </a:xfrm>
          <a:prstGeom prst="straightConnector1">
            <a:avLst/>
          </a:prstGeom>
          <a:noFill/>
          <a:ln w="9525" cap="flat" cmpd="sng">
            <a:solidFill>
              <a:schemeClr val="accent2"/>
            </a:solidFill>
            <a:prstDash val="solid"/>
            <a:round/>
            <a:headEnd type="none" w="med" len="med"/>
            <a:tailEnd type="triangle" w="med" len="med"/>
          </a:ln>
        </p:spPr>
      </p:cxnSp>
      <p:sp>
        <p:nvSpPr>
          <p:cNvPr id="421" name="Google Shape;421;p37"/>
          <p:cNvSpPr/>
          <p:nvPr/>
        </p:nvSpPr>
        <p:spPr>
          <a:xfrm>
            <a:off x="566300" y="3341475"/>
            <a:ext cx="1373400" cy="6303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7"/>
          <p:cNvSpPr txBox="1"/>
          <p:nvPr/>
        </p:nvSpPr>
        <p:spPr>
          <a:xfrm>
            <a:off x="632150" y="3941600"/>
            <a:ext cx="1587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solidFill>
                  <a:schemeClr val="accent2"/>
                </a:solidFill>
                <a:latin typeface="Gill Sans"/>
                <a:ea typeface="Gill Sans"/>
                <a:cs typeface="Gill Sans"/>
                <a:sym typeface="Gill Sans"/>
              </a:rPr>
              <a:t>benchmark</a:t>
            </a:r>
            <a:endParaRPr b="1">
              <a:solidFill>
                <a:schemeClr val="accent2"/>
              </a:solidFill>
              <a:latin typeface="Gill Sans"/>
              <a:ea typeface="Gill Sans"/>
              <a:cs typeface="Gill Sans"/>
              <a:sym typeface="Gill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38"/>
          <p:cNvSpPr txBox="1">
            <a:spLocks noGrp="1"/>
          </p:cNvSpPr>
          <p:nvPr>
            <p:ph type="sldNum" idx="12"/>
          </p:nvPr>
        </p:nvSpPr>
        <p:spPr>
          <a:xfrm>
            <a:off x="9208008"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
        <p:nvSpPr>
          <p:cNvPr id="428" name="Google Shape;428;p38"/>
          <p:cNvSpPr txBox="1">
            <a:spLocks noGrp="1"/>
          </p:cNvSpPr>
          <p:nvPr>
            <p:ph type="ftr" idx="11"/>
          </p:nvPr>
        </p:nvSpPr>
        <p:spPr>
          <a:xfrm>
            <a:off x="172175" y="6501350"/>
            <a:ext cx="1850400" cy="238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000">
                <a:solidFill>
                  <a:schemeClr val="accent3"/>
                </a:solidFill>
              </a:rPr>
              <a:t>Sustainability around the World</a:t>
            </a:r>
            <a:endParaRPr sz="200"/>
          </a:p>
        </p:txBody>
      </p:sp>
      <p:sp>
        <p:nvSpPr>
          <p:cNvPr id="429" name="Google Shape;429;p38"/>
          <p:cNvSpPr txBox="1">
            <a:spLocks noGrp="1"/>
          </p:cNvSpPr>
          <p:nvPr>
            <p:ph type="title"/>
          </p:nvPr>
        </p:nvSpPr>
        <p:spPr>
          <a:xfrm>
            <a:off x="838200" y="380999"/>
            <a:ext cx="10515600" cy="1326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2500">
                <a:solidFill>
                  <a:srgbClr val="BF9000"/>
                </a:solidFill>
              </a:rPr>
              <a:t>Methods -  Time Series Analysis / Models &amp; Predictions</a:t>
            </a:r>
            <a:endParaRPr sz="2500">
              <a:solidFill>
                <a:srgbClr val="BF9000"/>
              </a:solidFill>
            </a:endParaRPr>
          </a:p>
          <a:p>
            <a:pPr marL="0" lvl="0" indent="0" algn="ctr" rtl="0">
              <a:spcBef>
                <a:spcPts val="0"/>
              </a:spcBef>
              <a:spcAft>
                <a:spcPts val="0"/>
              </a:spcAft>
              <a:buNone/>
            </a:pPr>
            <a:r>
              <a:rPr lang="en-US" sz="2000">
                <a:solidFill>
                  <a:srgbClr val="BF9000"/>
                </a:solidFill>
              </a:rPr>
              <a:t>Predict EPI </a:t>
            </a:r>
            <a:r>
              <a:rPr lang="en-US" sz="2000" b="1">
                <a:solidFill>
                  <a:srgbClr val="BF9000"/>
                </a:solidFill>
              </a:rPr>
              <a:t>2022</a:t>
            </a:r>
            <a:endParaRPr sz="2000" b="1">
              <a:solidFill>
                <a:srgbClr val="BF9000"/>
              </a:solidFill>
            </a:endParaRPr>
          </a:p>
        </p:txBody>
      </p:sp>
      <p:sp>
        <p:nvSpPr>
          <p:cNvPr id="430" name="Google Shape;430;p38"/>
          <p:cNvSpPr/>
          <p:nvPr/>
        </p:nvSpPr>
        <p:spPr>
          <a:xfrm>
            <a:off x="442150" y="1571025"/>
            <a:ext cx="5757300" cy="4722600"/>
          </a:xfrm>
          <a:prstGeom prst="round2DiagRect">
            <a:avLst>
              <a:gd name="adj1" fmla="val 16667"/>
              <a:gd name="adj2" fmla="val 0"/>
            </a:avLst>
          </a:prstGeom>
          <a:noFill/>
          <a:ln w="9525" cap="flat" cmpd="sng">
            <a:solidFill>
              <a:schemeClr val="accent1"/>
            </a:solidFill>
            <a:prstDash val="solid"/>
            <a:round/>
            <a:headEnd type="none" w="sm" len="sm"/>
            <a:tailEnd type="none" w="sm" len="sm"/>
          </a:ln>
        </p:spPr>
        <p:txBody>
          <a:bodyPr spcFirstLastPara="1" wrap="square" lIns="91425" tIns="0" rIns="91425" bIns="91425" anchor="t" anchorCtr="0">
            <a:noAutofit/>
          </a:bodyPr>
          <a:lstStyle/>
          <a:p>
            <a:pPr marL="0" marR="0" lvl="0" indent="0" algn="ctr" rtl="0">
              <a:lnSpc>
                <a:spcPct val="90000"/>
              </a:lnSpc>
              <a:spcBef>
                <a:spcPts val="0"/>
              </a:spcBef>
              <a:spcAft>
                <a:spcPts val="0"/>
              </a:spcAft>
              <a:buNone/>
            </a:pPr>
            <a:r>
              <a:rPr lang="en-US">
                <a:solidFill>
                  <a:srgbClr val="980000"/>
                </a:solidFill>
                <a:latin typeface="Libre Baskerville"/>
                <a:ea typeface="Libre Baskerville"/>
                <a:cs typeface="Libre Baskerville"/>
                <a:sym typeface="Libre Baskerville"/>
              </a:rPr>
              <a:t>Simple Linear Regression</a:t>
            </a:r>
            <a:endParaRPr>
              <a:solidFill>
                <a:srgbClr val="980000"/>
              </a:solidFill>
              <a:latin typeface="Libre Baskerville"/>
              <a:ea typeface="Libre Baskerville"/>
              <a:cs typeface="Libre Baskerville"/>
              <a:sym typeface="Libre Baskerville"/>
            </a:endParaRPr>
          </a:p>
          <a:p>
            <a:pPr marL="0" marR="0" lvl="0" indent="0" algn="ctr" rtl="0">
              <a:lnSpc>
                <a:spcPct val="90000"/>
              </a:lnSpc>
              <a:spcBef>
                <a:spcPts val="0"/>
              </a:spcBef>
              <a:spcAft>
                <a:spcPts val="0"/>
              </a:spcAft>
              <a:buNone/>
            </a:pPr>
            <a:r>
              <a:rPr lang="en-US">
                <a:solidFill>
                  <a:srgbClr val="980000"/>
                </a:solidFill>
                <a:latin typeface="Libre Baskerville"/>
                <a:ea typeface="Libre Baskerville"/>
                <a:cs typeface="Libre Baskerville"/>
                <a:sym typeface="Libre Baskerville"/>
              </a:rPr>
              <a:t>All Countries</a:t>
            </a:r>
            <a:endParaRPr>
              <a:solidFill>
                <a:srgbClr val="980000"/>
              </a:solidFill>
            </a:endParaRPr>
          </a:p>
        </p:txBody>
      </p:sp>
      <p:pic>
        <p:nvPicPr>
          <p:cNvPr id="431" name="Google Shape;431;p38"/>
          <p:cNvPicPr preferRelativeResize="0"/>
          <p:nvPr/>
        </p:nvPicPr>
        <p:blipFill>
          <a:blip r:embed="rId3">
            <a:alphaModFix/>
          </a:blip>
          <a:stretch>
            <a:fillRect/>
          </a:stretch>
        </p:blipFill>
        <p:spPr>
          <a:xfrm>
            <a:off x="11578253" y="0"/>
            <a:ext cx="465484" cy="1571025"/>
          </a:xfrm>
          <a:prstGeom prst="rect">
            <a:avLst/>
          </a:prstGeom>
          <a:noFill/>
          <a:ln w="9525" cap="flat" cmpd="sng">
            <a:solidFill>
              <a:schemeClr val="accent1"/>
            </a:solidFill>
            <a:prstDash val="solid"/>
            <a:round/>
            <a:headEnd type="none" w="sm" len="sm"/>
            <a:tailEnd type="none" w="sm" len="sm"/>
          </a:ln>
        </p:spPr>
      </p:pic>
      <p:sp>
        <p:nvSpPr>
          <p:cNvPr id="432" name="Google Shape;432;p38"/>
          <p:cNvSpPr/>
          <p:nvPr/>
        </p:nvSpPr>
        <p:spPr>
          <a:xfrm>
            <a:off x="6303450" y="1571025"/>
            <a:ext cx="5757300" cy="4722600"/>
          </a:xfrm>
          <a:prstGeom prst="round2DiagRect">
            <a:avLst>
              <a:gd name="adj1" fmla="val 16667"/>
              <a:gd name="adj2" fmla="val 0"/>
            </a:avLst>
          </a:prstGeom>
          <a:noFill/>
          <a:ln w="9525" cap="flat" cmpd="sng">
            <a:solidFill>
              <a:schemeClr val="accent1"/>
            </a:solidFill>
            <a:prstDash val="solid"/>
            <a:round/>
            <a:headEnd type="none" w="sm" len="sm"/>
            <a:tailEnd type="none" w="sm" len="sm"/>
          </a:ln>
        </p:spPr>
        <p:txBody>
          <a:bodyPr spcFirstLastPara="1" wrap="square" lIns="91425" tIns="0" rIns="91425" bIns="91425" anchor="t" anchorCtr="0">
            <a:noAutofit/>
          </a:bodyPr>
          <a:lstStyle/>
          <a:p>
            <a:pPr marL="0" marR="0" lvl="0" indent="0" algn="ctr" rtl="0">
              <a:lnSpc>
                <a:spcPct val="90000"/>
              </a:lnSpc>
              <a:spcBef>
                <a:spcPts val="0"/>
              </a:spcBef>
              <a:spcAft>
                <a:spcPts val="0"/>
              </a:spcAft>
              <a:buNone/>
            </a:pPr>
            <a:r>
              <a:rPr lang="en-US">
                <a:solidFill>
                  <a:srgbClr val="980000"/>
                </a:solidFill>
                <a:latin typeface="Libre Baskerville"/>
                <a:ea typeface="Libre Baskerville"/>
                <a:cs typeface="Libre Baskerville"/>
                <a:sym typeface="Libre Baskerville"/>
              </a:rPr>
              <a:t>Multiple Linear Regression</a:t>
            </a:r>
            <a:endParaRPr>
              <a:solidFill>
                <a:srgbClr val="980000"/>
              </a:solidFill>
              <a:latin typeface="Libre Baskerville"/>
              <a:ea typeface="Libre Baskerville"/>
              <a:cs typeface="Libre Baskerville"/>
              <a:sym typeface="Libre Baskerville"/>
            </a:endParaRPr>
          </a:p>
          <a:p>
            <a:pPr marL="0" marR="0" lvl="0" indent="0" algn="ctr" rtl="0">
              <a:lnSpc>
                <a:spcPct val="90000"/>
              </a:lnSpc>
              <a:spcBef>
                <a:spcPts val="0"/>
              </a:spcBef>
              <a:spcAft>
                <a:spcPts val="0"/>
              </a:spcAft>
              <a:buNone/>
            </a:pPr>
            <a:r>
              <a:rPr lang="en-US">
                <a:solidFill>
                  <a:srgbClr val="980000"/>
                </a:solidFill>
                <a:latin typeface="Libre Baskerville"/>
                <a:ea typeface="Libre Baskerville"/>
                <a:cs typeface="Libre Baskerville"/>
                <a:sym typeface="Libre Baskerville"/>
              </a:rPr>
              <a:t>All Countries</a:t>
            </a:r>
            <a:endParaRPr>
              <a:solidFill>
                <a:srgbClr val="980000"/>
              </a:solidFill>
            </a:endParaRPr>
          </a:p>
        </p:txBody>
      </p:sp>
      <p:pic>
        <p:nvPicPr>
          <p:cNvPr id="433" name="Google Shape;433;p38"/>
          <p:cNvPicPr preferRelativeResize="0"/>
          <p:nvPr/>
        </p:nvPicPr>
        <p:blipFill>
          <a:blip r:embed="rId4">
            <a:alphaModFix/>
          </a:blip>
          <a:stretch>
            <a:fillRect/>
          </a:stretch>
        </p:blipFill>
        <p:spPr>
          <a:xfrm>
            <a:off x="650975" y="2353800"/>
            <a:ext cx="2209553" cy="259575"/>
          </a:xfrm>
          <a:prstGeom prst="rect">
            <a:avLst/>
          </a:prstGeom>
          <a:noFill/>
          <a:ln w="9525" cap="flat" cmpd="sng">
            <a:solidFill>
              <a:schemeClr val="accent1"/>
            </a:solidFill>
            <a:prstDash val="solid"/>
            <a:round/>
            <a:headEnd type="none" w="sm" len="sm"/>
            <a:tailEnd type="none" w="sm" len="sm"/>
          </a:ln>
        </p:spPr>
      </p:pic>
      <p:pic>
        <p:nvPicPr>
          <p:cNvPr id="434" name="Google Shape;434;p38"/>
          <p:cNvPicPr preferRelativeResize="0"/>
          <p:nvPr/>
        </p:nvPicPr>
        <p:blipFill>
          <a:blip r:embed="rId5">
            <a:alphaModFix/>
          </a:blip>
          <a:stretch>
            <a:fillRect/>
          </a:stretch>
        </p:blipFill>
        <p:spPr>
          <a:xfrm>
            <a:off x="650974" y="2826399"/>
            <a:ext cx="1080000" cy="650125"/>
          </a:xfrm>
          <a:prstGeom prst="rect">
            <a:avLst/>
          </a:prstGeom>
          <a:noFill/>
          <a:ln w="9525" cap="flat" cmpd="sng">
            <a:solidFill>
              <a:schemeClr val="accent1"/>
            </a:solidFill>
            <a:prstDash val="solid"/>
            <a:round/>
            <a:headEnd type="none" w="sm" len="sm"/>
            <a:tailEnd type="none" w="sm" len="sm"/>
          </a:ln>
        </p:spPr>
      </p:pic>
      <p:pic>
        <p:nvPicPr>
          <p:cNvPr id="435" name="Google Shape;435;p38"/>
          <p:cNvPicPr preferRelativeResize="0"/>
          <p:nvPr/>
        </p:nvPicPr>
        <p:blipFill>
          <a:blip r:embed="rId6">
            <a:alphaModFix/>
          </a:blip>
          <a:stretch>
            <a:fillRect/>
          </a:stretch>
        </p:blipFill>
        <p:spPr>
          <a:xfrm>
            <a:off x="3162299" y="2353800"/>
            <a:ext cx="2743200" cy="2399004"/>
          </a:xfrm>
          <a:prstGeom prst="rect">
            <a:avLst/>
          </a:prstGeom>
          <a:noFill/>
          <a:ln w="9525" cap="flat" cmpd="sng">
            <a:solidFill>
              <a:schemeClr val="accent1"/>
            </a:solidFill>
            <a:prstDash val="solid"/>
            <a:round/>
            <a:headEnd type="none" w="sm" len="sm"/>
            <a:tailEnd type="none" w="sm" len="sm"/>
          </a:ln>
        </p:spPr>
      </p:pic>
      <p:pic>
        <p:nvPicPr>
          <p:cNvPr id="436" name="Google Shape;436;p38"/>
          <p:cNvPicPr preferRelativeResize="0"/>
          <p:nvPr/>
        </p:nvPicPr>
        <p:blipFill>
          <a:blip r:embed="rId7">
            <a:alphaModFix/>
          </a:blip>
          <a:stretch>
            <a:fillRect/>
          </a:stretch>
        </p:blipFill>
        <p:spPr>
          <a:xfrm>
            <a:off x="650975" y="3627625"/>
            <a:ext cx="2321775" cy="464375"/>
          </a:xfrm>
          <a:prstGeom prst="rect">
            <a:avLst/>
          </a:prstGeom>
          <a:noFill/>
          <a:ln w="9525" cap="flat" cmpd="sng">
            <a:solidFill>
              <a:schemeClr val="accent1"/>
            </a:solidFill>
            <a:prstDash val="solid"/>
            <a:round/>
            <a:headEnd type="none" w="sm" len="sm"/>
            <a:tailEnd type="none" w="sm" len="sm"/>
          </a:ln>
        </p:spPr>
      </p:pic>
      <p:pic>
        <p:nvPicPr>
          <p:cNvPr id="437" name="Google Shape;437;p38"/>
          <p:cNvPicPr preferRelativeResize="0"/>
          <p:nvPr/>
        </p:nvPicPr>
        <p:blipFill>
          <a:blip r:embed="rId8">
            <a:alphaModFix/>
          </a:blip>
          <a:stretch>
            <a:fillRect/>
          </a:stretch>
        </p:blipFill>
        <p:spPr>
          <a:xfrm>
            <a:off x="6549425" y="2353800"/>
            <a:ext cx="2372400" cy="299100"/>
          </a:xfrm>
          <a:prstGeom prst="rect">
            <a:avLst/>
          </a:prstGeom>
          <a:noFill/>
          <a:ln w="9525" cap="flat" cmpd="sng">
            <a:solidFill>
              <a:schemeClr val="accent1"/>
            </a:solidFill>
            <a:prstDash val="solid"/>
            <a:round/>
            <a:headEnd type="none" w="sm" len="sm"/>
            <a:tailEnd type="none" w="sm" len="sm"/>
          </a:ln>
        </p:spPr>
      </p:pic>
      <p:pic>
        <p:nvPicPr>
          <p:cNvPr id="438" name="Google Shape;438;p38"/>
          <p:cNvPicPr preferRelativeResize="0"/>
          <p:nvPr/>
        </p:nvPicPr>
        <p:blipFill>
          <a:blip r:embed="rId9">
            <a:alphaModFix/>
          </a:blip>
          <a:stretch>
            <a:fillRect/>
          </a:stretch>
        </p:blipFill>
        <p:spPr>
          <a:xfrm>
            <a:off x="6549425" y="2769900"/>
            <a:ext cx="1080000" cy="1101818"/>
          </a:xfrm>
          <a:prstGeom prst="rect">
            <a:avLst/>
          </a:prstGeom>
          <a:noFill/>
          <a:ln w="9525" cap="flat" cmpd="sng">
            <a:solidFill>
              <a:schemeClr val="accent1"/>
            </a:solidFill>
            <a:prstDash val="solid"/>
            <a:round/>
            <a:headEnd type="none" w="sm" len="sm"/>
            <a:tailEnd type="none" w="sm" len="sm"/>
          </a:ln>
        </p:spPr>
      </p:pic>
      <p:pic>
        <p:nvPicPr>
          <p:cNvPr id="439" name="Google Shape;439;p38"/>
          <p:cNvPicPr preferRelativeResize="0"/>
          <p:nvPr/>
        </p:nvPicPr>
        <p:blipFill>
          <a:blip r:embed="rId10">
            <a:alphaModFix/>
          </a:blip>
          <a:stretch>
            <a:fillRect/>
          </a:stretch>
        </p:blipFill>
        <p:spPr>
          <a:xfrm>
            <a:off x="9131250" y="2353801"/>
            <a:ext cx="2618600" cy="2278125"/>
          </a:xfrm>
          <a:prstGeom prst="rect">
            <a:avLst/>
          </a:prstGeom>
          <a:noFill/>
          <a:ln w="9525" cap="flat" cmpd="sng">
            <a:solidFill>
              <a:schemeClr val="accent1"/>
            </a:solidFill>
            <a:prstDash val="solid"/>
            <a:round/>
            <a:headEnd type="none" w="sm" len="sm"/>
            <a:tailEnd type="none" w="sm" len="sm"/>
          </a:ln>
        </p:spPr>
      </p:pic>
      <p:pic>
        <p:nvPicPr>
          <p:cNvPr id="440" name="Google Shape;440;p38"/>
          <p:cNvPicPr preferRelativeResize="0"/>
          <p:nvPr/>
        </p:nvPicPr>
        <p:blipFill>
          <a:blip r:embed="rId11">
            <a:alphaModFix/>
          </a:blip>
          <a:stretch>
            <a:fillRect/>
          </a:stretch>
        </p:blipFill>
        <p:spPr>
          <a:xfrm>
            <a:off x="6574737" y="3988725"/>
            <a:ext cx="2321775" cy="488181"/>
          </a:xfrm>
          <a:prstGeom prst="rect">
            <a:avLst/>
          </a:prstGeom>
          <a:noFill/>
          <a:ln w="9525" cap="flat" cmpd="sng">
            <a:solidFill>
              <a:schemeClr val="accent1"/>
            </a:solidFill>
            <a:prstDash val="solid"/>
            <a:round/>
            <a:headEnd type="none" w="sm" len="sm"/>
            <a:tailEnd type="none" w="sm" len="sm"/>
          </a:ln>
        </p:spPr>
      </p:pic>
      <p:sp>
        <p:nvSpPr>
          <p:cNvPr id="441" name="Google Shape;441;p38"/>
          <p:cNvSpPr/>
          <p:nvPr/>
        </p:nvSpPr>
        <p:spPr>
          <a:xfrm>
            <a:off x="6462875" y="3941700"/>
            <a:ext cx="1373400" cy="6303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8"/>
          <p:cNvSpPr txBox="1"/>
          <p:nvPr/>
        </p:nvSpPr>
        <p:spPr>
          <a:xfrm>
            <a:off x="6462875" y="4515550"/>
            <a:ext cx="15507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solidFill>
                  <a:schemeClr val="accent2"/>
                </a:solidFill>
                <a:latin typeface="Gill Sans"/>
                <a:ea typeface="Gill Sans"/>
                <a:cs typeface="Gill Sans"/>
                <a:sym typeface="Gill Sans"/>
              </a:rPr>
              <a:t>could not beat 2020 RMSE</a:t>
            </a:r>
            <a:endParaRPr b="1">
              <a:solidFill>
                <a:schemeClr val="accent2"/>
              </a:solidFill>
              <a:latin typeface="Gill Sans"/>
              <a:ea typeface="Gill Sans"/>
              <a:cs typeface="Gill Sans"/>
              <a:sym typeface="Gill Sans"/>
            </a:endParaRPr>
          </a:p>
        </p:txBody>
      </p:sp>
      <p:cxnSp>
        <p:nvCxnSpPr>
          <p:cNvPr id="443" name="Google Shape;443;p38"/>
          <p:cNvCxnSpPr/>
          <p:nvPr/>
        </p:nvCxnSpPr>
        <p:spPr>
          <a:xfrm>
            <a:off x="9388575" y="2399100"/>
            <a:ext cx="950100" cy="376200"/>
          </a:xfrm>
          <a:prstGeom prst="straightConnector1">
            <a:avLst/>
          </a:prstGeom>
          <a:noFill/>
          <a:ln w="9525" cap="flat" cmpd="sng">
            <a:solidFill>
              <a:schemeClr val="accent2"/>
            </a:solidFill>
            <a:prstDash val="solid"/>
            <a:round/>
            <a:headEnd type="none" w="med" len="med"/>
            <a:tailEnd type="triangle" w="med" len="med"/>
          </a:ln>
        </p:spPr>
      </p:cxnSp>
      <p:cxnSp>
        <p:nvCxnSpPr>
          <p:cNvPr id="444" name="Google Shape;444;p38"/>
          <p:cNvCxnSpPr/>
          <p:nvPr/>
        </p:nvCxnSpPr>
        <p:spPr>
          <a:xfrm rot="10800000" flipH="1">
            <a:off x="10410250" y="2690400"/>
            <a:ext cx="615300" cy="84900"/>
          </a:xfrm>
          <a:prstGeom prst="straightConnector1">
            <a:avLst/>
          </a:prstGeom>
          <a:noFill/>
          <a:ln w="9525" cap="flat" cmpd="sng">
            <a:solidFill>
              <a:schemeClr val="accent2"/>
            </a:solidFill>
            <a:prstDash val="solid"/>
            <a:round/>
            <a:headEnd type="none" w="med" len="med"/>
            <a:tailEnd type="triangle" w="med" len="med"/>
          </a:ln>
        </p:spPr>
      </p:cxnSp>
      <p:cxnSp>
        <p:nvCxnSpPr>
          <p:cNvPr id="445" name="Google Shape;445;p38"/>
          <p:cNvCxnSpPr/>
          <p:nvPr/>
        </p:nvCxnSpPr>
        <p:spPr>
          <a:xfrm>
            <a:off x="11097125" y="2698275"/>
            <a:ext cx="229500" cy="95700"/>
          </a:xfrm>
          <a:prstGeom prst="straightConnector1">
            <a:avLst/>
          </a:prstGeom>
          <a:noFill/>
          <a:ln w="9525" cap="flat" cmpd="sng">
            <a:solidFill>
              <a:schemeClr val="accent2"/>
            </a:solidFill>
            <a:prstDash val="solid"/>
            <a:round/>
            <a:headEnd type="none" w="med" len="med"/>
            <a:tailEnd type="triangle" w="med" len="me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39"/>
          <p:cNvSpPr txBox="1">
            <a:spLocks noGrp="1"/>
          </p:cNvSpPr>
          <p:nvPr>
            <p:ph type="sldNum" idx="12"/>
          </p:nvPr>
        </p:nvSpPr>
        <p:spPr>
          <a:xfrm>
            <a:off x="9208008"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
        <p:nvSpPr>
          <p:cNvPr id="451" name="Google Shape;451;p39"/>
          <p:cNvSpPr txBox="1">
            <a:spLocks noGrp="1"/>
          </p:cNvSpPr>
          <p:nvPr>
            <p:ph type="ftr" idx="11"/>
          </p:nvPr>
        </p:nvSpPr>
        <p:spPr>
          <a:xfrm>
            <a:off x="172175" y="6501350"/>
            <a:ext cx="1850400" cy="238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000">
                <a:solidFill>
                  <a:schemeClr val="accent3"/>
                </a:solidFill>
              </a:rPr>
              <a:t>Sustainability around the World</a:t>
            </a:r>
            <a:endParaRPr sz="200"/>
          </a:p>
        </p:txBody>
      </p:sp>
      <p:sp>
        <p:nvSpPr>
          <p:cNvPr id="452" name="Google Shape;452;p39"/>
          <p:cNvSpPr txBox="1">
            <a:spLocks noGrp="1"/>
          </p:cNvSpPr>
          <p:nvPr>
            <p:ph type="title"/>
          </p:nvPr>
        </p:nvSpPr>
        <p:spPr>
          <a:xfrm>
            <a:off x="838200" y="380999"/>
            <a:ext cx="10515600" cy="1326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2500">
                <a:solidFill>
                  <a:srgbClr val="BF9000"/>
                </a:solidFill>
              </a:rPr>
              <a:t>Methods -  Time Series Analysis / Models &amp; Predictions</a:t>
            </a:r>
            <a:endParaRPr sz="2500">
              <a:solidFill>
                <a:srgbClr val="BF9000"/>
              </a:solidFill>
            </a:endParaRPr>
          </a:p>
          <a:p>
            <a:pPr marL="0" lvl="0" indent="0" algn="ctr" rtl="0">
              <a:spcBef>
                <a:spcPts val="0"/>
              </a:spcBef>
              <a:spcAft>
                <a:spcPts val="0"/>
              </a:spcAft>
              <a:buNone/>
            </a:pPr>
            <a:r>
              <a:rPr lang="en-US" sz="2000">
                <a:solidFill>
                  <a:srgbClr val="BF9000"/>
                </a:solidFill>
              </a:rPr>
              <a:t>Predict EPI </a:t>
            </a:r>
            <a:r>
              <a:rPr lang="en-US" sz="2000" b="1">
                <a:solidFill>
                  <a:srgbClr val="BF9000"/>
                </a:solidFill>
              </a:rPr>
              <a:t>2020</a:t>
            </a:r>
            <a:endParaRPr sz="2000" b="1">
              <a:solidFill>
                <a:srgbClr val="BF9000"/>
              </a:solidFill>
            </a:endParaRPr>
          </a:p>
        </p:txBody>
      </p:sp>
      <p:pic>
        <p:nvPicPr>
          <p:cNvPr id="453" name="Google Shape;453;p39"/>
          <p:cNvPicPr preferRelativeResize="0"/>
          <p:nvPr/>
        </p:nvPicPr>
        <p:blipFill>
          <a:blip r:embed="rId3">
            <a:alphaModFix/>
          </a:blip>
          <a:stretch>
            <a:fillRect/>
          </a:stretch>
        </p:blipFill>
        <p:spPr>
          <a:xfrm>
            <a:off x="11578253" y="0"/>
            <a:ext cx="465484" cy="1571025"/>
          </a:xfrm>
          <a:prstGeom prst="rect">
            <a:avLst/>
          </a:prstGeom>
          <a:noFill/>
          <a:ln w="9525" cap="flat" cmpd="sng">
            <a:solidFill>
              <a:schemeClr val="accent1"/>
            </a:solidFill>
            <a:prstDash val="solid"/>
            <a:round/>
            <a:headEnd type="none" w="sm" len="sm"/>
            <a:tailEnd type="none" w="sm" len="sm"/>
          </a:ln>
        </p:spPr>
      </p:pic>
      <p:sp>
        <p:nvSpPr>
          <p:cNvPr id="454" name="Google Shape;454;p39"/>
          <p:cNvSpPr/>
          <p:nvPr/>
        </p:nvSpPr>
        <p:spPr>
          <a:xfrm>
            <a:off x="3407850" y="1571025"/>
            <a:ext cx="5757300" cy="4722600"/>
          </a:xfrm>
          <a:prstGeom prst="round2DiagRect">
            <a:avLst>
              <a:gd name="adj1" fmla="val 16667"/>
              <a:gd name="adj2" fmla="val 0"/>
            </a:avLst>
          </a:prstGeom>
          <a:noFill/>
          <a:ln w="9525" cap="flat" cmpd="sng">
            <a:solidFill>
              <a:schemeClr val="accent1"/>
            </a:solidFill>
            <a:prstDash val="solid"/>
            <a:round/>
            <a:headEnd type="none" w="sm" len="sm"/>
            <a:tailEnd type="none" w="sm" len="sm"/>
          </a:ln>
        </p:spPr>
        <p:txBody>
          <a:bodyPr spcFirstLastPara="1" wrap="square" lIns="91425" tIns="0" rIns="91425" bIns="91425" anchor="t" anchorCtr="0">
            <a:noAutofit/>
          </a:bodyPr>
          <a:lstStyle/>
          <a:p>
            <a:pPr marL="0" marR="0" lvl="0" indent="0" algn="ctr" rtl="0">
              <a:lnSpc>
                <a:spcPct val="90000"/>
              </a:lnSpc>
              <a:spcBef>
                <a:spcPts val="0"/>
              </a:spcBef>
              <a:spcAft>
                <a:spcPts val="0"/>
              </a:spcAft>
              <a:buNone/>
            </a:pPr>
            <a:r>
              <a:rPr lang="en-US">
                <a:solidFill>
                  <a:srgbClr val="980000"/>
                </a:solidFill>
                <a:latin typeface="Libre Baskerville"/>
                <a:ea typeface="Libre Baskerville"/>
                <a:cs typeface="Libre Baskerville"/>
                <a:sym typeface="Libre Baskerville"/>
              </a:rPr>
              <a:t>Multiple Linear Regression</a:t>
            </a:r>
            <a:endParaRPr>
              <a:solidFill>
                <a:srgbClr val="980000"/>
              </a:solidFill>
              <a:latin typeface="Libre Baskerville"/>
              <a:ea typeface="Libre Baskerville"/>
              <a:cs typeface="Libre Baskerville"/>
              <a:sym typeface="Libre Baskerville"/>
            </a:endParaRPr>
          </a:p>
          <a:p>
            <a:pPr marL="0" lvl="0" indent="0" algn="ctr" rtl="0">
              <a:lnSpc>
                <a:spcPct val="90000"/>
              </a:lnSpc>
              <a:spcBef>
                <a:spcPts val="0"/>
              </a:spcBef>
              <a:spcAft>
                <a:spcPts val="0"/>
              </a:spcAft>
              <a:buClr>
                <a:schemeClr val="dk1"/>
              </a:buClr>
              <a:buSzPts val="1100"/>
              <a:buFont typeface="Arial"/>
              <a:buNone/>
            </a:pPr>
            <a:r>
              <a:rPr lang="en-US">
                <a:solidFill>
                  <a:srgbClr val="980000"/>
                </a:solidFill>
                <a:latin typeface="Libre Baskerville"/>
                <a:ea typeface="Libre Baskerville"/>
                <a:cs typeface="Libre Baskerville"/>
                <a:sym typeface="Libre Baskerville"/>
              </a:rPr>
              <a:t>Norway</a:t>
            </a:r>
            <a:endParaRPr>
              <a:solidFill>
                <a:srgbClr val="980000"/>
              </a:solidFill>
            </a:endParaRPr>
          </a:p>
        </p:txBody>
      </p:sp>
      <p:pic>
        <p:nvPicPr>
          <p:cNvPr id="455" name="Google Shape;455;p39"/>
          <p:cNvPicPr preferRelativeResize="0"/>
          <p:nvPr/>
        </p:nvPicPr>
        <p:blipFill>
          <a:blip r:embed="rId4">
            <a:alphaModFix/>
          </a:blip>
          <a:stretch>
            <a:fillRect/>
          </a:stretch>
        </p:blipFill>
        <p:spPr>
          <a:xfrm>
            <a:off x="4914899" y="2251562"/>
            <a:ext cx="2743200" cy="2354871"/>
          </a:xfrm>
          <a:prstGeom prst="rect">
            <a:avLst/>
          </a:prstGeom>
          <a:noFill/>
          <a:ln>
            <a:noFill/>
          </a:ln>
        </p:spPr>
      </p:pic>
      <p:pic>
        <p:nvPicPr>
          <p:cNvPr id="456" name="Google Shape;456;p39"/>
          <p:cNvPicPr preferRelativeResize="0"/>
          <p:nvPr/>
        </p:nvPicPr>
        <p:blipFill>
          <a:blip r:embed="rId5">
            <a:alphaModFix/>
          </a:blip>
          <a:stretch>
            <a:fillRect/>
          </a:stretch>
        </p:blipFill>
        <p:spPr>
          <a:xfrm>
            <a:off x="4959525" y="4889676"/>
            <a:ext cx="2653950" cy="59051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6"/>
        <p:cNvGrpSpPr/>
        <p:nvPr/>
      </p:nvGrpSpPr>
      <p:grpSpPr>
        <a:xfrm>
          <a:off x="0" y="0"/>
          <a:ext cx="0" cy="0"/>
          <a:chOff x="0" y="0"/>
          <a:chExt cx="0" cy="0"/>
        </a:xfrm>
      </p:grpSpPr>
      <p:sp>
        <p:nvSpPr>
          <p:cNvPr id="217" name="Google Shape;217;p22"/>
          <p:cNvSpPr txBox="1">
            <a:spLocks noGrp="1"/>
          </p:cNvSpPr>
          <p:nvPr>
            <p:ph type="body" idx="2"/>
          </p:nvPr>
        </p:nvSpPr>
        <p:spPr>
          <a:xfrm>
            <a:off x="1225296" y="1426464"/>
            <a:ext cx="3922800" cy="42429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4250"/>
              <a:buNone/>
            </a:pPr>
            <a:r>
              <a:rPr lang="en-US" sz="7600"/>
              <a:t>Agenda</a:t>
            </a:r>
            <a:endParaRPr sz="7600"/>
          </a:p>
        </p:txBody>
      </p:sp>
      <p:pic>
        <p:nvPicPr>
          <p:cNvPr id="218" name="Google Shape;218;p22" descr="Floral leaf accent"/>
          <p:cNvPicPr preferRelativeResize="0"/>
          <p:nvPr/>
        </p:nvPicPr>
        <p:blipFill rotWithShape="1">
          <a:blip r:embed="rId3">
            <a:alphaModFix/>
          </a:blip>
          <a:srcRect/>
          <a:stretch/>
        </p:blipFill>
        <p:spPr>
          <a:xfrm rot="941632" flipH="1">
            <a:off x="999768" y="3796988"/>
            <a:ext cx="1243661" cy="790090"/>
          </a:xfrm>
          <a:prstGeom prst="rect">
            <a:avLst/>
          </a:prstGeom>
          <a:noFill/>
          <a:ln>
            <a:noFill/>
          </a:ln>
        </p:spPr>
      </p:pic>
      <p:pic>
        <p:nvPicPr>
          <p:cNvPr id="219" name="Google Shape;219;p22" descr="Floral leaf accent"/>
          <p:cNvPicPr preferRelativeResize="0"/>
          <p:nvPr/>
        </p:nvPicPr>
        <p:blipFill rotWithShape="1">
          <a:blip r:embed="rId4">
            <a:alphaModFix/>
          </a:blip>
          <a:srcRect/>
          <a:stretch/>
        </p:blipFill>
        <p:spPr>
          <a:xfrm>
            <a:off x="4114456" y="3046994"/>
            <a:ext cx="1791037" cy="2033696"/>
          </a:xfrm>
          <a:prstGeom prst="rect">
            <a:avLst/>
          </a:prstGeom>
          <a:noFill/>
          <a:ln>
            <a:noFill/>
          </a:ln>
        </p:spPr>
      </p:pic>
      <p:sp>
        <p:nvSpPr>
          <p:cNvPr id="220" name="Google Shape;220;p22"/>
          <p:cNvSpPr txBox="1">
            <a:spLocks noGrp="1"/>
          </p:cNvSpPr>
          <p:nvPr>
            <p:ph type="body" idx="1"/>
          </p:nvPr>
        </p:nvSpPr>
        <p:spPr>
          <a:xfrm>
            <a:off x="7403625" y="686750"/>
            <a:ext cx="4529400" cy="5814600"/>
          </a:xfrm>
          <a:prstGeom prst="rect">
            <a:avLst/>
          </a:prstGeom>
          <a:noFill/>
          <a:ln>
            <a:noFill/>
          </a:ln>
        </p:spPr>
        <p:txBody>
          <a:bodyPr spcFirstLastPara="1" wrap="square" lIns="91425" tIns="45700" rIns="91425" bIns="45700" anchor="t" anchorCtr="0">
            <a:normAutofit fontScale="85000" lnSpcReduction="10000"/>
          </a:bodyPr>
          <a:lstStyle/>
          <a:p>
            <a:pPr marL="0" lvl="0" indent="0" algn="l" rtl="0">
              <a:lnSpc>
                <a:spcPct val="150000"/>
              </a:lnSpc>
              <a:spcBef>
                <a:spcPts val="0"/>
              </a:spcBef>
              <a:spcAft>
                <a:spcPts val="0"/>
              </a:spcAft>
              <a:buSzPct val="100000"/>
              <a:buNone/>
            </a:pPr>
            <a:r>
              <a:rPr lang="en-US">
                <a:solidFill>
                  <a:srgbClr val="980000"/>
                </a:solidFill>
                <a:latin typeface="Gill Sans"/>
                <a:ea typeface="Gill Sans"/>
                <a:cs typeface="Gill Sans"/>
                <a:sym typeface="Gill Sans"/>
              </a:rPr>
              <a:t>1) </a:t>
            </a:r>
            <a:r>
              <a:rPr lang="en-US">
                <a:solidFill>
                  <a:srgbClr val="980000"/>
                </a:solidFill>
              </a:rPr>
              <a:t>Problem Definition </a:t>
            </a:r>
            <a:r>
              <a:rPr lang="en-US">
                <a:solidFill>
                  <a:srgbClr val="980000"/>
                </a:solidFill>
                <a:latin typeface="Gill Sans"/>
                <a:ea typeface="Gill Sans"/>
                <a:cs typeface="Gill Sans"/>
                <a:sym typeface="Gill Sans"/>
              </a:rPr>
              <a:t> </a:t>
            </a:r>
            <a:endParaRPr sz="2400">
              <a:solidFill>
                <a:srgbClr val="980000"/>
              </a:solidFill>
              <a:latin typeface="Gill Sans"/>
              <a:ea typeface="Gill Sans"/>
              <a:cs typeface="Gill Sans"/>
              <a:sym typeface="Gill Sans"/>
            </a:endParaRPr>
          </a:p>
          <a:p>
            <a:pPr marL="0" lvl="0" indent="0" algn="l" rtl="0">
              <a:lnSpc>
                <a:spcPct val="150000"/>
              </a:lnSpc>
              <a:spcBef>
                <a:spcPts val="1000"/>
              </a:spcBef>
              <a:spcAft>
                <a:spcPts val="0"/>
              </a:spcAft>
              <a:buSzPct val="100000"/>
              <a:buNone/>
            </a:pPr>
            <a:r>
              <a:rPr lang="en-US">
                <a:solidFill>
                  <a:srgbClr val="980000"/>
                </a:solidFill>
                <a:latin typeface="Gill Sans"/>
                <a:ea typeface="Gill Sans"/>
                <a:cs typeface="Gill Sans"/>
                <a:sym typeface="Gill Sans"/>
              </a:rPr>
              <a:t>2) </a:t>
            </a:r>
            <a:r>
              <a:rPr lang="en-US">
                <a:solidFill>
                  <a:srgbClr val="980000"/>
                </a:solidFill>
              </a:rPr>
              <a:t>Data</a:t>
            </a:r>
            <a:endParaRPr>
              <a:solidFill>
                <a:srgbClr val="980000"/>
              </a:solidFill>
            </a:endParaRPr>
          </a:p>
          <a:p>
            <a:pPr marL="914400" lvl="0" indent="-336550" algn="l" rtl="0">
              <a:lnSpc>
                <a:spcPct val="150000"/>
              </a:lnSpc>
              <a:spcBef>
                <a:spcPts val="1000"/>
              </a:spcBef>
              <a:spcAft>
                <a:spcPts val="0"/>
              </a:spcAft>
              <a:buClr>
                <a:srgbClr val="980000"/>
              </a:buClr>
              <a:buSzPct val="100000"/>
              <a:buChar char="●"/>
            </a:pPr>
            <a:r>
              <a:rPr lang="en-US" sz="2000">
                <a:solidFill>
                  <a:srgbClr val="980000"/>
                </a:solidFill>
              </a:rPr>
              <a:t>Data Description </a:t>
            </a:r>
            <a:endParaRPr sz="2000">
              <a:solidFill>
                <a:srgbClr val="980000"/>
              </a:solidFill>
            </a:endParaRPr>
          </a:p>
          <a:p>
            <a:pPr marL="914400" lvl="0" indent="-336550" algn="l" rtl="0">
              <a:lnSpc>
                <a:spcPct val="150000"/>
              </a:lnSpc>
              <a:spcBef>
                <a:spcPts val="0"/>
              </a:spcBef>
              <a:spcAft>
                <a:spcPts val="0"/>
              </a:spcAft>
              <a:buClr>
                <a:srgbClr val="980000"/>
              </a:buClr>
              <a:buSzPct val="100000"/>
              <a:buChar char="●"/>
            </a:pPr>
            <a:r>
              <a:rPr lang="en-US" sz="2000">
                <a:solidFill>
                  <a:srgbClr val="980000"/>
                </a:solidFill>
              </a:rPr>
              <a:t>EDA </a:t>
            </a:r>
            <a:endParaRPr sz="2000">
              <a:solidFill>
                <a:srgbClr val="980000"/>
              </a:solidFill>
            </a:endParaRPr>
          </a:p>
          <a:p>
            <a:pPr marL="0" lvl="0" indent="0" algn="l" rtl="0">
              <a:lnSpc>
                <a:spcPct val="150000"/>
              </a:lnSpc>
              <a:spcBef>
                <a:spcPts val="1000"/>
              </a:spcBef>
              <a:spcAft>
                <a:spcPts val="0"/>
              </a:spcAft>
              <a:buSzPct val="100000"/>
              <a:buNone/>
            </a:pPr>
            <a:r>
              <a:rPr lang="en-US">
                <a:solidFill>
                  <a:srgbClr val="980000"/>
                </a:solidFill>
                <a:latin typeface="Gill Sans"/>
                <a:ea typeface="Gill Sans"/>
                <a:cs typeface="Gill Sans"/>
                <a:sym typeface="Gill Sans"/>
              </a:rPr>
              <a:t>3) </a:t>
            </a:r>
            <a:r>
              <a:rPr lang="en-US">
                <a:solidFill>
                  <a:srgbClr val="980000"/>
                </a:solidFill>
              </a:rPr>
              <a:t>Studies / Methods</a:t>
            </a:r>
            <a:endParaRPr>
              <a:solidFill>
                <a:srgbClr val="980000"/>
              </a:solidFill>
            </a:endParaRPr>
          </a:p>
          <a:p>
            <a:pPr marL="914400" lvl="0" indent="-336550" algn="l" rtl="0">
              <a:lnSpc>
                <a:spcPct val="150000"/>
              </a:lnSpc>
              <a:spcBef>
                <a:spcPts val="1000"/>
              </a:spcBef>
              <a:spcAft>
                <a:spcPts val="0"/>
              </a:spcAft>
              <a:buClr>
                <a:srgbClr val="980000"/>
              </a:buClr>
              <a:buSzPct val="100000"/>
              <a:buChar char="●"/>
            </a:pPr>
            <a:r>
              <a:rPr lang="en-US" sz="2000">
                <a:solidFill>
                  <a:srgbClr val="980000"/>
                </a:solidFill>
              </a:rPr>
              <a:t>Searching for external factors having significant effect on sustainable development </a:t>
            </a:r>
            <a:endParaRPr sz="2000">
              <a:solidFill>
                <a:srgbClr val="980000"/>
              </a:solidFill>
            </a:endParaRPr>
          </a:p>
          <a:p>
            <a:pPr marL="914400" lvl="0" indent="-336550" algn="l" rtl="0">
              <a:lnSpc>
                <a:spcPct val="150000"/>
              </a:lnSpc>
              <a:spcBef>
                <a:spcPts val="0"/>
              </a:spcBef>
              <a:spcAft>
                <a:spcPts val="0"/>
              </a:spcAft>
              <a:buClr>
                <a:srgbClr val="980000"/>
              </a:buClr>
              <a:buSzPct val="100000"/>
              <a:buChar char="●"/>
            </a:pPr>
            <a:r>
              <a:rPr lang="en-US" sz="2000">
                <a:solidFill>
                  <a:srgbClr val="980000"/>
                </a:solidFill>
              </a:rPr>
              <a:t>Time series analysis / model / predictions to see external factor effects </a:t>
            </a:r>
            <a:endParaRPr sz="2000">
              <a:solidFill>
                <a:srgbClr val="980000"/>
              </a:solidFill>
            </a:endParaRPr>
          </a:p>
          <a:p>
            <a:pPr marL="0" lvl="0" indent="0" algn="l" rtl="0">
              <a:lnSpc>
                <a:spcPct val="150000"/>
              </a:lnSpc>
              <a:spcBef>
                <a:spcPts val="1000"/>
              </a:spcBef>
              <a:spcAft>
                <a:spcPts val="0"/>
              </a:spcAft>
              <a:buSzPct val="100000"/>
              <a:buNone/>
            </a:pPr>
            <a:r>
              <a:rPr lang="en-US">
                <a:solidFill>
                  <a:srgbClr val="980000"/>
                </a:solidFill>
                <a:latin typeface="Gill Sans"/>
                <a:ea typeface="Gill Sans"/>
                <a:cs typeface="Gill Sans"/>
                <a:sym typeface="Gill Sans"/>
              </a:rPr>
              <a:t>4) </a:t>
            </a:r>
            <a:r>
              <a:rPr lang="en-US">
                <a:solidFill>
                  <a:srgbClr val="980000"/>
                </a:solidFill>
              </a:rPr>
              <a:t>Conclusion </a:t>
            </a:r>
            <a:endParaRPr>
              <a:solidFill>
                <a:srgbClr val="980000"/>
              </a:solidFill>
            </a:endParaRPr>
          </a:p>
          <a:p>
            <a:pPr marL="0" lvl="0" indent="0" algn="l" rtl="0">
              <a:lnSpc>
                <a:spcPct val="150000"/>
              </a:lnSpc>
              <a:spcBef>
                <a:spcPts val="1000"/>
              </a:spcBef>
              <a:spcAft>
                <a:spcPts val="0"/>
              </a:spcAft>
              <a:buSzPct val="100000"/>
              <a:buNone/>
            </a:pPr>
            <a:r>
              <a:rPr lang="en-US">
                <a:solidFill>
                  <a:srgbClr val="980000"/>
                </a:solidFill>
              </a:rPr>
              <a:t>5) Future Work and References</a:t>
            </a:r>
            <a:endParaRPr>
              <a:solidFill>
                <a:srgbClr val="980000"/>
              </a:solidFill>
              <a:latin typeface="Gill Sans"/>
              <a:ea typeface="Gill Sans"/>
              <a:cs typeface="Gill Sans"/>
              <a:sym typeface="Gill Sans"/>
            </a:endParaRPr>
          </a:p>
        </p:txBody>
      </p:sp>
      <p:sp>
        <p:nvSpPr>
          <p:cNvPr id="221" name="Google Shape;221;p22"/>
          <p:cNvSpPr txBox="1">
            <a:spLocks noGrp="1"/>
          </p:cNvSpPr>
          <p:nvPr>
            <p:ph type="ftr" idx="11"/>
          </p:nvPr>
        </p:nvSpPr>
        <p:spPr>
          <a:xfrm>
            <a:off x="172175" y="6501350"/>
            <a:ext cx="1850400" cy="238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000">
                <a:solidFill>
                  <a:schemeClr val="accent3"/>
                </a:solidFill>
              </a:rPr>
              <a:t>Sustainability around the World</a:t>
            </a:r>
            <a:endParaRPr sz="200"/>
          </a:p>
        </p:txBody>
      </p:sp>
      <p:sp>
        <p:nvSpPr>
          <p:cNvPr id="222" name="Google Shape;222;p22"/>
          <p:cNvSpPr txBox="1">
            <a:spLocks noGrp="1"/>
          </p:cNvSpPr>
          <p:nvPr>
            <p:ph type="sldNum" idx="12"/>
          </p:nvPr>
        </p:nvSpPr>
        <p:spPr>
          <a:xfrm>
            <a:off x="9208008"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40"/>
          <p:cNvSpPr txBox="1">
            <a:spLocks noGrp="1"/>
          </p:cNvSpPr>
          <p:nvPr>
            <p:ph type="sldNum" idx="12"/>
          </p:nvPr>
        </p:nvSpPr>
        <p:spPr>
          <a:xfrm>
            <a:off x="9208008"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
        <p:nvSpPr>
          <p:cNvPr id="462" name="Google Shape;462;p40"/>
          <p:cNvSpPr txBox="1">
            <a:spLocks noGrp="1"/>
          </p:cNvSpPr>
          <p:nvPr>
            <p:ph type="title"/>
          </p:nvPr>
        </p:nvSpPr>
        <p:spPr>
          <a:xfrm>
            <a:off x="838200" y="380999"/>
            <a:ext cx="10515600" cy="1326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2500">
                <a:solidFill>
                  <a:srgbClr val="BF9000"/>
                </a:solidFill>
              </a:rPr>
              <a:t>Methods -  Time Series Analysis / Models &amp; Predictions</a:t>
            </a:r>
            <a:endParaRPr sz="2500">
              <a:solidFill>
                <a:srgbClr val="BF9000"/>
              </a:solidFill>
            </a:endParaRPr>
          </a:p>
          <a:p>
            <a:pPr marL="0" lvl="0" indent="0" algn="ctr" rtl="0">
              <a:spcBef>
                <a:spcPts val="0"/>
              </a:spcBef>
              <a:spcAft>
                <a:spcPts val="0"/>
              </a:spcAft>
              <a:buNone/>
            </a:pPr>
            <a:r>
              <a:rPr lang="en-US" sz="2000">
                <a:solidFill>
                  <a:srgbClr val="BF9000"/>
                </a:solidFill>
              </a:rPr>
              <a:t>Predict EPI </a:t>
            </a:r>
            <a:r>
              <a:rPr lang="en-US" sz="2000" b="1">
                <a:solidFill>
                  <a:srgbClr val="BF9000"/>
                </a:solidFill>
              </a:rPr>
              <a:t>2022</a:t>
            </a:r>
            <a:endParaRPr sz="2000" b="1">
              <a:solidFill>
                <a:srgbClr val="BF9000"/>
              </a:solidFill>
            </a:endParaRPr>
          </a:p>
        </p:txBody>
      </p:sp>
      <p:pic>
        <p:nvPicPr>
          <p:cNvPr id="463" name="Google Shape;463;p40"/>
          <p:cNvPicPr preferRelativeResize="0"/>
          <p:nvPr/>
        </p:nvPicPr>
        <p:blipFill>
          <a:blip r:embed="rId3">
            <a:alphaModFix/>
          </a:blip>
          <a:stretch>
            <a:fillRect/>
          </a:stretch>
        </p:blipFill>
        <p:spPr>
          <a:xfrm>
            <a:off x="11578253" y="0"/>
            <a:ext cx="465484" cy="1571025"/>
          </a:xfrm>
          <a:prstGeom prst="rect">
            <a:avLst/>
          </a:prstGeom>
          <a:noFill/>
          <a:ln w="9525" cap="flat" cmpd="sng">
            <a:solidFill>
              <a:schemeClr val="accent1"/>
            </a:solidFill>
            <a:prstDash val="solid"/>
            <a:round/>
            <a:headEnd type="none" w="sm" len="sm"/>
            <a:tailEnd type="none" w="sm" len="sm"/>
          </a:ln>
        </p:spPr>
      </p:pic>
      <p:sp>
        <p:nvSpPr>
          <p:cNvPr id="464" name="Google Shape;464;p40"/>
          <p:cNvSpPr/>
          <p:nvPr/>
        </p:nvSpPr>
        <p:spPr>
          <a:xfrm>
            <a:off x="3217350" y="1571025"/>
            <a:ext cx="5757300" cy="4722600"/>
          </a:xfrm>
          <a:prstGeom prst="round2DiagRect">
            <a:avLst>
              <a:gd name="adj1" fmla="val 16667"/>
              <a:gd name="adj2" fmla="val 0"/>
            </a:avLst>
          </a:prstGeom>
          <a:noFill/>
          <a:ln w="9525" cap="flat" cmpd="sng">
            <a:solidFill>
              <a:schemeClr val="accent1"/>
            </a:solidFill>
            <a:prstDash val="solid"/>
            <a:round/>
            <a:headEnd type="none" w="sm" len="sm"/>
            <a:tailEnd type="none" w="sm" len="sm"/>
          </a:ln>
        </p:spPr>
        <p:txBody>
          <a:bodyPr spcFirstLastPara="1" wrap="square" lIns="91425" tIns="0" rIns="91425" bIns="91425" anchor="t" anchorCtr="0">
            <a:noAutofit/>
          </a:bodyPr>
          <a:lstStyle/>
          <a:p>
            <a:pPr marL="0" marR="0" lvl="0" indent="0" algn="ctr" rtl="0">
              <a:lnSpc>
                <a:spcPct val="90000"/>
              </a:lnSpc>
              <a:spcBef>
                <a:spcPts val="0"/>
              </a:spcBef>
              <a:spcAft>
                <a:spcPts val="0"/>
              </a:spcAft>
              <a:buNone/>
            </a:pPr>
            <a:r>
              <a:rPr lang="en-US">
                <a:solidFill>
                  <a:srgbClr val="980000"/>
                </a:solidFill>
                <a:latin typeface="Libre Baskerville"/>
                <a:ea typeface="Libre Baskerville"/>
                <a:cs typeface="Libre Baskerville"/>
                <a:sym typeface="Libre Baskerville"/>
              </a:rPr>
              <a:t>Multiple Linear Regression</a:t>
            </a:r>
            <a:endParaRPr>
              <a:solidFill>
                <a:srgbClr val="980000"/>
              </a:solidFill>
              <a:latin typeface="Libre Baskerville"/>
              <a:ea typeface="Libre Baskerville"/>
              <a:cs typeface="Libre Baskerville"/>
              <a:sym typeface="Libre Baskerville"/>
            </a:endParaRPr>
          </a:p>
          <a:p>
            <a:pPr marL="0" lvl="0" indent="0" algn="ctr" rtl="0">
              <a:lnSpc>
                <a:spcPct val="90000"/>
              </a:lnSpc>
              <a:spcBef>
                <a:spcPts val="0"/>
              </a:spcBef>
              <a:spcAft>
                <a:spcPts val="0"/>
              </a:spcAft>
              <a:buClr>
                <a:schemeClr val="dk1"/>
              </a:buClr>
              <a:buSzPts val="1100"/>
              <a:buFont typeface="Arial"/>
              <a:buNone/>
            </a:pPr>
            <a:r>
              <a:rPr lang="en-US">
                <a:solidFill>
                  <a:srgbClr val="980000"/>
                </a:solidFill>
                <a:latin typeface="Libre Baskerville"/>
                <a:ea typeface="Libre Baskerville"/>
                <a:cs typeface="Libre Baskerville"/>
                <a:sym typeface="Libre Baskerville"/>
              </a:rPr>
              <a:t>Norway</a:t>
            </a:r>
            <a:endParaRPr>
              <a:solidFill>
                <a:srgbClr val="980000"/>
              </a:solidFill>
            </a:endParaRPr>
          </a:p>
        </p:txBody>
      </p:sp>
      <p:pic>
        <p:nvPicPr>
          <p:cNvPr id="465" name="Google Shape;465;p40"/>
          <p:cNvPicPr preferRelativeResize="0"/>
          <p:nvPr/>
        </p:nvPicPr>
        <p:blipFill>
          <a:blip r:embed="rId4">
            <a:alphaModFix/>
          </a:blip>
          <a:stretch>
            <a:fillRect/>
          </a:stretch>
        </p:blipFill>
        <p:spPr>
          <a:xfrm>
            <a:off x="4602775" y="2368874"/>
            <a:ext cx="2743200" cy="2417138"/>
          </a:xfrm>
          <a:prstGeom prst="rect">
            <a:avLst/>
          </a:prstGeom>
          <a:noFill/>
          <a:ln>
            <a:noFill/>
          </a:ln>
        </p:spPr>
      </p:pic>
      <p:pic>
        <p:nvPicPr>
          <p:cNvPr id="466" name="Google Shape;466;p40"/>
          <p:cNvPicPr preferRelativeResize="0"/>
          <p:nvPr/>
        </p:nvPicPr>
        <p:blipFill>
          <a:blip r:embed="rId5">
            <a:alphaModFix/>
          </a:blip>
          <a:stretch>
            <a:fillRect/>
          </a:stretch>
        </p:blipFill>
        <p:spPr>
          <a:xfrm>
            <a:off x="4560850" y="4777400"/>
            <a:ext cx="2827050" cy="611449"/>
          </a:xfrm>
          <a:prstGeom prst="rect">
            <a:avLst/>
          </a:prstGeom>
          <a:noFill/>
          <a:ln>
            <a:noFill/>
          </a:ln>
        </p:spPr>
      </p:pic>
      <p:sp>
        <p:nvSpPr>
          <p:cNvPr id="467" name="Google Shape;467;p40"/>
          <p:cNvSpPr txBox="1">
            <a:spLocks noGrp="1"/>
          </p:cNvSpPr>
          <p:nvPr>
            <p:ph type="ftr" idx="11"/>
          </p:nvPr>
        </p:nvSpPr>
        <p:spPr>
          <a:xfrm>
            <a:off x="172175" y="6501350"/>
            <a:ext cx="1850400" cy="238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000">
                <a:solidFill>
                  <a:schemeClr val="accent3"/>
                </a:solidFill>
              </a:rPr>
              <a:t>Sustainability around the World</a:t>
            </a:r>
            <a:endParaRPr sz="2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41"/>
          <p:cNvSpPr txBox="1">
            <a:spLocks noGrp="1"/>
          </p:cNvSpPr>
          <p:nvPr>
            <p:ph type="sldNum" idx="12"/>
          </p:nvPr>
        </p:nvSpPr>
        <p:spPr>
          <a:xfrm>
            <a:off x="9208008"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
        <p:nvSpPr>
          <p:cNvPr id="473" name="Google Shape;473;p41"/>
          <p:cNvSpPr txBox="1">
            <a:spLocks noGrp="1"/>
          </p:cNvSpPr>
          <p:nvPr>
            <p:ph type="title"/>
          </p:nvPr>
        </p:nvSpPr>
        <p:spPr>
          <a:xfrm>
            <a:off x="838200" y="380999"/>
            <a:ext cx="10515600" cy="1326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2500">
                <a:solidFill>
                  <a:srgbClr val="BF9000"/>
                </a:solidFill>
              </a:rPr>
              <a:t>Methods -  Time Series Analysis / Models &amp; Predictions</a:t>
            </a:r>
            <a:endParaRPr sz="2500">
              <a:solidFill>
                <a:srgbClr val="BF9000"/>
              </a:solidFill>
            </a:endParaRPr>
          </a:p>
          <a:p>
            <a:pPr marL="0" lvl="0" indent="0" algn="ctr" rtl="0">
              <a:spcBef>
                <a:spcPts val="0"/>
              </a:spcBef>
              <a:spcAft>
                <a:spcPts val="0"/>
              </a:spcAft>
              <a:buNone/>
            </a:pPr>
            <a:r>
              <a:rPr lang="en-US" sz="2000">
                <a:solidFill>
                  <a:srgbClr val="BF9000"/>
                </a:solidFill>
              </a:rPr>
              <a:t>Predict EPI</a:t>
            </a:r>
            <a:endParaRPr sz="2000" b="1">
              <a:solidFill>
                <a:srgbClr val="BF9000"/>
              </a:solidFill>
            </a:endParaRPr>
          </a:p>
        </p:txBody>
      </p:sp>
      <p:sp>
        <p:nvSpPr>
          <p:cNvPr id="474" name="Google Shape;474;p41"/>
          <p:cNvSpPr/>
          <p:nvPr/>
        </p:nvSpPr>
        <p:spPr>
          <a:xfrm>
            <a:off x="442150" y="1571025"/>
            <a:ext cx="5757300" cy="4722600"/>
          </a:xfrm>
          <a:prstGeom prst="round2DiagRect">
            <a:avLst>
              <a:gd name="adj1" fmla="val 16667"/>
              <a:gd name="adj2" fmla="val 0"/>
            </a:avLst>
          </a:prstGeom>
          <a:noFill/>
          <a:ln w="9525" cap="flat" cmpd="sng">
            <a:solidFill>
              <a:schemeClr val="accent1"/>
            </a:solidFill>
            <a:prstDash val="solid"/>
            <a:round/>
            <a:headEnd type="none" w="sm" len="sm"/>
            <a:tailEnd type="none" w="sm" len="sm"/>
          </a:ln>
        </p:spPr>
        <p:txBody>
          <a:bodyPr spcFirstLastPara="1" wrap="square" lIns="91425" tIns="0" rIns="91425" bIns="91425" anchor="t" anchorCtr="0">
            <a:noAutofit/>
          </a:bodyPr>
          <a:lstStyle/>
          <a:p>
            <a:pPr marL="0" marR="0" lvl="0" indent="0" algn="ctr" rtl="0">
              <a:lnSpc>
                <a:spcPct val="90000"/>
              </a:lnSpc>
              <a:spcBef>
                <a:spcPts val="0"/>
              </a:spcBef>
              <a:spcAft>
                <a:spcPts val="0"/>
              </a:spcAft>
              <a:buNone/>
            </a:pPr>
            <a:r>
              <a:rPr lang="en-US" b="1">
                <a:solidFill>
                  <a:srgbClr val="980000"/>
                </a:solidFill>
                <a:latin typeface="Libre Baskerville"/>
                <a:ea typeface="Libre Baskerville"/>
                <a:cs typeface="Libre Baskerville"/>
                <a:sym typeface="Libre Baskerville"/>
              </a:rPr>
              <a:t>ARIMA</a:t>
            </a:r>
            <a:endParaRPr b="1">
              <a:solidFill>
                <a:srgbClr val="980000"/>
              </a:solidFill>
              <a:latin typeface="Libre Baskerville"/>
              <a:ea typeface="Libre Baskerville"/>
              <a:cs typeface="Libre Baskerville"/>
              <a:sym typeface="Libre Baskerville"/>
            </a:endParaRPr>
          </a:p>
          <a:p>
            <a:pPr marL="0" marR="0" lvl="0" indent="0" algn="ctr" rtl="0">
              <a:lnSpc>
                <a:spcPct val="90000"/>
              </a:lnSpc>
              <a:spcBef>
                <a:spcPts val="0"/>
              </a:spcBef>
              <a:spcAft>
                <a:spcPts val="0"/>
              </a:spcAft>
              <a:buNone/>
            </a:pPr>
            <a:r>
              <a:rPr lang="en-US" b="1">
                <a:solidFill>
                  <a:srgbClr val="980000"/>
                </a:solidFill>
                <a:latin typeface="Libre Baskerville"/>
                <a:ea typeface="Libre Baskerville"/>
                <a:cs typeface="Libre Baskerville"/>
                <a:sym typeface="Libre Baskerville"/>
              </a:rPr>
              <a:t>2020</a:t>
            </a:r>
            <a:r>
              <a:rPr lang="en-US">
                <a:solidFill>
                  <a:srgbClr val="980000"/>
                </a:solidFill>
                <a:latin typeface="Libre Baskerville"/>
                <a:ea typeface="Libre Baskerville"/>
                <a:cs typeface="Libre Baskerville"/>
                <a:sym typeface="Libre Baskerville"/>
              </a:rPr>
              <a:t> - All Countries Avg</a:t>
            </a:r>
            <a:r>
              <a:rPr lang="en-US">
                <a:solidFill>
                  <a:schemeClr val="accent3"/>
                </a:solidFill>
                <a:latin typeface="Libre Baskerville"/>
                <a:ea typeface="Libre Baskerville"/>
                <a:cs typeface="Libre Baskerville"/>
                <a:sym typeface="Libre Baskerville"/>
              </a:rPr>
              <a:t> </a:t>
            </a:r>
            <a:endParaRPr/>
          </a:p>
        </p:txBody>
      </p:sp>
      <p:sp>
        <p:nvSpPr>
          <p:cNvPr id="475" name="Google Shape;475;p41"/>
          <p:cNvSpPr/>
          <p:nvPr/>
        </p:nvSpPr>
        <p:spPr>
          <a:xfrm>
            <a:off x="6303450" y="1571025"/>
            <a:ext cx="5757300" cy="4722600"/>
          </a:xfrm>
          <a:prstGeom prst="round2DiagRect">
            <a:avLst>
              <a:gd name="adj1" fmla="val 16667"/>
              <a:gd name="adj2" fmla="val 0"/>
            </a:avLst>
          </a:prstGeom>
          <a:noFill/>
          <a:ln w="9525" cap="flat" cmpd="sng">
            <a:solidFill>
              <a:schemeClr val="accent1"/>
            </a:solidFill>
            <a:prstDash val="solid"/>
            <a:round/>
            <a:headEnd type="none" w="sm" len="sm"/>
            <a:tailEnd type="none" w="sm" len="sm"/>
          </a:ln>
        </p:spPr>
        <p:txBody>
          <a:bodyPr spcFirstLastPara="1" wrap="square" lIns="91425" tIns="0" rIns="91425" bIns="91425" anchor="t" anchorCtr="0">
            <a:noAutofit/>
          </a:bodyPr>
          <a:lstStyle/>
          <a:p>
            <a:pPr marL="0" marR="0" lvl="0" indent="0" algn="ctr" rtl="0">
              <a:lnSpc>
                <a:spcPct val="90000"/>
              </a:lnSpc>
              <a:spcBef>
                <a:spcPts val="0"/>
              </a:spcBef>
              <a:spcAft>
                <a:spcPts val="0"/>
              </a:spcAft>
              <a:buNone/>
            </a:pPr>
            <a:r>
              <a:rPr lang="en-US" b="1">
                <a:solidFill>
                  <a:srgbClr val="980000"/>
                </a:solidFill>
                <a:latin typeface="Libre Baskerville"/>
                <a:ea typeface="Libre Baskerville"/>
                <a:cs typeface="Libre Baskerville"/>
                <a:sym typeface="Libre Baskerville"/>
              </a:rPr>
              <a:t>ARIMA</a:t>
            </a:r>
            <a:endParaRPr b="1">
              <a:solidFill>
                <a:srgbClr val="980000"/>
              </a:solidFill>
              <a:latin typeface="Libre Baskerville"/>
              <a:ea typeface="Libre Baskerville"/>
              <a:cs typeface="Libre Baskerville"/>
              <a:sym typeface="Libre Baskerville"/>
            </a:endParaRPr>
          </a:p>
          <a:p>
            <a:pPr marL="0" marR="0" lvl="0" indent="0" algn="ctr" rtl="0">
              <a:lnSpc>
                <a:spcPct val="90000"/>
              </a:lnSpc>
              <a:spcBef>
                <a:spcPts val="0"/>
              </a:spcBef>
              <a:spcAft>
                <a:spcPts val="0"/>
              </a:spcAft>
              <a:buNone/>
            </a:pPr>
            <a:r>
              <a:rPr lang="en-US" b="1">
                <a:solidFill>
                  <a:srgbClr val="980000"/>
                </a:solidFill>
                <a:latin typeface="Libre Baskerville"/>
                <a:ea typeface="Libre Baskerville"/>
                <a:cs typeface="Libre Baskerville"/>
                <a:sym typeface="Libre Baskerville"/>
              </a:rPr>
              <a:t>2022 </a:t>
            </a:r>
            <a:r>
              <a:rPr lang="en-US">
                <a:solidFill>
                  <a:srgbClr val="980000"/>
                </a:solidFill>
                <a:latin typeface="Libre Baskerville"/>
                <a:ea typeface="Libre Baskerville"/>
                <a:cs typeface="Libre Baskerville"/>
                <a:sym typeface="Libre Baskerville"/>
              </a:rPr>
              <a:t>- All Countries Avg</a:t>
            </a:r>
            <a:endParaRPr>
              <a:solidFill>
                <a:srgbClr val="980000"/>
              </a:solidFill>
            </a:endParaRPr>
          </a:p>
        </p:txBody>
      </p:sp>
      <p:pic>
        <p:nvPicPr>
          <p:cNvPr id="476" name="Google Shape;476;p41"/>
          <p:cNvPicPr preferRelativeResize="0"/>
          <p:nvPr/>
        </p:nvPicPr>
        <p:blipFill>
          <a:blip r:embed="rId3">
            <a:alphaModFix/>
          </a:blip>
          <a:stretch>
            <a:fillRect/>
          </a:stretch>
        </p:blipFill>
        <p:spPr>
          <a:xfrm>
            <a:off x="3924312" y="2475025"/>
            <a:ext cx="1757946" cy="1907950"/>
          </a:xfrm>
          <a:prstGeom prst="rect">
            <a:avLst/>
          </a:prstGeom>
          <a:noFill/>
          <a:ln>
            <a:noFill/>
          </a:ln>
        </p:spPr>
      </p:pic>
      <p:pic>
        <p:nvPicPr>
          <p:cNvPr id="477" name="Google Shape;477;p41"/>
          <p:cNvPicPr preferRelativeResize="0"/>
          <p:nvPr/>
        </p:nvPicPr>
        <p:blipFill>
          <a:blip r:embed="rId4">
            <a:alphaModFix/>
          </a:blip>
          <a:stretch>
            <a:fillRect/>
          </a:stretch>
        </p:blipFill>
        <p:spPr>
          <a:xfrm>
            <a:off x="9906487" y="2433550"/>
            <a:ext cx="1728950" cy="1990925"/>
          </a:xfrm>
          <a:prstGeom prst="rect">
            <a:avLst/>
          </a:prstGeom>
          <a:noFill/>
          <a:ln>
            <a:noFill/>
          </a:ln>
        </p:spPr>
      </p:pic>
      <p:pic>
        <p:nvPicPr>
          <p:cNvPr id="478" name="Google Shape;478;p41"/>
          <p:cNvPicPr preferRelativeResize="0"/>
          <p:nvPr/>
        </p:nvPicPr>
        <p:blipFill>
          <a:blip r:embed="rId5">
            <a:alphaModFix/>
          </a:blip>
          <a:stretch>
            <a:fillRect/>
          </a:stretch>
        </p:blipFill>
        <p:spPr>
          <a:xfrm>
            <a:off x="1395074" y="4607778"/>
            <a:ext cx="4199975" cy="542997"/>
          </a:xfrm>
          <a:prstGeom prst="rect">
            <a:avLst/>
          </a:prstGeom>
          <a:noFill/>
          <a:ln>
            <a:noFill/>
          </a:ln>
        </p:spPr>
      </p:pic>
      <p:pic>
        <p:nvPicPr>
          <p:cNvPr id="479" name="Google Shape;479;p41"/>
          <p:cNvPicPr preferRelativeResize="0"/>
          <p:nvPr/>
        </p:nvPicPr>
        <p:blipFill>
          <a:blip r:embed="rId6">
            <a:alphaModFix/>
          </a:blip>
          <a:stretch>
            <a:fillRect/>
          </a:stretch>
        </p:blipFill>
        <p:spPr>
          <a:xfrm>
            <a:off x="7036662" y="4586100"/>
            <a:ext cx="4290885" cy="586325"/>
          </a:xfrm>
          <a:prstGeom prst="rect">
            <a:avLst/>
          </a:prstGeom>
          <a:noFill/>
          <a:ln>
            <a:noFill/>
          </a:ln>
        </p:spPr>
      </p:pic>
      <p:sp>
        <p:nvSpPr>
          <p:cNvPr id="480" name="Google Shape;480;p41"/>
          <p:cNvSpPr/>
          <p:nvPr/>
        </p:nvSpPr>
        <p:spPr>
          <a:xfrm>
            <a:off x="1338625" y="4574950"/>
            <a:ext cx="1373400" cy="6957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1"/>
          <p:cNvSpPr/>
          <p:nvPr/>
        </p:nvSpPr>
        <p:spPr>
          <a:xfrm>
            <a:off x="7036650" y="4564113"/>
            <a:ext cx="1373400" cy="6303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1"/>
          <p:cNvSpPr txBox="1"/>
          <p:nvPr/>
        </p:nvSpPr>
        <p:spPr>
          <a:xfrm>
            <a:off x="1338625" y="5242063"/>
            <a:ext cx="2662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accent2"/>
                </a:solidFill>
                <a:latin typeface="Gill Sans"/>
                <a:ea typeface="Gill Sans"/>
                <a:cs typeface="Gill Sans"/>
                <a:sym typeface="Gill Sans"/>
              </a:rPr>
              <a:t>Higher error in ARIMA for 2020</a:t>
            </a:r>
            <a:endParaRPr>
              <a:solidFill>
                <a:schemeClr val="accent2"/>
              </a:solidFill>
              <a:latin typeface="Gill Sans"/>
              <a:ea typeface="Gill Sans"/>
              <a:cs typeface="Gill Sans"/>
              <a:sym typeface="Gill Sans"/>
            </a:endParaRPr>
          </a:p>
        </p:txBody>
      </p:sp>
      <p:sp>
        <p:nvSpPr>
          <p:cNvPr id="483" name="Google Shape;483;p41"/>
          <p:cNvSpPr txBox="1">
            <a:spLocks noGrp="1"/>
          </p:cNvSpPr>
          <p:nvPr>
            <p:ph type="ftr" idx="11"/>
          </p:nvPr>
        </p:nvSpPr>
        <p:spPr>
          <a:xfrm>
            <a:off x="172175" y="6501350"/>
            <a:ext cx="1850400" cy="238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000">
                <a:solidFill>
                  <a:schemeClr val="accent3"/>
                </a:solidFill>
              </a:rPr>
              <a:t>Sustainability around the World</a:t>
            </a:r>
            <a:endParaRPr sz="200"/>
          </a:p>
        </p:txBody>
      </p:sp>
      <p:pic>
        <p:nvPicPr>
          <p:cNvPr id="484" name="Google Shape;484;p41"/>
          <p:cNvPicPr preferRelativeResize="0"/>
          <p:nvPr/>
        </p:nvPicPr>
        <p:blipFill>
          <a:blip r:embed="rId7">
            <a:alphaModFix/>
          </a:blip>
          <a:stretch>
            <a:fillRect/>
          </a:stretch>
        </p:blipFill>
        <p:spPr>
          <a:xfrm>
            <a:off x="754050" y="2435575"/>
            <a:ext cx="3007174" cy="2077925"/>
          </a:xfrm>
          <a:prstGeom prst="rect">
            <a:avLst/>
          </a:prstGeom>
          <a:noFill/>
          <a:ln>
            <a:noFill/>
          </a:ln>
        </p:spPr>
      </p:pic>
      <p:pic>
        <p:nvPicPr>
          <p:cNvPr id="485" name="Google Shape;485;p41"/>
          <p:cNvPicPr preferRelativeResize="0"/>
          <p:nvPr/>
        </p:nvPicPr>
        <p:blipFill>
          <a:blip r:embed="rId8">
            <a:alphaModFix/>
          </a:blip>
          <a:stretch>
            <a:fillRect/>
          </a:stretch>
        </p:blipFill>
        <p:spPr>
          <a:xfrm>
            <a:off x="6753525" y="2479075"/>
            <a:ext cx="2905509" cy="19909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pic>
        <p:nvPicPr>
          <p:cNvPr id="491" name="Google Shape;491;p42"/>
          <p:cNvPicPr preferRelativeResize="0"/>
          <p:nvPr/>
        </p:nvPicPr>
        <p:blipFill>
          <a:blip r:embed="rId3">
            <a:alphaModFix/>
          </a:blip>
          <a:stretch>
            <a:fillRect/>
          </a:stretch>
        </p:blipFill>
        <p:spPr>
          <a:xfrm>
            <a:off x="1050725" y="1974299"/>
            <a:ext cx="6561226" cy="3348949"/>
          </a:xfrm>
          <a:prstGeom prst="rect">
            <a:avLst/>
          </a:prstGeom>
          <a:noFill/>
          <a:ln>
            <a:noFill/>
          </a:ln>
        </p:spPr>
      </p:pic>
      <p:sp>
        <p:nvSpPr>
          <p:cNvPr id="492" name="Google Shape;492;p42"/>
          <p:cNvSpPr txBox="1">
            <a:spLocks noGrp="1"/>
          </p:cNvSpPr>
          <p:nvPr>
            <p:ph type="title"/>
          </p:nvPr>
        </p:nvSpPr>
        <p:spPr>
          <a:xfrm>
            <a:off x="838200" y="380999"/>
            <a:ext cx="10515600" cy="1326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1100"/>
              <a:buFont typeface="Arial"/>
              <a:buNone/>
            </a:pPr>
            <a:r>
              <a:rPr lang="en-US" sz="2500" b="1">
                <a:solidFill>
                  <a:srgbClr val="BF9000"/>
                </a:solidFill>
              </a:rPr>
              <a:t>Methods -  Time Series Analysis / Models &amp; Predictions</a:t>
            </a:r>
            <a:endParaRPr b="1">
              <a:solidFill>
                <a:srgbClr val="BF9000"/>
              </a:solidFill>
            </a:endParaRPr>
          </a:p>
        </p:txBody>
      </p:sp>
      <p:sp>
        <p:nvSpPr>
          <p:cNvPr id="493" name="Google Shape;493;p42"/>
          <p:cNvSpPr txBox="1">
            <a:spLocks noGrp="1"/>
          </p:cNvSpPr>
          <p:nvPr>
            <p:ph type="sldNum" idx="12"/>
          </p:nvPr>
        </p:nvSpPr>
        <p:spPr>
          <a:xfrm>
            <a:off x="9208008"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22</a:t>
            </a:fld>
            <a:endParaRPr/>
          </a:p>
        </p:txBody>
      </p:sp>
      <p:sp>
        <p:nvSpPr>
          <p:cNvPr id="494" name="Google Shape;494;p42"/>
          <p:cNvSpPr/>
          <p:nvPr/>
        </p:nvSpPr>
        <p:spPr>
          <a:xfrm>
            <a:off x="4396880" y="3299604"/>
            <a:ext cx="233700" cy="2187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2"/>
          <p:cNvSpPr/>
          <p:nvPr/>
        </p:nvSpPr>
        <p:spPr>
          <a:xfrm>
            <a:off x="6168753" y="2983930"/>
            <a:ext cx="233700" cy="2187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6" name="Google Shape;496;p42"/>
          <p:cNvCxnSpPr/>
          <p:nvPr/>
        </p:nvCxnSpPr>
        <p:spPr>
          <a:xfrm rot="-5400000">
            <a:off x="4487160" y="2873488"/>
            <a:ext cx="483300" cy="382200"/>
          </a:xfrm>
          <a:prstGeom prst="curvedConnector3">
            <a:avLst>
              <a:gd name="adj1" fmla="val 50000"/>
            </a:avLst>
          </a:prstGeom>
          <a:noFill/>
          <a:ln w="9525" cap="flat" cmpd="sng">
            <a:solidFill>
              <a:schemeClr val="accent2"/>
            </a:solidFill>
            <a:prstDash val="solid"/>
            <a:round/>
            <a:headEnd type="none" w="med" len="med"/>
            <a:tailEnd type="none" w="med" len="med"/>
          </a:ln>
          <a:effectLst>
            <a:outerShdw blurRad="57150" dist="19050" dir="5400000" algn="bl" rotWithShape="0">
              <a:srgbClr val="000000">
                <a:alpha val="50000"/>
              </a:srgbClr>
            </a:outerShdw>
          </a:effectLst>
        </p:spPr>
      </p:cxnSp>
      <p:sp>
        <p:nvSpPr>
          <p:cNvPr id="497" name="Google Shape;497;p42"/>
          <p:cNvSpPr txBox="1"/>
          <p:nvPr/>
        </p:nvSpPr>
        <p:spPr>
          <a:xfrm>
            <a:off x="4710299" y="2259400"/>
            <a:ext cx="1088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Gill Sans"/>
                <a:ea typeface="Gill Sans"/>
                <a:cs typeface="Gill Sans"/>
                <a:sym typeface="Gill Sans"/>
              </a:rPr>
              <a:t>Paris Agreement</a:t>
            </a:r>
            <a:endParaRPr>
              <a:latin typeface="Gill Sans"/>
              <a:ea typeface="Gill Sans"/>
              <a:cs typeface="Gill Sans"/>
              <a:sym typeface="Gill Sans"/>
            </a:endParaRPr>
          </a:p>
        </p:txBody>
      </p:sp>
      <p:cxnSp>
        <p:nvCxnSpPr>
          <p:cNvPr id="498" name="Google Shape;498;p42"/>
          <p:cNvCxnSpPr/>
          <p:nvPr/>
        </p:nvCxnSpPr>
        <p:spPr>
          <a:xfrm rot="-5400000">
            <a:off x="5855631" y="3253109"/>
            <a:ext cx="483300" cy="382200"/>
          </a:xfrm>
          <a:prstGeom prst="curvedConnector3">
            <a:avLst>
              <a:gd name="adj1" fmla="val 50000"/>
            </a:avLst>
          </a:prstGeom>
          <a:noFill/>
          <a:ln w="9525" cap="flat" cmpd="sng">
            <a:solidFill>
              <a:schemeClr val="accent2"/>
            </a:solidFill>
            <a:prstDash val="solid"/>
            <a:round/>
            <a:headEnd type="none" w="med" len="med"/>
            <a:tailEnd type="none" w="med" len="med"/>
          </a:ln>
          <a:effectLst>
            <a:outerShdw blurRad="57150" dist="19050" dir="5400000" algn="bl" rotWithShape="0">
              <a:srgbClr val="000000">
                <a:alpha val="50000"/>
              </a:srgbClr>
            </a:outerShdw>
          </a:effectLst>
        </p:spPr>
      </p:cxnSp>
      <p:sp>
        <p:nvSpPr>
          <p:cNvPr id="499" name="Google Shape;499;p42"/>
          <p:cNvSpPr txBox="1"/>
          <p:nvPr/>
        </p:nvSpPr>
        <p:spPr>
          <a:xfrm>
            <a:off x="5469841" y="3685850"/>
            <a:ext cx="1023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Gill Sans"/>
                <a:ea typeface="Gill Sans"/>
                <a:cs typeface="Gill Sans"/>
                <a:sym typeface="Gill Sans"/>
              </a:rPr>
              <a:t>Covid - Lockdown</a:t>
            </a:r>
            <a:endParaRPr>
              <a:latin typeface="Gill Sans"/>
              <a:ea typeface="Gill Sans"/>
              <a:cs typeface="Gill Sans"/>
              <a:sym typeface="Gill Sans"/>
            </a:endParaRPr>
          </a:p>
        </p:txBody>
      </p:sp>
      <p:sp>
        <p:nvSpPr>
          <p:cNvPr id="500" name="Google Shape;500;p42"/>
          <p:cNvSpPr txBox="1"/>
          <p:nvPr/>
        </p:nvSpPr>
        <p:spPr>
          <a:xfrm>
            <a:off x="7735675" y="2203223"/>
            <a:ext cx="4215600" cy="26628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rgbClr val="980000"/>
              </a:buClr>
              <a:buSzPts val="1400"/>
              <a:buFont typeface="Gill Sans"/>
              <a:buChar char="●"/>
            </a:pPr>
            <a:r>
              <a:rPr lang="en-US">
                <a:solidFill>
                  <a:srgbClr val="980000"/>
                </a:solidFill>
                <a:latin typeface="Gill Sans"/>
                <a:ea typeface="Gill Sans"/>
                <a:cs typeface="Gill Sans"/>
                <a:sym typeface="Gill Sans"/>
              </a:rPr>
              <a:t>ARIMA reflected better decreasing trend of EPI overall through years. </a:t>
            </a:r>
            <a:endParaRPr>
              <a:solidFill>
                <a:srgbClr val="980000"/>
              </a:solidFill>
              <a:latin typeface="Gill Sans"/>
              <a:ea typeface="Gill Sans"/>
              <a:cs typeface="Gill Sans"/>
              <a:sym typeface="Gill Sans"/>
            </a:endParaRPr>
          </a:p>
          <a:p>
            <a:pPr marL="457200" lvl="0" indent="-317500" algn="l" rtl="0">
              <a:lnSpc>
                <a:spcPct val="150000"/>
              </a:lnSpc>
              <a:spcBef>
                <a:spcPts val="0"/>
              </a:spcBef>
              <a:spcAft>
                <a:spcPts val="0"/>
              </a:spcAft>
              <a:buClr>
                <a:srgbClr val="980000"/>
              </a:buClr>
              <a:buSzPts val="1400"/>
              <a:buFont typeface="Gill Sans"/>
              <a:buChar char="●"/>
            </a:pPr>
            <a:r>
              <a:rPr lang="en-US">
                <a:solidFill>
                  <a:srgbClr val="980000"/>
                </a:solidFill>
                <a:latin typeface="Gill Sans"/>
                <a:ea typeface="Gill Sans"/>
                <a:cs typeface="Gill Sans"/>
                <a:sym typeface="Gill Sans"/>
              </a:rPr>
              <a:t>That’s why we had higher RMSE error in 2020.</a:t>
            </a:r>
            <a:endParaRPr>
              <a:solidFill>
                <a:srgbClr val="980000"/>
              </a:solidFill>
              <a:latin typeface="Gill Sans"/>
              <a:ea typeface="Gill Sans"/>
              <a:cs typeface="Gill Sans"/>
              <a:sym typeface="Gill Sans"/>
            </a:endParaRPr>
          </a:p>
          <a:p>
            <a:pPr marL="457200" lvl="0" indent="-317500" algn="l" rtl="0">
              <a:lnSpc>
                <a:spcPct val="150000"/>
              </a:lnSpc>
              <a:spcBef>
                <a:spcPts val="0"/>
              </a:spcBef>
              <a:spcAft>
                <a:spcPts val="0"/>
              </a:spcAft>
              <a:buClr>
                <a:srgbClr val="980000"/>
              </a:buClr>
              <a:buSzPts val="1400"/>
              <a:buFont typeface="Gill Sans"/>
              <a:buChar char="●"/>
            </a:pPr>
            <a:r>
              <a:rPr lang="en-US">
                <a:solidFill>
                  <a:srgbClr val="980000"/>
                </a:solidFill>
                <a:latin typeface="Gill Sans"/>
                <a:ea typeface="Gill Sans"/>
                <a:cs typeface="Gill Sans"/>
                <a:sym typeface="Gill Sans"/>
              </a:rPr>
              <a:t>COVID and Paris Agreement had positive impact on environmental sustainability performance of countries from 2016 to 2020.</a:t>
            </a:r>
            <a:endParaRPr>
              <a:solidFill>
                <a:srgbClr val="980000"/>
              </a:solidFill>
              <a:latin typeface="Gill Sans"/>
              <a:ea typeface="Gill Sans"/>
              <a:cs typeface="Gill Sans"/>
              <a:sym typeface="Gill Sans"/>
            </a:endParaRPr>
          </a:p>
          <a:p>
            <a:pPr marL="457200" lvl="0" indent="-317500" algn="l" rtl="0">
              <a:lnSpc>
                <a:spcPct val="150000"/>
              </a:lnSpc>
              <a:spcBef>
                <a:spcPts val="0"/>
              </a:spcBef>
              <a:spcAft>
                <a:spcPts val="0"/>
              </a:spcAft>
              <a:buClr>
                <a:srgbClr val="980000"/>
              </a:buClr>
              <a:buSzPts val="1400"/>
              <a:buFont typeface="Gill Sans"/>
              <a:buChar char="●"/>
            </a:pPr>
            <a:r>
              <a:rPr lang="en-US">
                <a:solidFill>
                  <a:srgbClr val="980000"/>
                </a:solidFill>
                <a:latin typeface="Gill Sans"/>
                <a:ea typeface="Gill Sans"/>
                <a:cs typeface="Gill Sans"/>
                <a:sym typeface="Gill Sans"/>
              </a:rPr>
              <a:t>However, decreasing trend has continued after COVID has lost its effect.</a:t>
            </a:r>
            <a:endParaRPr>
              <a:solidFill>
                <a:srgbClr val="980000"/>
              </a:solidFill>
              <a:latin typeface="Gill Sans"/>
              <a:ea typeface="Gill Sans"/>
              <a:cs typeface="Gill Sans"/>
              <a:sym typeface="Gill Sans"/>
            </a:endParaRPr>
          </a:p>
        </p:txBody>
      </p:sp>
      <p:sp>
        <p:nvSpPr>
          <p:cNvPr id="501" name="Google Shape;501;p42"/>
          <p:cNvSpPr txBox="1"/>
          <p:nvPr/>
        </p:nvSpPr>
        <p:spPr>
          <a:xfrm>
            <a:off x="0" y="6107550"/>
            <a:ext cx="12192000" cy="7389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SzPts val="1200"/>
              <a:buFont typeface="Gill Sans"/>
              <a:buChar char="●"/>
            </a:pPr>
            <a:r>
              <a:rPr lang="en-US" sz="1200">
                <a:latin typeface="Gill Sans"/>
                <a:ea typeface="Gill Sans"/>
                <a:cs typeface="Gill Sans"/>
                <a:sym typeface="Gill Sans"/>
              </a:rPr>
              <a:t>The Paris Agreement is a legally binding international treaty on climate change. It was adopted by 196 Parties at COP 21 in Paris</a:t>
            </a:r>
            <a:endParaRPr sz="1200">
              <a:latin typeface="Gill Sans"/>
              <a:ea typeface="Gill Sans"/>
              <a:cs typeface="Gill Sans"/>
              <a:sym typeface="Gill Sans"/>
            </a:endParaRPr>
          </a:p>
          <a:p>
            <a:pPr marL="457200" lvl="0" indent="-304800" algn="l" rtl="0">
              <a:spcBef>
                <a:spcPts val="0"/>
              </a:spcBef>
              <a:spcAft>
                <a:spcPts val="0"/>
              </a:spcAft>
              <a:buSzPts val="1200"/>
              <a:buFont typeface="Gill Sans"/>
              <a:buChar char="●"/>
            </a:pPr>
            <a:r>
              <a:rPr lang="en-US" sz="1200">
                <a:latin typeface="Gill Sans"/>
                <a:ea typeface="Gill Sans"/>
                <a:cs typeface="Gill Sans"/>
                <a:sym typeface="Gill Sans"/>
              </a:rPr>
              <a:t>Its goal is to limit global warming to well below 2, preferably to 1.5 degrees Celsius, compared to pre-industrial levels.</a:t>
            </a:r>
            <a:endParaRPr sz="1200">
              <a:latin typeface="Gill Sans"/>
              <a:ea typeface="Gill Sans"/>
              <a:cs typeface="Gill Sans"/>
              <a:sym typeface="Gill Sans"/>
            </a:endParaRPr>
          </a:p>
          <a:p>
            <a:pPr marL="457200" lvl="0" indent="-304800" algn="l" rtl="0">
              <a:spcBef>
                <a:spcPts val="0"/>
              </a:spcBef>
              <a:spcAft>
                <a:spcPts val="0"/>
              </a:spcAft>
              <a:buSzPts val="1200"/>
              <a:buFont typeface="Gill Sans"/>
              <a:buChar char="●"/>
            </a:pPr>
            <a:r>
              <a:rPr lang="en-US" sz="1200">
                <a:latin typeface="Gill Sans"/>
                <a:ea typeface="Gill Sans"/>
                <a:cs typeface="Gill Sans"/>
                <a:sym typeface="Gill Sans"/>
              </a:rPr>
              <a:t>To achieve this long-term temperature goal, countries aim to reach global peaking of greenhouse gas emissions as soon as possible to achieve a climate neutral world by mid-century.</a:t>
            </a:r>
            <a:endParaRPr sz="1200">
              <a:latin typeface="Gill Sans"/>
              <a:ea typeface="Gill Sans"/>
              <a:cs typeface="Gill Sans"/>
              <a:sym typeface="Gill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43"/>
          <p:cNvSpPr txBox="1">
            <a:spLocks noGrp="1"/>
          </p:cNvSpPr>
          <p:nvPr>
            <p:ph type="title"/>
          </p:nvPr>
        </p:nvSpPr>
        <p:spPr>
          <a:xfrm>
            <a:off x="1748028" y="1389888"/>
            <a:ext cx="8695944" cy="132588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accent3"/>
              </a:buClr>
              <a:buSzPts val="4400"/>
              <a:buFont typeface="Libre Baskerville"/>
              <a:buNone/>
            </a:pPr>
            <a:r>
              <a:rPr lang="en-US">
                <a:solidFill>
                  <a:srgbClr val="BF9000"/>
                </a:solidFill>
                <a:latin typeface="Libre Baskerville"/>
                <a:ea typeface="Libre Baskerville"/>
                <a:cs typeface="Libre Baskerville"/>
                <a:sym typeface="Libre Baskerville"/>
              </a:rPr>
              <a:t>Conclusion</a:t>
            </a:r>
            <a:r>
              <a:rPr lang="en-US">
                <a:solidFill>
                  <a:schemeClr val="accent3"/>
                </a:solidFill>
              </a:rPr>
              <a:t> </a:t>
            </a:r>
            <a:endParaRPr/>
          </a:p>
        </p:txBody>
      </p:sp>
      <p:sp>
        <p:nvSpPr>
          <p:cNvPr id="507" name="Google Shape;507;p43"/>
          <p:cNvSpPr txBox="1">
            <a:spLocks noGrp="1"/>
          </p:cNvSpPr>
          <p:nvPr>
            <p:ph type="body" idx="1"/>
          </p:nvPr>
        </p:nvSpPr>
        <p:spPr>
          <a:xfrm>
            <a:off x="2223516" y="2651760"/>
            <a:ext cx="7744968" cy="2697480"/>
          </a:xfrm>
          <a:prstGeom prst="rect">
            <a:avLst/>
          </a:prstGeom>
          <a:noFill/>
          <a:ln>
            <a:noFill/>
          </a:ln>
        </p:spPr>
        <p:txBody>
          <a:bodyPr spcFirstLastPara="1" wrap="square" lIns="91425" tIns="45700" rIns="91425" bIns="45700" anchor="t" anchorCtr="0">
            <a:normAutofit lnSpcReduction="20000"/>
          </a:bodyPr>
          <a:lstStyle/>
          <a:p>
            <a:pPr marL="0" lvl="0" indent="0" algn="ctr" rtl="0">
              <a:lnSpc>
                <a:spcPct val="100000"/>
              </a:lnSpc>
              <a:spcBef>
                <a:spcPts val="0"/>
              </a:spcBef>
              <a:spcAft>
                <a:spcPts val="0"/>
              </a:spcAft>
              <a:buSzPts val="2000"/>
              <a:buNone/>
            </a:pPr>
            <a:r>
              <a:rPr lang="en-US">
                <a:solidFill>
                  <a:srgbClr val="980000"/>
                </a:solidFill>
              </a:rPr>
              <a:t>Economic and societal setbacks deriving from the COVID pandemic continue to add to the challenge of meeting the sustainability requirements. However, significant improvements in air quality and reductions in greenhouse gas emissions followed early lockdowns and fundamental shifts in economic activities. Policymakers now have a chance to rebuild their economies and societies on a more sustainable basis that keeps the pandemic-induced gains in environmental health and ecosystem vitality – but the latest data suggest that this opportunity is being wasted across most of the world.</a:t>
            </a:r>
            <a:endParaRPr>
              <a:solidFill>
                <a:srgbClr val="980000"/>
              </a:solidFill>
            </a:endParaRPr>
          </a:p>
          <a:p>
            <a:pPr marL="0" lvl="0" indent="0" algn="ctr" rtl="0">
              <a:lnSpc>
                <a:spcPct val="100000"/>
              </a:lnSpc>
              <a:spcBef>
                <a:spcPts val="1000"/>
              </a:spcBef>
              <a:spcAft>
                <a:spcPts val="0"/>
              </a:spcAft>
              <a:buSzPts val="2000"/>
              <a:buNone/>
            </a:pPr>
            <a:endParaRPr>
              <a:solidFill>
                <a:schemeClr val="accent3"/>
              </a:solidFill>
            </a:endParaRPr>
          </a:p>
        </p:txBody>
      </p:sp>
      <p:sp>
        <p:nvSpPr>
          <p:cNvPr id="508" name="Google Shape;508;p43"/>
          <p:cNvSpPr txBox="1">
            <a:spLocks noGrp="1"/>
          </p:cNvSpPr>
          <p:nvPr>
            <p:ph type="sldNum" idx="12"/>
          </p:nvPr>
        </p:nvSpPr>
        <p:spPr>
          <a:xfrm>
            <a:off x="9208008"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44"/>
          <p:cNvSpPr txBox="1">
            <a:spLocks noGrp="1"/>
          </p:cNvSpPr>
          <p:nvPr>
            <p:ph type="title"/>
          </p:nvPr>
        </p:nvSpPr>
        <p:spPr>
          <a:xfrm>
            <a:off x="1748028" y="1389888"/>
            <a:ext cx="8695800" cy="1326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solidFill>
                  <a:srgbClr val="BF9000"/>
                </a:solidFill>
              </a:rPr>
              <a:t>Future Work and References</a:t>
            </a:r>
            <a:endParaRPr>
              <a:solidFill>
                <a:srgbClr val="BF9000"/>
              </a:solidFill>
            </a:endParaRPr>
          </a:p>
        </p:txBody>
      </p:sp>
      <p:sp>
        <p:nvSpPr>
          <p:cNvPr id="515" name="Google Shape;515;p44"/>
          <p:cNvSpPr txBox="1">
            <a:spLocks noGrp="1"/>
          </p:cNvSpPr>
          <p:nvPr>
            <p:ph type="body" idx="1"/>
          </p:nvPr>
        </p:nvSpPr>
        <p:spPr>
          <a:xfrm>
            <a:off x="2223450" y="2433796"/>
            <a:ext cx="7745100" cy="3825300"/>
          </a:xfrm>
          <a:prstGeom prst="rect">
            <a:avLst/>
          </a:prstGeom>
        </p:spPr>
        <p:txBody>
          <a:bodyPr spcFirstLastPara="1" wrap="square" lIns="91425" tIns="45700" rIns="91425" bIns="45700" anchor="t" anchorCtr="0">
            <a:normAutofit/>
          </a:bodyPr>
          <a:lstStyle/>
          <a:p>
            <a:pPr marL="457200" lvl="0" indent="-374650" algn="l" rtl="0">
              <a:lnSpc>
                <a:spcPct val="80000"/>
              </a:lnSpc>
              <a:spcBef>
                <a:spcPts val="1000"/>
              </a:spcBef>
              <a:spcAft>
                <a:spcPts val="0"/>
              </a:spcAft>
              <a:buClr>
                <a:srgbClr val="980000"/>
              </a:buClr>
              <a:buSzPts val="2300"/>
              <a:buChar char="•"/>
            </a:pPr>
            <a:r>
              <a:rPr lang="en-US" sz="2300">
                <a:solidFill>
                  <a:srgbClr val="980000"/>
                </a:solidFill>
              </a:rPr>
              <a:t>We are waiting for Global governance index to be released for 2022, this can be an important external factor to be examined.</a:t>
            </a:r>
            <a:endParaRPr sz="2300">
              <a:solidFill>
                <a:srgbClr val="980000"/>
              </a:solidFill>
            </a:endParaRPr>
          </a:p>
          <a:p>
            <a:pPr marL="457200" lvl="0" indent="-374650" algn="l" rtl="0">
              <a:lnSpc>
                <a:spcPct val="80000"/>
              </a:lnSpc>
              <a:spcBef>
                <a:spcPts val="0"/>
              </a:spcBef>
              <a:spcAft>
                <a:spcPts val="0"/>
              </a:spcAft>
              <a:buClr>
                <a:srgbClr val="980000"/>
              </a:buClr>
              <a:buSzPts val="2300"/>
              <a:buChar char="•"/>
            </a:pPr>
            <a:r>
              <a:rPr lang="en-US" sz="2300">
                <a:solidFill>
                  <a:srgbClr val="980000"/>
                </a:solidFill>
              </a:rPr>
              <a:t>Fatma Tektüfekçi &amp; Nilgün Kutay. (2016). The Relationship Between EPI and GDP: An Examination on Developed and Emerging Countries. Journal of Modern Accounting and Auditing, May 2016, Vol. 12, No. 5, 268-276</a:t>
            </a:r>
            <a:endParaRPr sz="2300">
              <a:solidFill>
                <a:srgbClr val="980000"/>
              </a:solidFill>
            </a:endParaRPr>
          </a:p>
          <a:p>
            <a:pPr marL="457200" lvl="0" indent="-374650" algn="l" rtl="0">
              <a:lnSpc>
                <a:spcPct val="80000"/>
              </a:lnSpc>
              <a:spcBef>
                <a:spcPts val="0"/>
              </a:spcBef>
              <a:spcAft>
                <a:spcPts val="0"/>
              </a:spcAft>
              <a:buClr>
                <a:srgbClr val="980000"/>
              </a:buClr>
              <a:buSzPts val="2300"/>
              <a:buChar char="•"/>
            </a:pPr>
            <a:r>
              <a:rPr lang="en-US" sz="2300">
                <a:solidFill>
                  <a:srgbClr val="980000"/>
                </a:solidFill>
              </a:rPr>
              <a:t>https://unfccc.int/process-and-meetings/the-paris-agreement/the-paris-agreement</a:t>
            </a:r>
            <a:endParaRPr sz="1500">
              <a:solidFill>
                <a:srgbClr val="980000"/>
              </a:solidFill>
            </a:endParaRPr>
          </a:p>
        </p:txBody>
      </p:sp>
      <p:sp>
        <p:nvSpPr>
          <p:cNvPr id="516" name="Google Shape;516;p44"/>
          <p:cNvSpPr txBox="1">
            <a:spLocks noGrp="1"/>
          </p:cNvSpPr>
          <p:nvPr>
            <p:ph type="sldNum" idx="12"/>
          </p:nvPr>
        </p:nvSpPr>
        <p:spPr>
          <a:xfrm>
            <a:off x="9208008"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45"/>
          <p:cNvSpPr txBox="1">
            <a:spLocks noGrp="1"/>
          </p:cNvSpPr>
          <p:nvPr>
            <p:ph type="title"/>
          </p:nvPr>
        </p:nvSpPr>
        <p:spPr>
          <a:xfrm>
            <a:off x="1472184" y="2889504"/>
            <a:ext cx="2852928" cy="1088136"/>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accent3"/>
              </a:buClr>
              <a:buSzPct val="100000"/>
              <a:buFont typeface="Libre Baskerville"/>
              <a:buNone/>
            </a:pPr>
            <a:r>
              <a:rPr lang="en-US">
                <a:solidFill>
                  <a:srgbClr val="980000"/>
                </a:solidFill>
              </a:rPr>
              <a:t>Thank you</a:t>
            </a:r>
            <a:endParaRPr>
              <a:solidFill>
                <a:srgbClr val="98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46"/>
          <p:cNvSpPr txBox="1">
            <a:spLocks noGrp="1"/>
          </p:cNvSpPr>
          <p:nvPr>
            <p:ph type="title"/>
          </p:nvPr>
        </p:nvSpPr>
        <p:spPr>
          <a:xfrm>
            <a:off x="838200" y="380999"/>
            <a:ext cx="10515600" cy="1326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solidFill>
                  <a:srgbClr val="BF9000"/>
                </a:solidFill>
              </a:rPr>
              <a:t>Additional References</a:t>
            </a:r>
            <a:endParaRPr>
              <a:solidFill>
                <a:srgbClr val="BF9000"/>
              </a:solidFill>
            </a:endParaRPr>
          </a:p>
        </p:txBody>
      </p:sp>
      <p:sp>
        <p:nvSpPr>
          <p:cNvPr id="528" name="Google Shape;528;p46"/>
          <p:cNvSpPr txBox="1">
            <a:spLocks noGrp="1"/>
          </p:cNvSpPr>
          <p:nvPr>
            <p:ph type="body" idx="1"/>
          </p:nvPr>
        </p:nvSpPr>
        <p:spPr>
          <a:xfrm>
            <a:off x="838200" y="1825625"/>
            <a:ext cx="10515600" cy="4370700"/>
          </a:xfrm>
          <a:prstGeom prst="rect">
            <a:avLst/>
          </a:prstGeom>
        </p:spPr>
        <p:txBody>
          <a:bodyPr spcFirstLastPara="1" wrap="square" lIns="91425" tIns="45700" rIns="91425" bIns="45700" anchor="t" anchorCtr="0">
            <a:normAutofit/>
          </a:bodyPr>
          <a:lstStyle/>
          <a:p>
            <a:pPr marL="457200" lvl="0" indent="-406400" algn="l" rtl="0">
              <a:spcBef>
                <a:spcPts val="1000"/>
              </a:spcBef>
              <a:spcAft>
                <a:spcPts val="0"/>
              </a:spcAft>
              <a:buSzPts val="2800"/>
              <a:buChar char="•"/>
            </a:pPr>
            <a:r>
              <a:rPr lang="en-US" u="sng">
                <a:solidFill>
                  <a:schemeClr val="hlink"/>
                </a:solidFill>
                <a:hlinkClick r:id="rId3"/>
              </a:rPr>
              <a:t>https://medium.com/@josemarcialportilla/using-python-and-auto-arima-to-forecast-seasonal-time-series-90877adff03c</a:t>
            </a:r>
            <a:endParaRPr/>
          </a:p>
          <a:p>
            <a:pPr marL="457200" lvl="0" indent="-406400" algn="l" rtl="0">
              <a:spcBef>
                <a:spcPts val="0"/>
              </a:spcBef>
              <a:spcAft>
                <a:spcPts val="0"/>
              </a:spcAft>
              <a:buSzPts val="2800"/>
              <a:buChar char="•"/>
            </a:pPr>
            <a:r>
              <a:rPr lang="en-US" u="sng">
                <a:solidFill>
                  <a:schemeClr val="hlink"/>
                </a:solidFill>
                <a:hlinkClick r:id="rId4"/>
              </a:rPr>
              <a:t>https://alkaline-ml.com/pmdarima/tips_and_tricks.html</a:t>
            </a:r>
            <a:endParaRPr/>
          </a:p>
          <a:p>
            <a:pPr marL="457200" lvl="0" indent="-406400" algn="l" rtl="0">
              <a:spcBef>
                <a:spcPts val="0"/>
              </a:spcBef>
              <a:spcAft>
                <a:spcPts val="0"/>
              </a:spcAft>
              <a:buSzPts val="2800"/>
              <a:buChar char="•"/>
            </a:pPr>
            <a:endParaRPr/>
          </a:p>
        </p:txBody>
      </p:sp>
      <p:sp>
        <p:nvSpPr>
          <p:cNvPr id="529" name="Google Shape;529;p46"/>
          <p:cNvSpPr txBox="1">
            <a:spLocks noGrp="1"/>
          </p:cNvSpPr>
          <p:nvPr>
            <p:ph type="sldNum" idx="12"/>
          </p:nvPr>
        </p:nvSpPr>
        <p:spPr>
          <a:xfrm>
            <a:off x="9208008"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26</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3"/>
          <p:cNvSpPr txBox="1">
            <a:spLocks noGrp="1"/>
          </p:cNvSpPr>
          <p:nvPr>
            <p:ph type="title"/>
          </p:nvPr>
        </p:nvSpPr>
        <p:spPr>
          <a:xfrm>
            <a:off x="838200" y="380999"/>
            <a:ext cx="10515600" cy="1326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a:solidFill>
                  <a:srgbClr val="BF9000"/>
                </a:solidFill>
              </a:rPr>
              <a:t>Problem Definition</a:t>
            </a:r>
            <a:endParaRPr b="1">
              <a:solidFill>
                <a:srgbClr val="BF9000"/>
              </a:solidFill>
            </a:endParaRPr>
          </a:p>
        </p:txBody>
      </p:sp>
      <p:sp>
        <p:nvSpPr>
          <p:cNvPr id="229" name="Google Shape;229;p23"/>
          <p:cNvSpPr txBox="1">
            <a:spLocks noGrp="1"/>
          </p:cNvSpPr>
          <p:nvPr>
            <p:ph type="body" idx="1"/>
          </p:nvPr>
        </p:nvSpPr>
        <p:spPr>
          <a:xfrm>
            <a:off x="838200" y="1825625"/>
            <a:ext cx="3366900" cy="4370700"/>
          </a:xfrm>
          <a:prstGeom prst="rect">
            <a:avLst/>
          </a:prstGeom>
        </p:spPr>
        <p:txBody>
          <a:bodyPr spcFirstLastPara="1" wrap="square" lIns="91425" tIns="45700" rIns="91425" bIns="45700" anchor="ctr" anchorCtr="0">
            <a:normAutofit/>
          </a:bodyPr>
          <a:lstStyle/>
          <a:p>
            <a:pPr marL="0" lvl="0" indent="0" algn="ctr" rtl="0">
              <a:spcBef>
                <a:spcPts val="1000"/>
              </a:spcBef>
              <a:spcAft>
                <a:spcPts val="0"/>
              </a:spcAft>
              <a:buNone/>
            </a:pPr>
            <a:r>
              <a:rPr lang="en-US" sz="2000" u="sng">
                <a:solidFill>
                  <a:srgbClr val="980000"/>
                </a:solidFill>
              </a:rPr>
              <a:t>Complex relations</a:t>
            </a:r>
            <a:r>
              <a:rPr lang="en-US" sz="2000">
                <a:solidFill>
                  <a:srgbClr val="980000"/>
                </a:solidFill>
              </a:rPr>
              <a:t> between the </a:t>
            </a:r>
            <a:r>
              <a:rPr lang="en-US" sz="2000" b="1">
                <a:solidFill>
                  <a:srgbClr val="980000"/>
                </a:solidFill>
              </a:rPr>
              <a:t>world economy</a:t>
            </a:r>
            <a:r>
              <a:rPr lang="en-US" sz="2000">
                <a:solidFill>
                  <a:srgbClr val="980000"/>
                </a:solidFill>
              </a:rPr>
              <a:t>, </a:t>
            </a:r>
            <a:r>
              <a:rPr lang="en-US" sz="2000" b="1">
                <a:solidFill>
                  <a:srgbClr val="980000"/>
                </a:solidFill>
              </a:rPr>
              <a:t>physical environment</a:t>
            </a:r>
            <a:r>
              <a:rPr lang="en-US" sz="2000">
                <a:solidFill>
                  <a:srgbClr val="980000"/>
                </a:solidFill>
              </a:rPr>
              <a:t> (climate change, environmental health, and ecosystem vitality) and </a:t>
            </a:r>
            <a:r>
              <a:rPr lang="en-US" sz="2000" b="1">
                <a:solidFill>
                  <a:srgbClr val="980000"/>
                </a:solidFill>
              </a:rPr>
              <a:t>social inclusion.</a:t>
            </a:r>
            <a:endParaRPr sz="2000" b="1">
              <a:solidFill>
                <a:srgbClr val="980000"/>
              </a:solidFill>
            </a:endParaRPr>
          </a:p>
          <a:p>
            <a:pPr marL="0" lvl="0" indent="0" algn="ctr" rtl="0">
              <a:spcBef>
                <a:spcPts val="1000"/>
              </a:spcBef>
              <a:spcAft>
                <a:spcPts val="0"/>
              </a:spcAft>
              <a:buNone/>
            </a:pPr>
            <a:endParaRPr sz="2000"/>
          </a:p>
        </p:txBody>
      </p:sp>
      <p:sp>
        <p:nvSpPr>
          <p:cNvPr id="230" name="Google Shape;230;p23"/>
          <p:cNvSpPr txBox="1">
            <a:spLocks noGrp="1"/>
          </p:cNvSpPr>
          <p:nvPr>
            <p:ph type="sldNum" idx="12"/>
          </p:nvPr>
        </p:nvSpPr>
        <p:spPr>
          <a:xfrm>
            <a:off x="9208008"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
        <p:nvSpPr>
          <p:cNvPr id="231" name="Google Shape;231;p23"/>
          <p:cNvSpPr/>
          <p:nvPr/>
        </p:nvSpPr>
        <p:spPr>
          <a:xfrm>
            <a:off x="4305300" y="2595125"/>
            <a:ext cx="199800" cy="2831700"/>
          </a:xfrm>
          <a:prstGeom prst="rightBrace">
            <a:avLst>
              <a:gd name="adj1" fmla="val 50000"/>
              <a:gd name="adj2" fmla="val 50000"/>
            </a:avLst>
          </a:prstGeom>
          <a:noFill/>
          <a:ln w="952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3"/>
          <p:cNvSpPr txBox="1"/>
          <p:nvPr/>
        </p:nvSpPr>
        <p:spPr>
          <a:xfrm>
            <a:off x="5464800" y="2101325"/>
            <a:ext cx="5889000" cy="3819300"/>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1000"/>
              </a:spcBef>
              <a:spcAft>
                <a:spcPts val="0"/>
              </a:spcAft>
              <a:buNone/>
            </a:pPr>
            <a:r>
              <a:rPr lang="en-US" sz="2000">
                <a:solidFill>
                  <a:srgbClr val="980000"/>
                </a:solidFill>
                <a:latin typeface="Gill Sans"/>
                <a:ea typeface="Gill Sans"/>
                <a:cs typeface="Gill Sans"/>
                <a:sym typeface="Gill Sans"/>
              </a:rPr>
              <a:t>We will spot;</a:t>
            </a:r>
            <a:endParaRPr sz="2000">
              <a:solidFill>
                <a:srgbClr val="980000"/>
              </a:solidFill>
              <a:latin typeface="Gill Sans"/>
              <a:ea typeface="Gill Sans"/>
              <a:cs typeface="Gill Sans"/>
              <a:sym typeface="Gill Sans"/>
            </a:endParaRPr>
          </a:p>
          <a:p>
            <a:pPr marL="457200" marR="0" lvl="0" indent="-355600" algn="l" rtl="0">
              <a:lnSpc>
                <a:spcPct val="90000"/>
              </a:lnSpc>
              <a:spcBef>
                <a:spcPts val="1000"/>
              </a:spcBef>
              <a:spcAft>
                <a:spcPts val="0"/>
              </a:spcAft>
              <a:buClr>
                <a:srgbClr val="980000"/>
              </a:buClr>
              <a:buSzPts val="2000"/>
              <a:buFont typeface="Gill Sans"/>
              <a:buChar char="●"/>
            </a:pPr>
            <a:r>
              <a:rPr lang="en-US" sz="2000">
                <a:solidFill>
                  <a:srgbClr val="980000"/>
                </a:solidFill>
                <a:latin typeface="Gill Sans"/>
                <a:ea typeface="Gill Sans"/>
                <a:cs typeface="Gill Sans"/>
                <a:sym typeface="Gill Sans"/>
              </a:rPr>
              <a:t>The environmental sustainability performance of each region and country,</a:t>
            </a:r>
            <a:endParaRPr sz="2000">
              <a:solidFill>
                <a:srgbClr val="980000"/>
              </a:solidFill>
              <a:latin typeface="Gill Sans"/>
              <a:ea typeface="Gill Sans"/>
              <a:cs typeface="Gill Sans"/>
              <a:sym typeface="Gill Sans"/>
            </a:endParaRPr>
          </a:p>
          <a:p>
            <a:pPr marL="0" marR="0" lvl="0" indent="0" algn="l" rtl="0">
              <a:lnSpc>
                <a:spcPct val="90000"/>
              </a:lnSpc>
              <a:spcBef>
                <a:spcPts val="1000"/>
              </a:spcBef>
              <a:spcAft>
                <a:spcPts val="0"/>
              </a:spcAft>
              <a:buNone/>
            </a:pPr>
            <a:endParaRPr sz="2000">
              <a:solidFill>
                <a:srgbClr val="980000"/>
              </a:solidFill>
              <a:latin typeface="Gill Sans"/>
              <a:ea typeface="Gill Sans"/>
              <a:cs typeface="Gill Sans"/>
              <a:sym typeface="Gill Sans"/>
            </a:endParaRPr>
          </a:p>
          <a:p>
            <a:pPr marL="457200" marR="0" lvl="0" indent="-355600" algn="l" rtl="0">
              <a:lnSpc>
                <a:spcPct val="90000"/>
              </a:lnSpc>
              <a:spcBef>
                <a:spcPts val="1000"/>
              </a:spcBef>
              <a:spcAft>
                <a:spcPts val="0"/>
              </a:spcAft>
              <a:buClr>
                <a:srgbClr val="980000"/>
              </a:buClr>
              <a:buSzPts val="2000"/>
              <a:buFont typeface="Gill Sans"/>
              <a:buChar char="●"/>
            </a:pPr>
            <a:r>
              <a:rPr lang="en-US" sz="2000">
                <a:solidFill>
                  <a:srgbClr val="980000"/>
                </a:solidFill>
                <a:latin typeface="Gill Sans"/>
                <a:ea typeface="Gill Sans"/>
                <a:cs typeface="Gill Sans"/>
                <a:sym typeface="Gill Sans"/>
              </a:rPr>
              <a:t>The impact of external factors (Life expectancy, GDP per capita, COVID, so on) on environmental sustainability,</a:t>
            </a:r>
            <a:endParaRPr sz="2000">
              <a:solidFill>
                <a:srgbClr val="980000"/>
              </a:solidFill>
              <a:latin typeface="Gill Sans"/>
              <a:ea typeface="Gill Sans"/>
              <a:cs typeface="Gill Sans"/>
              <a:sym typeface="Gill Sans"/>
            </a:endParaRPr>
          </a:p>
          <a:p>
            <a:pPr marL="0" marR="0" lvl="0" indent="0" algn="l" rtl="0">
              <a:lnSpc>
                <a:spcPct val="90000"/>
              </a:lnSpc>
              <a:spcBef>
                <a:spcPts val="1000"/>
              </a:spcBef>
              <a:spcAft>
                <a:spcPts val="0"/>
              </a:spcAft>
              <a:buNone/>
            </a:pPr>
            <a:endParaRPr sz="2000">
              <a:solidFill>
                <a:srgbClr val="980000"/>
              </a:solidFill>
              <a:latin typeface="Gill Sans"/>
              <a:ea typeface="Gill Sans"/>
              <a:cs typeface="Gill Sans"/>
              <a:sym typeface="Gill Sans"/>
            </a:endParaRPr>
          </a:p>
          <a:p>
            <a:pPr marL="457200" marR="0" lvl="0" indent="-355600" algn="l" rtl="0">
              <a:lnSpc>
                <a:spcPct val="90000"/>
              </a:lnSpc>
              <a:spcBef>
                <a:spcPts val="1000"/>
              </a:spcBef>
              <a:spcAft>
                <a:spcPts val="0"/>
              </a:spcAft>
              <a:buClr>
                <a:srgbClr val="980000"/>
              </a:buClr>
              <a:buSzPts val="2000"/>
              <a:buFont typeface="Gill Sans"/>
              <a:buChar char="●"/>
            </a:pPr>
            <a:r>
              <a:rPr lang="en-US" sz="2000">
                <a:solidFill>
                  <a:srgbClr val="980000"/>
                </a:solidFill>
                <a:latin typeface="Gill Sans"/>
                <a:ea typeface="Gill Sans"/>
                <a:cs typeface="Gill Sans"/>
                <a:sym typeface="Gill Sans"/>
              </a:rPr>
              <a:t>How much they have addressed the environmental challenges they faced in past years and how they will.</a:t>
            </a:r>
            <a:endParaRPr sz="2000">
              <a:solidFill>
                <a:srgbClr val="980000"/>
              </a:solidFill>
              <a:latin typeface="Gill Sans"/>
              <a:ea typeface="Gill Sans"/>
              <a:cs typeface="Gill Sans"/>
              <a:sym typeface="Gill Sans"/>
            </a:endParaRPr>
          </a:p>
        </p:txBody>
      </p:sp>
      <p:sp>
        <p:nvSpPr>
          <p:cNvPr id="233" name="Google Shape;233;p23"/>
          <p:cNvSpPr txBox="1">
            <a:spLocks noGrp="1"/>
          </p:cNvSpPr>
          <p:nvPr>
            <p:ph type="ftr" idx="11"/>
          </p:nvPr>
        </p:nvSpPr>
        <p:spPr>
          <a:xfrm>
            <a:off x="172175" y="6501350"/>
            <a:ext cx="1850400" cy="238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000">
                <a:solidFill>
                  <a:schemeClr val="accent3"/>
                </a:solidFill>
              </a:rPr>
              <a:t>Sustainability around the World</a:t>
            </a:r>
            <a:endParaRPr sz="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4"/>
          <p:cNvSpPr txBox="1">
            <a:spLocks noGrp="1"/>
          </p:cNvSpPr>
          <p:nvPr>
            <p:ph type="title"/>
          </p:nvPr>
        </p:nvSpPr>
        <p:spPr>
          <a:xfrm>
            <a:off x="838200" y="380999"/>
            <a:ext cx="10515600" cy="132588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accent3"/>
              </a:buClr>
              <a:buSzPts val="4400"/>
              <a:buFont typeface="Libre Baskerville"/>
              <a:buNone/>
            </a:pPr>
            <a:r>
              <a:rPr lang="en-US" b="1">
                <a:solidFill>
                  <a:srgbClr val="BF9000"/>
                </a:solidFill>
              </a:rPr>
              <a:t>Data Description</a:t>
            </a:r>
            <a:endParaRPr b="1">
              <a:solidFill>
                <a:srgbClr val="BF9000"/>
              </a:solidFill>
            </a:endParaRPr>
          </a:p>
        </p:txBody>
      </p:sp>
      <p:sp>
        <p:nvSpPr>
          <p:cNvPr id="239" name="Google Shape;239;p24"/>
          <p:cNvSpPr txBox="1">
            <a:spLocks noGrp="1"/>
          </p:cNvSpPr>
          <p:nvPr>
            <p:ph type="sldNum" idx="12"/>
          </p:nvPr>
        </p:nvSpPr>
        <p:spPr>
          <a:xfrm>
            <a:off x="9208008"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pic>
        <p:nvPicPr>
          <p:cNvPr id="240" name="Google Shape;240;p24"/>
          <p:cNvPicPr preferRelativeResize="0"/>
          <p:nvPr/>
        </p:nvPicPr>
        <p:blipFill>
          <a:blip r:embed="rId3">
            <a:alphaModFix/>
          </a:blip>
          <a:stretch>
            <a:fillRect/>
          </a:stretch>
        </p:blipFill>
        <p:spPr>
          <a:xfrm>
            <a:off x="5981691" y="2014300"/>
            <a:ext cx="6122034" cy="2945675"/>
          </a:xfrm>
          <a:prstGeom prst="rect">
            <a:avLst/>
          </a:prstGeom>
          <a:noFill/>
          <a:ln w="9525" cap="flat" cmpd="sng">
            <a:solidFill>
              <a:srgbClr val="38761D"/>
            </a:solidFill>
            <a:prstDash val="solid"/>
            <a:round/>
            <a:headEnd type="none" w="sm" len="sm"/>
            <a:tailEnd type="none" w="sm" len="sm"/>
          </a:ln>
        </p:spPr>
      </p:pic>
      <p:sp>
        <p:nvSpPr>
          <p:cNvPr id="241" name="Google Shape;241;p24"/>
          <p:cNvSpPr txBox="1"/>
          <p:nvPr/>
        </p:nvSpPr>
        <p:spPr>
          <a:xfrm>
            <a:off x="2704950" y="1519600"/>
            <a:ext cx="836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solidFill>
                  <a:srgbClr val="980000"/>
                </a:solidFill>
                <a:latin typeface="Gill Sans"/>
                <a:ea typeface="Gill Sans"/>
                <a:cs typeface="Gill Sans"/>
                <a:sym typeface="Gill Sans"/>
              </a:rPr>
              <a:t>EPI</a:t>
            </a:r>
            <a:endParaRPr b="1">
              <a:solidFill>
                <a:srgbClr val="980000"/>
              </a:solidFill>
              <a:latin typeface="Gill Sans"/>
              <a:ea typeface="Gill Sans"/>
              <a:cs typeface="Gill Sans"/>
              <a:sym typeface="Gill Sans"/>
            </a:endParaRPr>
          </a:p>
        </p:txBody>
      </p:sp>
      <p:sp>
        <p:nvSpPr>
          <p:cNvPr id="242" name="Google Shape;242;p24"/>
          <p:cNvSpPr txBox="1"/>
          <p:nvPr/>
        </p:nvSpPr>
        <p:spPr>
          <a:xfrm>
            <a:off x="6480225" y="1946975"/>
            <a:ext cx="5739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Gill Sans"/>
              <a:ea typeface="Gill Sans"/>
              <a:cs typeface="Gill Sans"/>
              <a:sym typeface="Gill Sans"/>
            </a:endParaRPr>
          </a:p>
        </p:txBody>
      </p:sp>
      <p:sp>
        <p:nvSpPr>
          <p:cNvPr id="243" name="Google Shape;243;p24"/>
          <p:cNvSpPr txBox="1"/>
          <p:nvPr/>
        </p:nvSpPr>
        <p:spPr>
          <a:xfrm>
            <a:off x="8122075" y="1595800"/>
            <a:ext cx="5957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solidFill>
                  <a:srgbClr val="980000"/>
                </a:solidFill>
                <a:latin typeface="Gill Sans"/>
                <a:ea typeface="Gill Sans"/>
                <a:cs typeface="Gill Sans"/>
                <a:sym typeface="Gill Sans"/>
              </a:rPr>
              <a:t>External Factors</a:t>
            </a:r>
            <a:endParaRPr b="1">
              <a:solidFill>
                <a:srgbClr val="980000"/>
              </a:solidFill>
              <a:latin typeface="Gill Sans"/>
              <a:ea typeface="Gill Sans"/>
              <a:cs typeface="Gill Sans"/>
              <a:sym typeface="Gill Sans"/>
            </a:endParaRPr>
          </a:p>
        </p:txBody>
      </p:sp>
      <p:sp>
        <p:nvSpPr>
          <p:cNvPr id="244" name="Google Shape;244;p24"/>
          <p:cNvSpPr txBox="1"/>
          <p:nvPr/>
        </p:nvSpPr>
        <p:spPr>
          <a:xfrm>
            <a:off x="1393800" y="4275500"/>
            <a:ext cx="25305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300">
                <a:solidFill>
                  <a:srgbClr val="980000"/>
                </a:solidFill>
                <a:latin typeface="Gill Sans"/>
                <a:ea typeface="Gill Sans"/>
                <a:cs typeface="Gill Sans"/>
                <a:sym typeface="Gill Sans"/>
              </a:rPr>
              <a:t>Environmental Performance Index</a:t>
            </a:r>
            <a:endParaRPr sz="1300">
              <a:solidFill>
                <a:srgbClr val="980000"/>
              </a:solidFill>
              <a:latin typeface="Gill Sans"/>
              <a:ea typeface="Gill Sans"/>
              <a:cs typeface="Gill Sans"/>
              <a:sym typeface="Gill Sans"/>
            </a:endParaRPr>
          </a:p>
        </p:txBody>
      </p:sp>
      <p:sp>
        <p:nvSpPr>
          <p:cNvPr id="245" name="Google Shape;245;p24"/>
          <p:cNvSpPr/>
          <p:nvPr/>
        </p:nvSpPr>
        <p:spPr>
          <a:xfrm>
            <a:off x="474950" y="5419800"/>
            <a:ext cx="5351400" cy="767700"/>
          </a:xfrm>
          <a:prstGeom prst="rect">
            <a:avLst/>
          </a:prstGeom>
          <a:solidFill>
            <a:srgbClr val="D9EAD3">
              <a:alpha val="72550"/>
            </a:srgbClr>
          </a:solidFill>
          <a:ln w="9525" cap="flat" cmpd="sng">
            <a:solidFill>
              <a:srgbClr val="274E1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b="1">
                <a:solidFill>
                  <a:srgbClr val="980000"/>
                </a:solidFill>
              </a:rPr>
              <a:t>There are 57 attributes in our EPI dataset for 180 countries.</a:t>
            </a:r>
            <a:endParaRPr/>
          </a:p>
        </p:txBody>
      </p:sp>
      <p:sp>
        <p:nvSpPr>
          <p:cNvPr id="246" name="Google Shape;246;p24"/>
          <p:cNvSpPr/>
          <p:nvPr/>
        </p:nvSpPr>
        <p:spPr>
          <a:xfrm>
            <a:off x="6480225" y="5419800"/>
            <a:ext cx="5351400" cy="767700"/>
          </a:xfrm>
          <a:prstGeom prst="rect">
            <a:avLst/>
          </a:prstGeom>
          <a:solidFill>
            <a:srgbClr val="D9EAD3">
              <a:alpha val="72550"/>
            </a:srgbClr>
          </a:solidFill>
          <a:ln w="9525" cap="flat" cmpd="sng">
            <a:solidFill>
              <a:srgbClr val="274E1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b="1">
                <a:solidFill>
                  <a:srgbClr val="980000"/>
                </a:solidFill>
              </a:rPr>
              <a:t>There are 15 attributes in our external factors dataset..</a:t>
            </a:r>
            <a:endParaRPr/>
          </a:p>
        </p:txBody>
      </p:sp>
      <p:pic>
        <p:nvPicPr>
          <p:cNvPr id="247" name="Google Shape;247;p24"/>
          <p:cNvPicPr preferRelativeResize="0"/>
          <p:nvPr/>
        </p:nvPicPr>
        <p:blipFill>
          <a:blip r:embed="rId4">
            <a:alphaModFix/>
          </a:blip>
          <a:stretch>
            <a:fillRect/>
          </a:stretch>
        </p:blipFill>
        <p:spPr>
          <a:xfrm>
            <a:off x="0" y="2239425"/>
            <a:ext cx="5905501" cy="1819103"/>
          </a:xfrm>
          <a:prstGeom prst="rect">
            <a:avLst/>
          </a:prstGeom>
          <a:noFill/>
          <a:ln w="9525" cap="flat" cmpd="sng">
            <a:solidFill>
              <a:srgbClr val="38761D"/>
            </a:solidFill>
            <a:prstDash val="solid"/>
            <a:round/>
            <a:headEnd type="none" w="sm" len="sm"/>
            <a:tailEnd type="none" w="sm" len="sm"/>
          </a:ln>
        </p:spPr>
      </p:pic>
      <p:sp>
        <p:nvSpPr>
          <p:cNvPr id="248" name="Google Shape;248;p24"/>
          <p:cNvSpPr/>
          <p:nvPr/>
        </p:nvSpPr>
        <p:spPr>
          <a:xfrm>
            <a:off x="2341725" y="2239425"/>
            <a:ext cx="363300" cy="19743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4"/>
          <p:cNvSpPr txBox="1">
            <a:spLocks noGrp="1"/>
          </p:cNvSpPr>
          <p:nvPr>
            <p:ph type="ftr" idx="11"/>
          </p:nvPr>
        </p:nvSpPr>
        <p:spPr>
          <a:xfrm>
            <a:off x="172175" y="6501350"/>
            <a:ext cx="1850400" cy="238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000">
                <a:solidFill>
                  <a:schemeClr val="accent3"/>
                </a:solidFill>
              </a:rPr>
              <a:t>Sustainability around the World</a:t>
            </a:r>
            <a:endParaRPr sz="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5"/>
          <p:cNvSpPr txBox="1">
            <a:spLocks noGrp="1"/>
          </p:cNvSpPr>
          <p:nvPr>
            <p:ph type="sldNum" idx="12"/>
          </p:nvPr>
        </p:nvSpPr>
        <p:spPr>
          <a:xfrm>
            <a:off x="9208008"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255" name="Google Shape;255;p25"/>
          <p:cNvSpPr txBox="1">
            <a:spLocks noGrp="1"/>
          </p:cNvSpPr>
          <p:nvPr>
            <p:ph type="sldNum" idx="12"/>
          </p:nvPr>
        </p:nvSpPr>
        <p:spPr>
          <a:xfrm>
            <a:off x="9208008"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256" name="Google Shape;256;p25"/>
          <p:cNvSpPr txBox="1">
            <a:spLocks noGrp="1"/>
          </p:cNvSpPr>
          <p:nvPr>
            <p:ph type="title"/>
          </p:nvPr>
        </p:nvSpPr>
        <p:spPr>
          <a:xfrm>
            <a:off x="751025" y="42599"/>
            <a:ext cx="10515600" cy="1326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a:solidFill>
                  <a:srgbClr val="BF9000"/>
                </a:solidFill>
              </a:rPr>
              <a:t>Exploratory Data Analysis</a:t>
            </a:r>
            <a:endParaRPr b="1">
              <a:solidFill>
                <a:srgbClr val="BF9000"/>
              </a:solidFill>
            </a:endParaRPr>
          </a:p>
        </p:txBody>
      </p:sp>
      <p:pic>
        <p:nvPicPr>
          <p:cNvPr id="257" name="Google Shape;257;p25"/>
          <p:cNvPicPr preferRelativeResize="0"/>
          <p:nvPr/>
        </p:nvPicPr>
        <p:blipFill>
          <a:blip r:embed="rId3">
            <a:alphaModFix/>
          </a:blip>
          <a:stretch>
            <a:fillRect/>
          </a:stretch>
        </p:blipFill>
        <p:spPr>
          <a:xfrm>
            <a:off x="1260613" y="1368599"/>
            <a:ext cx="9496425" cy="2990850"/>
          </a:xfrm>
          <a:prstGeom prst="rect">
            <a:avLst/>
          </a:prstGeom>
          <a:noFill/>
          <a:ln w="9525" cap="flat" cmpd="sng">
            <a:solidFill>
              <a:srgbClr val="38761D"/>
            </a:solidFill>
            <a:prstDash val="solid"/>
            <a:round/>
            <a:headEnd type="none" w="sm" len="sm"/>
            <a:tailEnd type="none" w="sm" len="sm"/>
          </a:ln>
        </p:spPr>
      </p:pic>
      <p:sp>
        <p:nvSpPr>
          <p:cNvPr id="258" name="Google Shape;258;p25"/>
          <p:cNvSpPr/>
          <p:nvPr/>
        </p:nvSpPr>
        <p:spPr>
          <a:xfrm>
            <a:off x="1894800" y="4969150"/>
            <a:ext cx="8783400" cy="911700"/>
          </a:xfrm>
          <a:prstGeom prst="rect">
            <a:avLst/>
          </a:prstGeom>
          <a:solidFill>
            <a:srgbClr val="D9EAD3">
              <a:alpha val="72550"/>
            </a:srgbClr>
          </a:solidFill>
          <a:ln w="9525" cap="flat" cmpd="sng">
            <a:solidFill>
              <a:srgbClr val="274E13"/>
            </a:solidFill>
            <a:prstDash val="solid"/>
            <a:round/>
            <a:headEnd type="none" w="sm" len="sm"/>
            <a:tailEnd type="none" w="sm" len="sm"/>
          </a:ln>
        </p:spPr>
        <p:txBody>
          <a:bodyPr spcFirstLastPara="1" wrap="square" lIns="91425" tIns="91425" rIns="91425" bIns="91425" anchor="ctr" anchorCtr="0">
            <a:noAutofit/>
          </a:bodyPr>
          <a:lstStyle/>
          <a:p>
            <a:pPr marL="457200" lvl="0" indent="-330200" algn="l" rtl="0">
              <a:spcBef>
                <a:spcPts val="0"/>
              </a:spcBef>
              <a:spcAft>
                <a:spcPts val="0"/>
              </a:spcAft>
              <a:buClr>
                <a:srgbClr val="980000"/>
              </a:buClr>
              <a:buSzPts val="1600"/>
              <a:buChar char="●"/>
            </a:pPr>
            <a:r>
              <a:rPr lang="en-US" sz="1600" b="1">
                <a:solidFill>
                  <a:srgbClr val="980000"/>
                </a:solidFill>
                <a:latin typeface="Gill Sans"/>
                <a:ea typeface="Gill Sans"/>
                <a:cs typeface="Gill Sans"/>
                <a:sym typeface="Gill Sans"/>
              </a:rPr>
              <a:t>PCC refers to Climate change mitigation score.</a:t>
            </a:r>
            <a:endParaRPr sz="1600" b="1">
              <a:solidFill>
                <a:srgbClr val="980000"/>
              </a:solidFill>
              <a:latin typeface="Gill Sans"/>
              <a:ea typeface="Gill Sans"/>
              <a:cs typeface="Gill Sans"/>
              <a:sym typeface="Gill Sans"/>
            </a:endParaRPr>
          </a:p>
          <a:p>
            <a:pPr marL="457200" lvl="0" indent="-330200" algn="l" rtl="0">
              <a:spcBef>
                <a:spcPts val="0"/>
              </a:spcBef>
              <a:spcAft>
                <a:spcPts val="0"/>
              </a:spcAft>
              <a:buClr>
                <a:srgbClr val="980000"/>
              </a:buClr>
              <a:buSzPts val="1600"/>
              <a:buChar char="●"/>
            </a:pPr>
            <a:r>
              <a:rPr lang="en-US" sz="1600" b="1">
                <a:solidFill>
                  <a:srgbClr val="980000"/>
                </a:solidFill>
                <a:latin typeface="Gill Sans"/>
                <a:ea typeface="Gill Sans"/>
                <a:cs typeface="Gill Sans"/>
                <a:sym typeface="Gill Sans"/>
              </a:rPr>
              <a:t>Most of the global west countries have</a:t>
            </a:r>
            <a:r>
              <a:rPr lang="en-US" sz="1600" b="1">
                <a:solidFill>
                  <a:srgbClr val="980000"/>
                </a:solidFill>
              </a:rPr>
              <a:t> </a:t>
            </a:r>
            <a:r>
              <a:rPr lang="en-US" sz="1600" b="1">
                <a:solidFill>
                  <a:srgbClr val="980000"/>
                </a:solidFill>
                <a:latin typeface="Gill Sans"/>
                <a:ea typeface="Gill Sans"/>
                <a:cs typeface="Gill Sans"/>
                <a:sym typeface="Gill Sans"/>
              </a:rPr>
              <a:t>good EPI scores as well as PCC scores.</a:t>
            </a:r>
            <a:endParaRPr/>
          </a:p>
        </p:txBody>
      </p:sp>
      <p:sp>
        <p:nvSpPr>
          <p:cNvPr id="259" name="Google Shape;259;p25"/>
          <p:cNvSpPr txBox="1">
            <a:spLocks noGrp="1"/>
          </p:cNvSpPr>
          <p:nvPr>
            <p:ph type="ftr" idx="11"/>
          </p:nvPr>
        </p:nvSpPr>
        <p:spPr>
          <a:xfrm>
            <a:off x="172175" y="6501350"/>
            <a:ext cx="1850400" cy="238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000">
                <a:solidFill>
                  <a:schemeClr val="accent3"/>
                </a:solidFill>
              </a:rPr>
              <a:t>Sustainability around the World</a:t>
            </a:r>
            <a:endParaRPr sz="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6"/>
          <p:cNvSpPr txBox="1">
            <a:spLocks noGrp="1"/>
          </p:cNvSpPr>
          <p:nvPr>
            <p:ph type="sldNum" idx="12"/>
          </p:nvPr>
        </p:nvSpPr>
        <p:spPr>
          <a:xfrm>
            <a:off x="9208008"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265" name="Google Shape;265;p26"/>
          <p:cNvSpPr txBox="1">
            <a:spLocks noGrp="1"/>
          </p:cNvSpPr>
          <p:nvPr>
            <p:ph type="sldNum" idx="12"/>
          </p:nvPr>
        </p:nvSpPr>
        <p:spPr>
          <a:xfrm>
            <a:off x="9208008"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266" name="Google Shape;266;p26"/>
          <p:cNvSpPr txBox="1">
            <a:spLocks noGrp="1"/>
          </p:cNvSpPr>
          <p:nvPr>
            <p:ph type="title"/>
          </p:nvPr>
        </p:nvSpPr>
        <p:spPr>
          <a:xfrm>
            <a:off x="751025" y="42599"/>
            <a:ext cx="10515600" cy="1326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a:solidFill>
                  <a:srgbClr val="BF9000"/>
                </a:solidFill>
              </a:rPr>
              <a:t>Exploratory Data Analysis</a:t>
            </a:r>
            <a:endParaRPr b="1">
              <a:solidFill>
                <a:srgbClr val="BF9000"/>
              </a:solidFill>
            </a:endParaRPr>
          </a:p>
        </p:txBody>
      </p:sp>
      <p:pic>
        <p:nvPicPr>
          <p:cNvPr id="267" name="Google Shape;267;p26"/>
          <p:cNvPicPr preferRelativeResize="0"/>
          <p:nvPr/>
        </p:nvPicPr>
        <p:blipFill>
          <a:blip r:embed="rId3">
            <a:alphaModFix/>
          </a:blip>
          <a:stretch>
            <a:fillRect/>
          </a:stretch>
        </p:blipFill>
        <p:spPr>
          <a:xfrm>
            <a:off x="1260600" y="1368599"/>
            <a:ext cx="9496425" cy="2990850"/>
          </a:xfrm>
          <a:prstGeom prst="rect">
            <a:avLst/>
          </a:prstGeom>
          <a:noFill/>
          <a:ln w="9525" cap="flat" cmpd="sng">
            <a:solidFill>
              <a:srgbClr val="38761D"/>
            </a:solidFill>
            <a:prstDash val="solid"/>
            <a:round/>
            <a:headEnd type="none" w="sm" len="sm"/>
            <a:tailEnd type="none" w="sm" len="sm"/>
          </a:ln>
        </p:spPr>
      </p:pic>
      <p:sp>
        <p:nvSpPr>
          <p:cNvPr id="268" name="Google Shape;268;p26"/>
          <p:cNvSpPr/>
          <p:nvPr/>
        </p:nvSpPr>
        <p:spPr>
          <a:xfrm>
            <a:off x="1894800" y="4969150"/>
            <a:ext cx="8783400" cy="1046100"/>
          </a:xfrm>
          <a:prstGeom prst="rect">
            <a:avLst/>
          </a:prstGeom>
          <a:solidFill>
            <a:srgbClr val="D9EAD3">
              <a:alpha val="72550"/>
            </a:srgbClr>
          </a:solidFill>
          <a:ln w="9525" cap="flat" cmpd="sng">
            <a:solidFill>
              <a:srgbClr val="274E13"/>
            </a:solidFill>
            <a:prstDash val="solid"/>
            <a:round/>
            <a:headEnd type="none" w="sm" len="sm"/>
            <a:tailEnd type="none" w="sm" len="sm"/>
          </a:ln>
        </p:spPr>
        <p:txBody>
          <a:bodyPr spcFirstLastPara="1" wrap="square" lIns="91425" tIns="91425" rIns="91425" bIns="91425" anchor="ctr" anchorCtr="0">
            <a:noAutofit/>
          </a:bodyPr>
          <a:lstStyle/>
          <a:p>
            <a:pPr marL="457200" lvl="0" indent="-330200" algn="l" rtl="0">
              <a:spcBef>
                <a:spcPts val="0"/>
              </a:spcBef>
              <a:spcAft>
                <a:spcPts val="0"/>
              </a:spcAft>
              <a:buClr>
                <a:srgbClr val="980000"/>
              </a:buClr>
              <a:buSzPts val="1600"/>
              <a:buFont typeface="Gill Sans"/>
              <a:buChar char="●"/>
            </a:pPr>
            <a:r>
              <a:rPr lang="en-US" sz="1600" b="1">
                <a:solidFill>
                  <a:srgbClr val="980000"/>
                </a:solidFill>
                <a:latin typeface="Gill Sans"/>
                <a:ea typeface="Gill Sans"/>
                <a:cs typeface="Gill Sans"/>
                <a:sym typeface="Gill Sans"/>
              </a:rPr>
              <a:t>HLT refers to Environmental Health score.</a:t>
            </a:r>
            <a:endParaRPr sz="1600" b="1">
              <a:solidFill>
                <a:srgbClr val="980000"/>
              </a:solidFill>
              <a:latin typeface="Gill Sans"/>
              <a:ea typeface="Gill Sans"/>
              <a:cs typeface="Gill Sans"/>
              <a:sym typeface="Gill Sans"/>
            </a:endParaRPr>
          </a:p>
          <a:p>
            <a:pPr marL="457200" lvl="0" indent="-330200" algn="l" rtl="0">
              <a:spcBef>
                <a:spcPts val="0"/>
              </a:spcBef>
              <a:spcAft>
                <a:spcPts val="0"/>
              </a:spcAft>
              <a:buClr>
                <a:srgbClr val="980000"/>
              </a:buClr>
              <a:buSzPts val="1600"/>
              <a:buFont typeface="Gill Sans"/>
              <a:buChar char="●"/>
            </a:pPr>
            <a:r>
              <a:rPr lang="en-US" sz="1600" b="1">
                <a:solidFill>
                  <a:srgbClr val="980000"/>
                </a:solidFill>
                <a:latin typeface="Gill Sans"/>
                <a:ea typeface="Gill Sans"/>
                <a:cs typeface="Gill Sans"/>
                <a:sym typeface="Gill Sans"/>
              </a:rPr>
              <a:t>Most of the global west countries have</a:t>
            </a:r>
            <a:r>
              <a:rPr lang="en-US" sz="1600" b="1">
                <a:solidFill>
                  <a:srgbClr val="980000"/>
                </a:solidFill>
              </a:rPr>
              <a:t> </a:t>
            </a:r>
            <a:r>
              <a:rPr lang="en-US" sz="1600" b="1">
                <a:solidFill>
                  <a:srgbClr val="980000"/>
                </a:solidFill>
                <a:latin typeface="Gill Sans"/>
                <a:ea typeface="Gill Sans"/>
                <a:cs typeface="Gill Sans"/>
                <a:sym typeface="Gill Sans"/>
              </a:rPr>
              <a:t>good scores while countries in Sub-Saharan African region</a:t>
            </a:r>
            <a:r>
              <a:rPr lang="en-US" sz="1600" b="1">
                <a:solidFill>
                  <a:srgbClr val="980000"/>
                </a:solidFill>
              </a:rPr>
              <a:t> </a:t>
            </a:r>
            <a:r>
              <a:rPr lang="en-US" sz="1600" b="1">
                <a:solidFill>
                  <a:srgbClr val="980000"/>
                </a:solidFill>
                <a:latin typeface="Gill Sans"/>
                <a:ea typeface="Gill Sans"/>
                <a:cs typeface="Gill Sans"/>
                <a:sym typeface="Gill Sans"/>
              </a:rPr>
              <a:t>have pretty bad scores.</a:t>
            </a:r>
            <a:endParaRPr sz="1600" b="1">
              <a:solidFill>
                <a:srgbClr val="980000"/>
              </a:solidFill>
              <a:latin typeface="Gill Sans"/>
              <a:ea typeface="Gill Sans"/>
              <a:cs typeface="Gill Sans"/>
              <a:sym typeface="Gill Sans"/>
            </a:endParaRPr>
          </a:p>
        </p:txBody>
      </p:sp>
      <p:sp>
        <p:nvSpPr>
          <p:cNvPr id="269" name="Google Shape;269;p26"/>
          <p:cNvSpPr txBox="1">
            <a:spLocks noGrp="1"/>
          </p:cNvSpPr>
          <p:nvPr>
            <p:ph type="ftr" idx="11"/>
          </p:nvPr>
        </p:nvSpPr>
        <p:spPr>
          <a:xfrm>
            <a:off x="172175" y="6501350"/>
            <a:ext cx="1850400" cy="238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000">
                <a:solidFill>
                  <a:schemeClr val="accent3"/>
                </a:solidFill>
              </a:rPr>
              <a:t>Sustainability around the World</a:t>
            </a:r>
            <a:endParaRPr sz="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7"/>
          <p:cNvSpPr txBox="1">
            <a:spLocks noGrp="1"/>
          </p:cNvSpPr>
          <p:nvPr>
            <p:ph type="sldNum" idx="12"/>
          </p:nvPr>
        </p:nvSpPr>
        <p:spPr>
          <a:xfrm>
            <a:off x="9208008"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275" name="Google Shape;275;p27"/>
          <p:cNvSpPr txBox="1">
            <a:spLocks noGrp="1"/>
          </p:cNvSpPr>
          <p:nvPr>
            <p:ph type="sldNum" idx="12"/>
          </p:nvPr>
        </p:nvSpPr>
        <p:spPr>
          <a:xfrm>
            <a:off x="9208008"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276" name="Google Shape;276;p27"/>
          <p:cNvSpPr txBox="1">
            <a:spLocks noGrp="1"/>
          </p:cNvSpPr>
          <p:nvPr>
            <p:ph type="title"/>
          </p:nvPr>
        </p:nvSpPr>
        <p:spPr>
          <a:xfrm>
            <a:off x="751025" y="42599"/>
            <a:ext cx="10515600" cy="1326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a:solidFill>
                  <a:srgbClr val="BF9000"/>
                </a:solidFill>
              </a:rPr>
              <a:t>Exploratory Data Analysis</a:t>
            </a:r>
            <a:endParaRPr b="1">
              <a:solidFill>
                <a:srgbClr val="BF9000"/>
              </a:solidFill>
            </a:endParaRPr>
          </a:p>
        </p:txBody>
      </p:sp>
      <p:pic>
        <p:nvPicPr>
          <p:cNvPr id="277" name="Google Shape;277;p27"/>
          <p:cNvPicPr preferRelativeResize="0"/>
          <p:nvPr/>
        </p:nvPicPr>
        <p:blipFill>
          <a:blip r:embed="rId3">
            <a:alphaModFix/>
          </a:blip>
          <a:stretch>
            <a:fillRect/>
          </a:stretch>
        </p:blipFill>
        <p:spPr>
          <a:xfrm>
            <a:off x="1260613" y="1288549"/>
            <a:ext cx="9496425" cy="2990850"/>
          </a:xfrm>
          <a:prstGeom prst="rect">
            <a:avLst/>
          </a:prstGeom>
          <a:noFill/>
          <a:ln w="9525" cap="flat" cmpd="sng">
            <a:solidFill>
              <a:srgbClr val="38761D"/>
            </a:solidFill>
            <a:prstDash val="solid"/>
            <a:round/>
            <a:headEnd type="none" w="sm" len="sm"/>
            <a:tailEnd type="none" w="sm" len="sm"/>
          </a:ln>
        </p:spPr>
      </p:pic>
      <p:sp>
        <p:nvSpPr>
          <p:cNvPr id="278" name="Google Shape;278;p27"/>
          <p:cNvSpPr/>
          <p:nvPr/>
        </p:nvSpPr>
        <p:spPr>
          <a:xfrm>
            <a:off x="1894800" y="4969150"/>
            <a:ext cx="8783400" cy="1046100"/>
          </a:xfrm>
          <a:prstGeom prst="rect">
            <a:avLst/>
          </a:prstGeom>
          <a:solidFill>
            <a:srgbClr val="D9EAD3">
              <a:alpha val="72550"/>
            </a:srgbClr>
          </a:solidFill>
          <a:ln w="9525" cap="flat" cmpd="sng">
            <a:solidFill>
              <a:srgbClr val="274E13"/>
            </a:solidFill>
            <a:prstDash val="solid"/>
            <a:round/>
            <a:headEnd type="none" w="sm" len="sm"/>
            <a:tailEnd type="none" w="sm" len="sm"/>
          </a:ln>
        </p:spPr>
        <p:txBody>
          <a:bodyPr spcFirstLastPara="1" wrap="square" lIns="91425" tIns="91425" rIns="91425" bIns="91425" anchor="ctr" anchorCtr="0">
            <a:noAutofit/>
          </a:bodyPr>
          <a:lstStyle/>
          <a:p>
            <a:pPr marL="457200" lvl="0" indent="-330200" algn="l" rtl="0">
              <a:spcBef>
                <a:spcPts val="0"/>
              </a:spcBef>
              <a:spcAft>
                <a:spcPts val="0"/>
              </a:spcAft>
              <a:buClr>
                <a:srgbClr val="980000"/>
              </a:buClr>
              <a:buSzPts val="1600"/>
              <a:buFont typeface="Gill Sans"/>
              <a:buChar char="●"/>
            </a:pPr>
            <a:r>
              <a:rPr lang="en-US" sz="1600" b="1">
                <a:solidFill>
                  <a:srgbClr val="980000"/>
                </a:solidFill>
                <a:latin typeface="Gill Sans"/>
                <a:ea typeface="Gill Sans"/>
                <a:cs typeface="Gill Sans"/>
                <a:sym typeface="Gill Sans"/>
              </a:rPr>
              <a:t>ECO refers to Ecosystem Vitality score.</a:t>
            </a:r>
            <a:endParaRPr sz="1600" b="1">
              <a:solidFill>
                <a:srgbClr val="980000"/>
              </a:solidFill>
              <a:latin typeface="Gill Sans"/>
              <a:ea typeface="Gill Sans"/>
              <a:cs typeface="Gill Sans"/>
              <a:sym typeface="Gill Sans"/>
            </a:endParaRPr>
          </a:p>
          <a:p>
            <a:pPr marL="457200" lvl="0" indent="-330200" algn="l" rtl="0">
              <a:spcBef>
                <a:spcPts val="0"/>
              </a:spcBef>
              <a:spcAft>
                <a:spcPts val="0"/>
              </a:spcAft>
              <a:buClr>
                <a:srgbClr val="980000"/>
              </a:buClr>
              <a:buSzPts val="1600"/>
              <a:buFont typeface="Gill Sans"/>
              <a:buChar char="●"/>
            </a:pPr>
            <a:r>
              <a:rPr lang="en-US" sz="1600" b="1">
                <a:solidFill>
                  <a:srgbClr val="980000"/>
                </a:solidFill>
                <a:latin typeface="Gill Sans"/>
                <a:ea typeface="Gill Sans"/>
                <a:cs typeface="Gill Sans"/>
                <a:sym typeface="Gill Sans"/>
              </a:rPr>
              <a:t>Most of the countries lying in global west region</a:t>
            </a:r>
            <a:r>
              <a:rPr lang="en-US" sz="1600" b="1">
                <a:solidFill>
                  <a:srgbClr val="980000"/>
                </a:solidFill>
              </a:rPr>
              <a:t> </a:t>
            </a:r>
            <a:r>
              <a:rPr lang="en-US" sz="1600" b="1">
                <a:solidFill>
                  <a:srgbClr val="980000"/>
                </a:solidFill>
                <a:latin typeface="Gill Sans"/>
                <a:ea typeface="Gill Sans"/>
                <a:cs typeface="Gill Sans"/>
                <a:sym typeface="Gill Sans"/>
              </a:rPr>
              <a:t>and eastern Europe have great scores.</a:t>
            </a:r>
            <a:endParaRPr sz="1600" b="1">
              <a:solidFill>
                <a:srgbClr val="980000"/>
              </a:solidFill>
              <a:latin typeface="Gill Sans"/>
              <a:ea typeface="Gill Sans"/>
              <a:cs typeface="Gill Sans"/>
              <a:sym typeface="Gill Sans"/>
            </a:endParaRPr>
          </a:p>
        </p:txBody>
      </p:sp>
      <p:sp>
        <p:nvSpPr>
          <p:cNvPr id="279" name="Google Shape;279;p27"/>
          <p:cNvSpPr txBox="1">
            <a:spLocks noGrp="1"/>
          </p:cNvSpPr>
          <p:nvPr>
            <p:ph type="ftr" idx="11"/>
          </p:nvPr>
        </p:nvSpPr>
        <p:spPr>
          <a:xfrm>
            <a:off x="172175" y="6501350"/>
            <a:ext cx="1850400" cy="238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000">
                <a:solidFill>
                  <a:schemeClr val="accent3"/>
                </a:solidFill>
              </a:rPr>
              <a:t>Sustainability around the World</a:t>
            </a:r>
            <a:endParaRPr sz="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8"/>
          <p:cNvSpPr txBox="1">
            <a:spLocks noGrp="1"/>
          </p:cNvSpPr>
          <p:nvPr>
            <p:ph type="sldNum" idx="12"/>
          </p:nvPr>
        </p:nvSpPr>
        <p:spPr>
          <a:xfrm>
            <a:off x="9208008"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
        <p:nvSpPr>
          <p:cNvPr id="286" name="Google Shape;286;p28"/>
          <p:cNvSpPr txBox="1">
            <a:spLocks noGrp="1"/>
          </p:cNvSpPr>
          <p:nvPr>
            <p:ph type="title"/>
          </p:nvPr>
        </p:nvSpPr>
        <p:spPr>
          <a:xfrm>
            <a:off x="751025" y="42599"/>
            <a:ext cx="10515600" cy="1326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a:solidFill>
                  <a:srgbClr val="BF9000"/>
                </a:solidFill>
              </a:rPr>
              <a:t>Exploratory Data Analysis</a:t>
            </a:r>
            <a:endParaRPr b="1">
              <a:solidFill>
                <a:srgbClr val="BF9000"/>
              </a:solidFill>
            </a:endParaRPr>
          </a:p>
        </p:txBody>
      </p:sp>
      <p:pic>
        <p:nvPicPr>
          <p:cNvPr id="287" name="Google Shape;287;p28"/>
          <p:cNvPicPr preferRelativeResize="0"/>
          <p:nvPr/>
        </p:nvPicPr>
        <p:blipFill>
          <a:blip r:embed="rId3">
            <a:alphaModFix/>
          </a:blip>
          <a:stretch>
            <a:fillRect/>
          </a:stretch>
        </p:blipFill>
        <p:spPr>
          <a:xfrm>
            <a:off x="0" y="1073140"/>
            <a:ext cx="12192001" cy="2355870"/>
          </a:xfrm>
          <a:prstGeom prst="rect">
            <a:avLst/>
          </a:prstGeom>
          <a:noFill/>
          <a:ln w="9525" cap="flat" cmpd="sng">
            <a:solidFill>
              <a:srgbClr val="38761D"/>
            </a:solidFill>
            <a:prstDash val="solid"/>
            <a:round/>
            <a:headEnd type="none" w="sm" len="sm"/>
            <a:tailEnd type="none" w="sm" len="sm"/>
          </a:ln>
        </p:spPr>
      </p:pic>
      <p:pic>
        <p:nvPicPr>
          <p:cNvPr id="288" name="Google Shape;288;p28"/>
          <p:cNvPicPr preferRelativeResize="0"/>
          <p:nvPr/>
        </p:nvPicPr>
        <p:blipFill>
          <a:blip r:embed="rId4">
            <a:alphaModFix/>
          </a:blip>
          <a:stretch>
            <a:fillRect/>
          </a:stretch>
        </p:blipFill>
        <p:spPr>
          <a:xfrm>
            <a:off x="0" y="3950690"/>
            <a:ext cx="12192001" cy="2355870"/>
          </a:xfrm>
          <a:prstGeom prst="rect">
            <a:avLst/>
          </a:prstGeom>
          <a:noFill/>
          <a:ln w="9525" cap="flat" cmpd="sng">
            <a:solidFill>
              <a:srgbClr val="38761D"/>
            </a:solidFill>
            <a:prstDash val="solid"/>
            <a:round/>
            <a:headEnd type="none" w="sm" len="sm"/>
            <a:tailEnd type="none" w="sm" len="sm"/>
          </a:ln>
        </p:spPr>
      </p:pic>
      <p:sp>
        <p:nvSpPr>
          <p:cNvPr id="289" name="Google Shape;289;p28"/>
          <p:cNvSpPr/>
          <p:nvPr/>
        </p:nvSpPr>
        <p:spPr>
          <a:xfrm>
            <a:off x="2022575" y="3429000"/>
            <a:ext cx="8783400" cy="445500"/>
          </a:xfrm>
          <a:prstGeom prst="rect">
            <a:avLst/>
          </a:prstGeom>
          <a:solidFill>
            <a:srgbClr val="D9EAD3">
              <a:alpha val="72550"/>
            </a:srgbClr>
          </a:solidFill>
          <a:ln w="9525" cap="flat" cmpd="sng">
            <a:solidFill>
              <a:srgbClr val="274E1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500" b="1">
                <a:solidFill>
                  <a:srgbClr val="980000"/>
                </a:solidFill>
              </a:rPr>
              <a:t>Air quality is highest in Global West region while poorest in Southern Asian countries.</a:t>
            </a:r>
            <a:endParaRPr sz="1600" b="1">
              <a:solidFill>
                <a:srgbClr val="980000"/>
              </a:solidFill>
              <a:latin typeface="Gill Sans"/>
              <a:ea typeface="Gill Sans"/>
              <a:cs typeface="Gill Sans"/>
              <a:sym typeface="Gill Sans"/>
            </a:endParaRPr>
          </a:p>
        </p:txBody>
      </p:sp>
      <p:sp>
        <p:nvSpPr>
          <p:cNvPr id="290" name="Google Shape;290;p28"/>
          <p:cNvSpPr/>
          <p:nvPr/>
        </p:nvSpPr>
        <p:spPr>
          <a:xfrm>
            <a:off x="2022575" y="6262900"/>
            <a:ext cx="9244200" cy="552000"/>
          </a:xfrm>
          <a:prstGeom prst="rect">
            <a:avLst/>
          </a:prstGeom>
          <a:solidFill>
            <a:srgbClr val="D9EAD3">
              <a:alpha val="72550"/>
            </a:srgbClr>
          </a:solidFill>
          <a:ln w="9525" cap="flat" cmpd="sng">
            <a:solidFill>
              <a:srgbClr val="274E1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500" b="1">
                <a:solidFill>
                  <a:srgbClr val="980000"/>
                </a:solidFill>
              </a:rPr>
              <a:t>Water quality is best in Global West, closely followed by Eastern Europe and Asia-Pacific regions. Sub- Saharan African region have the lowest water quality score.</a:t>
            </a:r>
            <a:endParaRPr sz="1600" b="1">
              <a:solidFill>
                <a:srgbClr val="980000"/>
              </a:solidFill>
              <a:latin typeface="Gill Sans"/>
              <a:ea typeface="Gill Sans"/>
              <a:cs typeface="Gill Sans"/>
              <a:sym typeface="Gill Sans"/>
            </a:endParaRPr>
          </a:p>
        </p:txBody>
      </p:sp>
      <p:sp>
        <p:nvSpPr>
          <p:cNvPr id="291" name="Google Shape;291;p28"/>
          <p:cNvSpPr txBox="1">
            <a:spLocks noGrp="1"/>
          </p:cNvSpPr>
          <p:nvPr>
            <p:ph type="ftr" idx="11"/>
          </p:nvPr>
        </p:nvSpPr>
        <p:spPr>
          <a:xfrm>
            <a:off x="172175" y="6501350"/>
            <a:ext cx="1850400" cy="238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000">
                <a:solidFill>
                  <a:schemeClr val="accent3"/>
                </a:solidFill>
              </a:rPr>
              <a:t>Sustainability around the World</a:t>
            </a:r>
            <a:endParaRPr sz="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29"/>
          <p:cNvSpPr txBox="1">
            <a:spLocks noGrp="1"/>
          </p:cNvSpPr>
          <p:nvPr>
            <p:ph type="sldNum" idx="12"/>
          </p:nvPr>
        </p:nvSpPr>
        <p:spPr>
          <a:xfrm>
            <a:off x="9208008"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
        <p:nvSpPr>
          <p:cNvPr id="298" name="Google Shape;298;p29"/>
          <p:cNvSpPr txBox="1">
            <a:spLocks noGrp="1"/>
          </p:cNvSpPr>
          <p:nvPr>
            <p:ph type="title"/>
          </p:nvPr>
        </p:nvSpPr>
        <p:spPr>
          <a:xfrm>
            <a:off x="751025" y="42599"/>
            <a:ext cx="10515600" cy="1326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a:solidFill>
                  <a:srgbClr val="BF9000"/>
                </a:solidFill>
              </a:rPr>
              <a:t>Exploratory Data Analysis</a:t>
            </a:r>
            <a:endParaRPr b="1">
              <a:solidFill>
                <a:srgbClr val="BF9000"/>
              </a:solidFill>
            </a:endParaRPr>
          </a:p>
        </p:txBody>
      </p:sp>
      <p:pic>
        <p:nvPicPr>
          <p:cNvPr id="299" name="Google Shape;299;p29"/>
          <p:cNvPicPr preferRelativeResize="0"/>
          <p:nvPr/>
        </p:nvPicPr>
        <p:blipFill>
          <a:blip r:embed="rId3">
            <a:alphaModFix/>
          </a:blip>
          <a:stretch>
            <a:fillRect/>
          </a:stretch>
        </p:blipFill>
        <p:spPr>
          <a:xfrm>
            <a:off x="2114550" y="1692924"/>
            <a:ext cx="7962899" cy="2507874"/>
          </a:xfrm>
          <a:prstGeom prst="rect">
            <a:avLst/>
          </a:prstGeom>
          <a:noFill/>
          <a:ln w="9525" cap="flat" cmpd="sng">
            <a:solidFill>
              <a:srgbClr val="38761D"/>
            </a:solidFill>
            <a:prstDash val="solid"/>
            <a:round/>
            <a:headEnd type="none" w="sm" len="sm"/>
            <a:tailEnd type="none" w="sm" len="sm"/>
          </a:ln>
        </p:spPr>
      </p:pic>
      <p:sp>
        <p:nvSpPr>
          <p:cNvPr id="300" name="Google Shape;300;p29"/>
          <p:cNvSpPr txBox="1"/>
          <p:nvPr/>
        </p:nvSpPr>
        <p:spPr>
          <a:xfrm>
            <a:off x="5759025" y="1158275"/>
            <a:ext cx="81948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a:solidFill>
                  <a:srgbClr val="980000"/>
                </a:solidFill>
                <a:latin typeface="Gill Sans"/>
                <a:ea typeface="Gill Sans"/>
                <a:cs typeface="Gill Sans"/>
                <a:sym typeface="Gill Sans"/>
              </a:rPr>
              <a:t>Binning</a:t>
            </a:r>
            <a:endParaRPr sz="1600" b="1">
              <a:solidFill>
                <a:srgbClr val="980000"/>
              </a:solidFill>
              <a:latin typeface="Gill Sans"/>
              <a:ea typeface="Gill Sans"/>
              <a:cs typeface="Gill Sans"/>
              <a:sym typeface="Gill Sans"/>
            </a:endParaRPr>
          </a:p>
        </p:txBody>
      </p:sp>
      <p:sp>
        <p:nvSpPr>
          <p:cNvPr id="301" name="Google Shape;301;p29"/>
          <p:cNvSpPr/>
          <p:nvPr/>
        </p:nvSpPr>
        <p:spPr>
          <a:xfrm>
            <a:off x="1704300" y="4559325"/>
            <a:ext cx="8783400" cy="1438500"/>
          </a:xfrm>
          <a:prstGeom prst="rect">
            <a:avLst/>
          </a:prstGeom>
          <a:solidFill>
            <a:srgbClr val="D9EAD3">
              <a:alpha val="72550"/>
            </a:srgbClr>
          </a:solidFill>
          <a:ln w="9525" cap="flat" cmpd="sng">
            <a:solidFill>
              <a:srgbClr val="274E13"/>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1000"/>
              </a:spcBef>
              <a:spcAft>
                <a:spcPts val="0"/>
              </a:spcAft>
              <a:buNone/>
            </a:pPr>
            <a:r>
              <a:rPr lang="en-US" sz="1450" b="1">
                <a:solidFill>
                  <a:srgbClr val="980000"/>
                </a:solidFill>
                <a:latin typeface="Gill Sans"/>
                <a:ea typeface="Gill Sans"/>
                <a:cs typeface="Gill Sans"/>
                <a:sym typeface="Gill Sans"/>
              </a:rPr>
              <a:t>Using binning method, we have binned EPI scores of countries into 7 bins as shown.</a:t>
            </a:r>
            <a:endParaRPr sz="1450" b="1">
              <a:solidFill>
                <a:srgbClr val="980000"/>
              </a:solidFill>
              <a:latin typeface="Gill Sans"/>
              <a:ea typeface="Gill Sans"/>
              <a:cs typeface="Gill Sans"/>
              <a:sym typeface="Gill Sans"/>
            </a:endParaRPr>
          </a:p>
          <a:p>
            <a:pPr marL="0" lvl="0" indent="0" algn="l" rtl="0">
              <a:lnSpc>
                <a:spcPct val="115000"/>
              </a:lnSpc>
              <a:spcBef>
                <a:spcPts val="1000"/>
              </a:spcBef>
              <a:spcAft>
                <a:spcPts val="0"/>
              </a:spcAft>
              <a:buNone/>
            </a:pPr>
            <a:endParaRPr sz="1450" b="1">
              <a:solidFill>
                <a:srgbClr val="980000"/>
              </a:solidFill>
              <a:latin typeface="Gill Sans"/>
              <a:ea typeface="Gill Sans"/>
              <a:cs typeface="Gill Sans"/>
              <a:sym typeface="Gill Sans"/>
            </a:endParaRPr>
          </a:p>
          <a:p>
            <a:pPr marL="0" lvl="0" indent="0" algn="l" rtl="0">
              <a:spcBef>
                <a:spcPts val="0"/>
              </a:spcBef>
              <a:spcAft>
                <a:spcPts val="0"/>
              </a:spcAft>
              <a:buNone/>
            </a:pPr>
            <a:r>
              <a:rPr lang="en-US" sz="1450" b="1">
                <a:solidFill>
                  <a:srgbClr val="980000"/>
                </a:solidFill>
                <a:latin typeface="Gill Sans"/>
                <a:ea typeface="Gill Sans"/>
                <a:cs typeface="Gill Sans"/>
                <a:sym typeface="Gill Sans"/>
              </a:rPr>
              <a:t>Most of the countries in Global West and Eastern Europe have excellent EPI scores while countries in Asia-Pacific and Southern Asia have relatively worst scores.</a:t>
            </a:r>
            <a:r>
              <a:rPr lang="en-US" sz="1500" b="1">
                <a:solidFill>
                  <a:srgbClr val="980000"/>
                </a:solidFill>
              </a:rPr>
              <a:t>.</a:t>
            </a:r>
            <a:endParaRPr sz="1600" b="1">
              <a:solidFill>
                <a:srgbClr val="980000"/>
              </a:solidFill>
              <a:latin typeface="Gill Sans"/>
              <a:ea typeface="Gill Sans"/>
              <a:cs typeface="Gill Sans"/>
              <a:sym typeface="Gill Sans"/>
            </a:endParaRPr>
          </a:p>
        </p:txBody>
      </p:sp>
      <p:sp>
        <p:nvSpPr>
          <p:cNvPr id="302" name="Google Shape;302;p29"/>
          <p:cNvSpPr txBox="1">
            <a:spLocks noGrp="1"/>
          </p:cNvSpPr>
          <p:nvPr>
            <p:ph type="ftr" idx="11"/>
          </p:nvPr>
        </p:nvSpPr>
        <p:spPr>
          <a:xfrm>
            <a:off x="172175" y="6501350"/>
            <a:ext cx="1850400" cy="238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000">
                <a:solidFill>
                  <a:schemeClr val="accent3"/>
                </a:solidFill>
              </a:rPr>
              <a:t>Sustainability around the World</a:t>
            </a:r>
            <a:endParaRPr sz="200"/>
          </a:p>
        </p:txBody>
      </p:sp>
    </p:spTree>
  </p:cSld>
  <p:clrMapOvr>
    <a:masterClrMapping/>
  </p:clrMapOvr>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2462</Words>
  <Application>Microsoft Office PowerPoint</Application>
  <PresentationFormat>Widescreen</PresentationFormat>
  <Paragraphs>257</Paragraphs>
  <Slides>26</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Gill Sans</vt:lpstr>
      <vt:lpstr>Calibri</vt:lpstr>
      <vt:lpstr>Libre Baskerville</vt:lpstr>
      <vt:lpstr>Arial</vt:lpstr>
      <vt:lpstr>Office Theme</vt:lpstr>
      <vt:lpstr>Sustainability  Around the World</vt:lpstr>
      <vt:lpstr>PowerPoint Presentation</vt:lpstr>
      <vt:lpstr>Problem Definition</vt:lpstr>
      <vt:lpstr>Data Description</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Effects of External Factors on Sustainable Development</vt:lpstr>
      <vt:lpstr>Effects of External Factors on Sustainable Development</vt:lpstr>
      <vt:lpstr>Effects of External Factors on Sustainable Development</vt:lpstr>
      <vt:lpstr>Effects of External Factors on Sustainable Development</vt:lpstr>
      <vt:lpstr>Methods -  Time Series Analysis / Models &amp; Predictions</vt:lpstr>
      <vt:lpstr>Methods -  Time Series Analysis / Models &amp; Predictions Predict EPI 2020</vt:lpstr>
      <vt:lpstr>Methods -  Time Series Analysis / Models &amp; Predictions Predict EPI 2022</vt:lpstr>
      <vt:lpstr>Methods -  Time Series Analysis / Models &amp; Predictions Predict EPI 2020</vt:lpstr>
      <vt:lpstr>Methods -  Time Series Analysis / Models &amp; Predictions Predict EPI 2022</vt:lpstr>
      <vt:lpstr>Methods -  Time Series Analysis / Models &amp; Predictions Predict EPI</vt:lpstr>
      <vt:lpstr>Methods -  Time Series Analysis / Models &amp; Predictions</vt:lpstr>
      <vt:lpstr>Conclusion </vt:lpstr>
      <vt:lpstr>Future Work and References</vt:lpstr>
      <vt:lpstr>Thank you</vt:lpstr>
      <vt:lpstr>Additional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Sustainability  Around the World</dc:title>
  <cp:lastModifiedBy>Aradhya Mathur</cp:lastModifiedBy>
  <cp:revision>4</cp:revision>
  <dcterms:modified xsi:type="dcterms:W3CDTF">2022-12-11T20:56:14Z</dcterms:modified>
</cp:coreProperties>
</file>