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642640" y="1197000"/>
            <a:ext cx="1796400" cy="17964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761320" y="1539720"/>
            <a:ext cx="505440" cy="50544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955240" y="3661200"/>
            <a:ext cx="1159560" cy="1159560"/>
          </a:xfrm>
          <a:prstGeom prst="ellipse">
            <a:avLst/>
          </a:prstGeom>
          <a:noFill/>
          <a:ln w="9360">
            <a:solidFill>
              <a:srgbClr val="c20e9b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45480" y="1685520"/>
            <a:ext cx="1559160" cy="1559160"/>
          </a:xfrm>
          <a:custGeom>
            <a:avLst/>
            <a:gdLst/>
            <a:ahLst/>
            <a:rect l="l" t="t" r="r" b="b"/>
            <a:pathLst>
              <a:path w="73610" h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6736320" y="1301400"/>
            <a:ext cx="1159560" cy="100332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c20e9b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600">
            <a:off x="-359280" y="1954440"/>
            <a:ext cx="1175760" cy="1117440"/>
          </a:xfrm>
          <a:prstGeom prst="pentagon">
            <a:avLst>
              <a:gd name="hf" fmla="val 105146"/>
              <a:gd name="vf" fmla="val 110557"/>
            </a:avLst>
          </a:prstGeom>
          <a:noFill/>
          <a:ln w="11448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0700000">
            <a:off x="1365480" y="1978920"/>
            <a:ext cx="1828800" cy="173844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592280" y="904680"/>
            <a:ext cx="1796400" cy="1796400"/>
          </a:xfrm>
          <a:prstGeom prst="ellipse">
            <a:avLst/>
          </a:prstGeom>
          <a:noFill/>
          <a:ln w="9360">
            <a:solidFill>
              <a:srgbClr val="6d9eeb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29320" y="3014640"/>
            <a:ext cx="1226160" cy="1226160"/>
          </a:xfrm>
          <a:custGeom>
            <a:avLst/>
            <a:gdLst/>
            <a:ahLst/>
            <a:rect l="l" t="t" r="r" b="b"/>
            <a:pathLst>
              <a:path w="75903" h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96000" y="1378440"/>
            <a:ext cx="1424520" cy="1424520"/>
          </a:xfrm>
          <a:custGeom>
            <a:avLst/>
            <a:gdLst/>
            <a:ahLst/>
            <a:rect l="l" t="t" r="r" b="b"/>
            <a:pathLst>
              <a:path w="73610" h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694240" y="694080"/>
            <a:ext cx="3754800" cy="37548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2878560" y="1991880"/>
            <a:ext cx="338652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2378880" y="2701440"/>
            <a:ext cx="461520" cy="46152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2320920" y="3525120"/>
            <a:ext cx="461520" cy="39924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10800000">
            <a:off x="2026440" y="1258200"/>
            <a:ext cx="583920" cy="50544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ff99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0800000">
            <a:off x="7439400" y="1197000"/>
            <a:ext cx="425520" cy="36792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5587200" y="808920"/>
            <a:ext cx="731160" cy="73116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218760" y="3924720"/>
            <a:ext cx="632520" cy="632520"/>
          </a:xfrm>
          <a:prstGeom prst="ellipse">
            <a:avLst/>
          </a:prstGeom>
          <a:noFill/>
          <a:ln w="9360">
            <a:solidFill>
              <a:srgbClr val="6d9eeb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6055920" y="3149640"/>
            <a:ext cx="1383120" cy="1058040"/>
          </a:xfrm>
          <a:custGeom>
            <a:avLst/>
            <a:gdLst/>
            <a:ahLst/>
            <a:rect l="l" t="t" r="r" b="b"/>
            <a:pathLst>
              <a:path w="88634" h="67818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200">
            <a:off x="7518600" y="3105000"/>
            <a:ext cx="751320" cy="71388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4578480" y="0"/>
            <a:ext cx="4565160" cy="514332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4" name="Group 2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555" name="CustomShape 3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4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6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7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8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9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0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1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2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3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5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6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7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8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9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20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21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4" name="PlaceHolder 22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467B9E82-105B-4ABB-AB7A-1AAE7BA8F503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5" name="PlaceHolder 2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614" name="CustomShape 2"/>
            <p:cNvSpPr/>
            <p:nvPr/>
          </p:nvSpPr>
          <p:spPr>
            <a:xfrm>
              <a:off x="0" y="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3"/>
            <p:cNvSpPr/>
            <p:nvPr/>
          </p:nvSpPr>
          <p:spPr>
            <a:xfrm rot="10800000">
              <a:off x="4456440" y="10591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6" name="PlaceHolder 24"/>
          <p:cNvSpPr>
            <a:spLocks noGrp="1"/>
          </p:cNvSpPr>
          <p:nvPr>
            <p:ph type="title"/>
          </p:nvPr>
        </p:nvSpPr>
        <p:spPr>
          <a:xfrm>
            <a:off x="2048040" y="0"/>
            <a:ext cx="5047920" cy="114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5"/>
          <p:cNvSpPr>
            <a:spLocks noGrp="1"/>
          </p:cNvSpPr>
          <p:nvPr>
            <p:ph type="body"/>
          </p:nvPr>
        </p:nvSpPr>
        <p:spPr>
          <a:xfrm>
            <a:off x="80136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6"/>
          <p:cNvSpPr>
            <a:spLocks noGrp="1"/>
          </p:cNvSpPr>
          <p:nvPr>
            <p:ph type="body"/>
          </p:nvPr>
        </p:nvSpPr>
        <p:spPr>
          <a:xfrm>
            <a:off x="333504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7"/>
          <p:cNvSpPr>
            <a:spLocks noGrp="1"/>
          </p:cNvSpPr>
          <p:nvPr>
            <p:ph type="body"/>
          </p:nvPr>
        </p:nvSpPr>
        <p:spPr>
          <a:xfrm>
            <a:off x="586836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8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B60C184-3374-4E7E-8F06-45BCC7876CF9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58" name="CustomShape 2"/>
            <p:cNvSpPr/>
            <p:nvPr/>
          </p:nvSpPr>
          <p:spPr>
            <a:xfrm>
              <a:off x="0" y="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23"/>
            <p:cNvSpPr/>
            <p:nvPr/>
          </p:nvSpPr>
          <p:spPr>
            <a:xfrm rot="10800000">
              <a:off x="4456440" y="10591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" name="PlaceHolder 24"/>
          <p:cNvSpPr>
            <a:spLocks noGrp="1"/>
          </p:cNvSpPr>
          <p:nvPr>
            <p:ph type="title"/>
          </p:nvPr>
        </p:nvSpPr>
        <p:spPr>
          <a:xfrm>
            <a:off x="2048040" y="0"/>
            <a:ext cx="5047920" cy="114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5"/>
          <p:cNvSpPr>
            <a:spLocks noGrp="1"/>
          </p:cNvSpPr>
          <p:nvPr>
            <p:ph type="body"/>
          </p:nvPr>
        </p:nvSpPr>
        <p:spPr>
          <a:xfrm>
            <a:off x="1248840" y="1519560"/>
            <a:ext cx="3225960" cy="30070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6"/>
          <p:cNvSpPr>
            <a:spLocks noGrp="1"/>
          </p:cNvSpPr>
          <p:nvPr>
            <p:ph type="body"/>
          </p:nvPr>
        </p:nvSpPr>
        <p:spPr>
          <a:xfrm>
            <a:off x="4669200" y="1519560"/>
            <a:ext cx="3225960" cy="30070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7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47111A65-DE1E-4C38-8010-4E2524D51493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121" name="CustomShape 2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5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8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2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4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7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8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9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PlaceHolder 21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2AD6211-A5D0-4A7B-9B2E-A6D9E8562B1B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PlaceHolder 2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180" name="CustomShape 2"/>
            <p:cNvSpPr/>
            <p:nvPr/>
          </p:nvSpPr>
          <p:spPr>
            <a:xfrm>
              <a:off x="0" y="0"/>
              <a:ext cx="9143640" cy="352764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4343760" y="328608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3"/>
            <p:cNvSpPr/>
            <p:nvPr/>
          </p:nvSpPr>
          <p:spPr>
            <a:xfrm flipH="1">
              <a:off x="4456440" y="341424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PlaceHolder 24"/>
          <p:cNvSpPr>
            <a:spLocks noGrp="1"/>
          </p:cNvSpPr>
          <p:nvPr>
            <p:ph type="title"/>
          </p:nvPr>
        </p:nvSpPr>
        <p:spPr>
          <a:xfrm>
            <a:off x="1737720" y="1659600"/>
            <a:ext cx="566856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5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2E7AB6A-6D67-4EE2-B7B3-80E0E9014477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242" name="CustomShape 2"/>
            <p:cNvSpPr/>
            <p:nvPr/>
          </p:nvSpPr>
          <p:spPr>
            <a:xfrm>
              <a:off x="0" y="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23"/>
            <p:cNvSpPr/>
            <p:nvPr/>
          </p:nvSpPr>
          <p:spPr>
            <a:xfrm rot="10800000">
              <a:off x="4456440" y="10591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" name="PlaceHolder 24"/>
          <p:cNvSpPr>
            <a:spLocks noGrp="1"/>
          </p:cNvSpPr>
          <p:nvPr>
            <p:ph type="title"/>
          </p:nvPr>
        </p:nvSpPr>
        <p:spPr>
          <a:xfrm>
            <a:off x="2048040" y="0"/>
            <a:ext cx="5047920" cy="114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5"/>
          <p:cNvSpPr>
            <a:spLocks noGrp="1"/>
          </p:cNvSpPr>
          <p:nvPr>
            <p:ph type="body"/>
          </p:nvPr>
        </p:nvSpPr>
        <p:spPr>
          <a:xfrm>
            <a:off x="80136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6"/>
          <p:cNvSpPr>
            <a:spLocks noGrp="1"/>
          </p:cNvSpPr>
          <p:nvPr>
            <p:ph type="body"/>
          </p:nvPr>
        </p:nvSpPr>
        <p:spPr>
          <a:xfrm>
            <a:off x="333504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7"/>
          <p:cNvSpPr>
            <a:spLocks noGrp="1"/>
          </p:cNvSpPr>
          <p:nvPr>
            <p:ph type="body"/>
          </p:nvPr>
        </p:nvSpPr>
        <p:spPr>
          <a:xfrm>
            <a:off x="5868360" y="1521000"/>
            <a:ext cx="2409840" cy="308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8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43DCFF70-2DBE-4C86-98D7-BE9E5E723694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306" name="CustomShape 2"/>
            <p:cNvSpPr/>
            <p:nvPr/>
          </p:nvSpPr>
          <p:spPr>
            <a:xfrm>
              <a:off x="1156320" y="1135800"/>
              <a:ext cx="6831360" cy="28717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PlaceHolder 23"/>
          <p:cNvSpPr>
            <a:spLocks noGrp="1"/>
          </p:cNvSpPr>
          <p:nvPr>
            <p:ph type="body"/>
          </p:nvPr>
        </p:nvSpPr>
        <p:spPr>
          <a:xfrm>
            <a:off x="1724400" y="1375200"/>
            <a:ext cx="5694840" cy="2392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4"/>
          <p:cNvSpPr/>
          <p:nvPr/>
        </p:nvSpPr>
        <p:spPr>
          <a:xfrm>
            <a:off x="4261320" y="1149120"/>
            <a:ext cx="62064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9900"/>
                </a:solidFill>
                <a:latin typeface="Nixie One"/>
                <a:cs typeface="Nixie One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29" name="PlaceHolder 25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9D948AD-0E1D-4D35-B4A2-CEAFD018EC4D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PlaceHolder 2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368" name="CustomShape 2"/>
            <p:cNvSpPr/>
            <p:nvPr/>
          </p:nvSpPr>
          <p:spPr>
            <a:xfrm>
              <a:off x="0" y="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23"/>
            <p:cNvSpPr/>
            <p:nvPr/>
          </p:nvSpPr>
          <p:spPr>
            <a:xfrm rot="10800000">
              <a:off x="4456440" y="10591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PlaceHolder 24"/>
          <p:cNvSpPr>
            <a:spLocks noGrp="1"/>
          </p:cNvSpPr>
          <p:nvPr>
            <p:ph type="title"/>
          </p:nvPr>
        </p:nvSpPr>
        <p:spPr>
          <a:xfrm>
            <a:off x="2048040" y="0"/>
            <a:ext cx="5047920" cy="114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5"/>
          <p:cNvSpPr>
            <a:spLocks noGrp="1"/>
          </p:cNvSpPr>
          <p:nvPr>
            <p:ph type="body"/>
          </p:nvPr>
        </p:nvSpPr>
        <p:spPr>
          <a:xfrm>
            <a:off x="1750680" y="1513080"/>
            <a:ext cx="5641920" cy="30996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6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F74003E-E91B-4CF5-86D3-32539FCA9F19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430" name="CustomShape 2"/>
            <p:cNvSpPr/>
            <p:nvPr/>
          </p:nvSpPr>
          <p:spPr>
            <a:xfrm>
              <a:off x="0" y="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"/>
            <p:cNvSpPr/>
            <p:nvPr/>
          </p:nvSpPr>
          <p:spPr>
            <a:xfrm>
              <a:off x="4343760" y="91080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3"/>
            <p:cNvSpPr/>
            <p:nvPr/>
          </p:nvSpPr>
          <p:spPr>
            <a:xfrm rot="10800000">
              <a:off x="4456440" y="10591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2" name="PlaceHolder 24"/>
          <p:cNvSpPr>
            <a:spLocks noGrp="1"/>
          </p:cNvSpPr>
          <p:nvPr>
            <p:ph type="title"/>
          </p:nvPr>
        </p:nvSpPr>
        <p:spPr>
          <a:xfrm>
            <a:off x="2048040" y="0"/>
            <a:ext cx="5047920" cy="114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5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5226715-1007-4E9E-BF35-393C87809BD5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1"/>
          <p:cNvGrpSpPr/>
          <p:nvPr/>
        </p:nvGrpSpPr>
        <p:grpSpPr>
          <a:xfrm>
            <a:off x="-77040" y="-363960"/>
            <a:ext cx="9492120" cy="5864760"/>
            <a:chOff x="-77040" y="-363960"/>
            <a:chExt cx="9492120" cy="5864760"/>
          </a:xfrm>
        </p:grpSpPr>
        <p:sp>
          <p:nvSpPr>
            <p:cNvPr id="492" name="CustomShape 2"/>
            <p:cNvSpPr/>
            <p:nvPr/>
          </p:nvSpPr>
          <p:spPr>
            <a:xfrm>
              <a:off x="0" y="3995640"/>
              <a:ext cx="9143640" cy="114732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"/>
            <p:cNvSpPr/>
            <p:nvPr/>
          </p:nvSpPr>
          <p:spPr>
            <a:xfrm>
              <a:off x="4343760" y="376848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"/>
            <p:cNvSpPr/>
            <p:nvPr/>
          </p:nvSpPr>
          <p:spPr>
            <a:xfrm>
              <a:off x="8312760" y="-85320"/>
              <a:ext cx="541800" cy="5418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5"/>
            <p:cNvSpPr/>
            <p:nvPr/>
          </p:nvSpPr>
          <p:spPr>
            <a:xfrm rot="20700600">
              <a:off x="776520" y="-262080"/>
              <a:ext cx="900720" cy="855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6"/>
            <p:cNvSpPr/>
            <p:nvPr/>
          </p:nvSpPr>
          <p:spPr>
            <a:xfrm rot="1800">
              <a:off x="8737920" y="3634560"/>
              <a:ext cx="584640" cy="5562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"/>
            <p:cNvSpPr/>
            <p:nvPr/>
          </p:nvSpPr>
          <p:spPr>
            <a:xfrm rot="10800000">
              <a:off x="90720" y="4650480"/>
              <a:ext cx="982800" cy="850320"/>
            </a:xfrm>
            <a:prstGeom prst="triangle">
              <a:avLst>
                <a:gd name="adj" fmla="val 50000"/>
              </a:avLst>
            </a:prstGeom>
            <a:solidFill>
              <a:srgbClr val="432e6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8"/>
            <p:cNvSpPr/>
            <p:nvPr/>
          </p:nvSpPr>
          <p:spPr>
            <a:xfrm>
              <a:off x="8578800" y="858600"/>
              <a:ext cx="836280" cy="836280"/>
            </a:xfrm>
            <a:custGeom>
              <a:avLst/>
              <a:gdLst/>
              <a:ahLst/>
              <a:rect l="l" t="t" r="r" b="b"/>
              <a:pathLst>
                <a:path w="73610" h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>
              <a:off x="588240" y="-85320"/>
              <a:ext cx="421200" cy="4212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"/>
            <p:cNvSpPr/>
            <p:nvPr/>
          </p:nvSpPr>
          <p:spPr>
            <a:xfrm rot="10800000">
              <a:off x="-75960" y="3768840"/>
              <a:ext cx="393480" cy="3740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320">
              <a:solidFill>
                <a:srgbClr val="6d9ee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1"/>
            <p:cNvSpPr/>
            <p:nvPr/>
          </p:nvSpPr>
          <p:spPr>
            <a:xfrm>
              <a:off x="8092440" y="131760"/>
              <a:ext cx="982800" cy="982800"/>
            </a:xfrm>
            <a:prstGeom prst="ellipse">
              <a:avLst/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2"/>
            <p:cNvSpPr/>
            <p:nvPr/>
          </p:nvSpPr>
          <p:spPr>
            <a:xfrm>
              <a:off x="100440" y="45684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3"/>
            <p:cNvSpPr/>
            <p:nvPr/>
          </p:nvSpPr>
          <p:spPr>
            <a:xfrm>
              <a:off x="133560" y="-85320"/>
              <a:ext cx="231120" cy="23112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4"/>
            <p:cNvSpPr/>
            <p:nvPr/>
          </p:nvSpPr>
          <p:spPr>
            <a:xfrm rot="10800000">
              <a:off x="344160" y="4290840"/>
              <a:ext cx="333000" cy="2880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5"/>
            <p:cNvSpPr/>
            <p:nvPr/>
          </p:nvSpPr>
          <p:spPr>
            <a:xfrm rot="10800000">
              <a:off x="7891560" y="4473720"/>
              <a:ext cx="421200" cy="364680"/>
            </a:xfrm>
            <a:prstGeom prst="triangle">
              <a:avLst>
                <a:gd name="adj" fmla="val 50000"/>
              </a:avLst>
            </a:prstGeom>
            <a:noFill/>
            <a:ln w="9360">
              <a:solidFill>
                <a:srgbClr val="ff99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6"/>
            <p:cNvSpPr/>
            <p:nvPr/>
          </p:nvSpPr>
          <p:spPr>
            <a:xfrm>
              <a:off x="7800120" y="95040"/>
              <a:ext cx="306720" cy="26532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7"/>
            <p:cNvSpPr/>
            <p:nvPr/>
          </p:nvSpPr>
          <p:spPr>
            <a:xfrm>
              <a:off x="8578800" y="3939120"/>
              <a:ext cx="421200" cy="4212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8"/>
            <p:cNvSpPr/>
            <p:nvPr/>
          </p:nvSpPr>
          <p:spPr>
            <a:xfrm>
              <a:off x="888840" y="4577760"/>
              <a:ext cx="456120" cy="456120"/>
            </a:xfrm>
            <a:prstGeom prst="ellipse">
              <a:avLst/>
            </a:prstGeom>
            <a:noFill/>
            <a:ln w="9360">
              <a:solidFill>
                <a:srgbClr val="6d9eeb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9"/>
            <p:cNvSpPr/>
            <p:nvPr/>
          </p:nvSpPr>
          <p:spPr>
            <a:xfrm rot="10800000">
              <a:off x="47880" y="4473720"/>
              <a:ext cx="620640" cy="474840"/>
            </a:xfrm>
            <a:custGeom>
              <a:avLst/>
              <a:gdLst/>
              <a:ahLst/>
              <a:rect l="l" t="t" r="r" b="b"/>
              <a:pathLst>
                <a:path w="88634" h="67818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20"/>
            <p:cNvSpPr/>
            <p:nvPr/>
          </p:nvSpPr>
          <p:spPr>
            <a:xfrm rot="7294800">
              <a:off x="8508240" y="1506600"/>
              <a:ext cx="486000" cy="46224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360">
              <a:solidFill>
                <a:srgbClr val="6d9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21"/>
            <p:cNvSpPr/>
            <p:nvPr/>
          </p:nvSpPr>
          <p:spPr>
            <a:xfrm rot="1800">
              <a:off x="-76680" y="1095480"/>
              <a:ext cx="541800" cy="51516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440">
              <a:solidFill>
                <a:srgbClr val="c20e9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22"/>
            <p:cNvSpPr/>
            <p:nvPr/>
          </p:nvSpPr>
          <p:spPr>
            <a:xfrm>
              <a:off x="8217720" y="4442400"/>
              <a:ext cx="884520" cy="884520"/>
            </a:xfrm>
            <a:custGeom>
              <a:avLst/>
              <a:gdLst/>
              <a:ahLst/>
              <a:rect l="l" t="t" r="r" b="b"/>
              <a:pathLst>
                <a:path w="75903" h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23"/>
            <p:cNvSpPr/>
            <p:nvPr/>
          </p:nvSpPr>
          <p:spPr>
            <a:xfrm flipH="1">
              <a:off x="4456440" y="3879720"/>
              <a:ext cx="231120" cy="1998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4" name="PlaceHolder 2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1132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5"/>
          <p:cNvSpPr>
            <a:spLocks noGrp="1"/>
          </p:cNvSpPr>
          <p:nvPr>
            <p:ph type="sldNum"/>
          </p:nvPr>
        </p:nvSpPr>
        <p:spPr>
          <a:xfrm>
            <a:off x="4297680" y="4778640"/>
            <a:ext cx="548280" cy="364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9EBA970-346A-4EDA-9343-DB3DBEF38AB6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6" name="PlaceHolder 2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2858040" y="1346040"/>
            <a:ext cx="3386520" cy="255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Nixie One"/>
                <a:cs typeface="Nixie One"/>
              </a:rPr>
              <a:t>The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Nixie One"/>
                <a:cs typeface="Nixie One"/>
              </a:rPr>
              <a:t>Educational Sign Language App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1737720" y="1659600"/>
            <a:ext cx="5668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d9eeb"/>
                </a:solidFill>
                <a:latin typeface="Nixie One"/>
                <a:cs typeface="Nixie One"/>
              </a:rPr>
              <a:t>3.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Nixie One"/>
                <a:cs typeface="Nixie One"/>
              </a:rPr>
              <a:t>Educational Opportunities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TextShape 2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F1870B4-993D-4FB7-BC0F-FF8EDB89364B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7" name="TextShape 3"/>
          <p:cNvSpPr txBox="1"/>
          <p:nvPr/>
        </p:nvSpPr>
        <p:spPr>
          <a:xfrm>
            <a:off x="1737720" y="2687760"/>
            <a:ext cx="5668560" cy="496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9900"/>
                </a:solidFill>
                <a:latin typeface="Inconsolata"/>
                <a:cs typeface="Inconsolata"/>
              </a:rPr>
              <a:t>How can we make an impact?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Market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TextShape 2"/>
          <p:cNvSpPr txBox="1"/>
          <p:nvPr/>
        </p:nvSpPr>
        <p:spPr>
          <a:xfrm>
            <a:off x="562680" y="1756800"/>
            <a:ext cx="7877520" cy="2629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There are thousands of students in Israel</a:t>
            </a:r>
            <a:r>
              <a:rPr b="0" i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 that are in educational inclusion, more are included every year in schools and classes, learning with other students.</a:t>
            </a: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We can help children connect to each other through playing together and create a feeling of unification in the classroom.</a:t>
            </a: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Or just help the teacher to surprise the students with a new educational game!</a:t>
            </a: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79A31DBD-5DDA-49A5-AB59-BB86AFD9C820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Advancing From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TextShape 2"/>
          <p:cNvSpPr txBox="1"/>
          <p:nvPr/>
        </p:nvSpPr>
        <p:spPr>
          <a:xfrm>
            <a:off x="778680" y="1756800"/>
            <a:ext cx="7877520" cy="2629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We will develop the core functions and </a:t>
            </a:r>
            <a:r>
              <a:rPr b="0" lang="en-US" sz="1500" spc="-1" strike="noStrike">
                <a:solidFill>
                  <a:srgbClr val="ffffff"/>
                </a:solidFill>
                <a:latin typeface="Inconsolata"/>
                <a:cs typeface="Inconsolata"/>
              </a:rPr>
              <a:t>the application will be open-sourced and free to work on by </a:t>
            </a:r>
            <a:r>
              <a:rPr b="1" lang="en-US" sz="1500" spc="-1" strike="noStrike">
                <a:solidFill>
                  <a:srgbClr val="ffffff"/>
                </a:solidFill>
                <a:latin typeface="Inconsolata"/>
                <a:cs typeface="Inconsolata"/>
              </a:rPr>
              <a:t>who ever wants to contribute.</a:t>
            </a:r>
            <a:endParaRPr b="0" i="1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i="1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3D68771-70E7-49DB-8E7A-AC3450A96232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714" name="Group 4"/>
          <p:cNvGrpSpPr/>
          <p:nvPr/>
        </p:nvGrpSpPr>
        <p:grpSpPr>
          <a:xfrm>
            <a:off x="4036680" y="3600000"/>
            <a:ext cx="1035000" cy="1008000"/>
            <a:chOff x="4036680" y="3600000"/>
            <a:chExt cx="1035000" cy="1008000"/>
          </a:xfrm>
        </p:grpSpPr>
        <p:sp>
          <p:nvSpPr>
            <p:cNvPr id="715" name="CustomShape 5"/>
            <p:cNvSpPr/>
            <p:nvPr/>
          </p:nvSpPr>
          <p:spPr>
            <a:xfrm>
              <a:off x="4036680" y="3600000"/>
              <a:ext cx="1035000" cy="10080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6"/>
            <p:cNvSpPr/>
            <p:nvPr/>
          </p:nvSpPr>
          <p:spPr>
            <a:xfrm>
              <a:off x="4217400" y="3767400"/>
              <a:ext cx="673560" cy="6732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1642320" y="2693520"/>
            <a:ext cx="5859000" cy="599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d9eeb"/>
                </a:solidFill>
                <a:latin typeface="Nixie One"/>
                <a:cs typeface="Nixie One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1642320" y="3293280"/>
            <a:ext cx="5859000" cy="1496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9900"/>
                </a:solidFill>
                <a:latin typeface="Inconsolata"/>
                <a:cs typeface="Inconsolata"/>
              </a:rPr>
              <a:t>Any questions?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3851640" y="116136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9900"/>
                </a:solidFill>
                <a:latin typeface="Arial"/>
                <a:cs typeface="Arial"/>
              </a:rPr>
              <a:t>👍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720" name="TextShape 4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70970C4-D9BB-468E-98AB-8E695C892CCD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roup 1"/>
          <p:cNvGrpSpPr/>
          <p:nvPr/>
        </p:nvGrpSpPr>
        <p:grpSpPr>
          <a:xfrm>
            <a:off x="1086120" y="631800"/>
            <a:ext cx="300960" cy="380520"/>
            <a:chOff x="1086120" y="631800"/>
            <a:chExt cx="300960" cy="380520"/>
          </a:xfrm>
        </p:grpSpPr>
        <p:sp>
          <p:nvSpPr>
            <p:cNvPr id="722" name="CustomShape 2"/>
            <p:cNvSpPr/>
            <p:nvPr/>
          </p:nvSpPr>
          <p:spPr>
            <a:xfrm>
              <a:off x="1112760" y="676080"/>
              <a:ext cx="274320" cy="336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3"/>
            <p:cNvSpPr/>
            <p:nvPr/>
          </p:nvSpPr>
          <p:spPr>
            <a:xfrm>
              <a:off x="1121760" y="631800"/>
              <a:ext cx="20880" cy="457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4"/>
            <p:cNvSpPr/>
            <p:nvPr/>
          </p:nvSpPr>
          <p:spPr>
            <a:xfrm>
              <a:off x="1181880" y="631800"/>
              <a:ext cx="20880" cy="457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5"/>
            <p:cNvSpPr/>
            <p:nvPr/>
          </p:nvSpPr>
          <p:spPr>
            <a:xfrm>
              <a:off x="1242000" y="631800"/>
              <a:ext cx="20880" cy="457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6"/>
            <p:cNvSpPr/>
            <p:nvPr/>
          </p:nvSpPr>
          <p:spPr>
            <a:xfrm>
              <a:off x="1302480" y="631800"/>
              <a:ext cx="20880" cy="457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7"/>
            <p:cNvSpPr/>
            <p:nvPr/>
          </p:nvSpPr>
          <p:spPr>
            <a:xfrm>
              <a:off x="1086120" y="648360"/>
              <a:ext cx="274320" cy="336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8" name="Group 8"/>
          <p:cNvGrpSpPr/>
          <p:nvPr/>
        </p:nvGrpSpPr>
        <p:grpSpPr>
          <a:xfrm>
            <a:off x="1564560" y="686880"/>
            <a:ext cx="322200" cy="268200"/>
            <a:chOff x="1564560" y="686880"/>
            <a:chExt cx="322200" cy="268200"/>
          </a:xfrm>
        </p:grpSpPr>
        <p:sp>
          <p:nvSpPr>
            <p:cNvPr id="729" name="CustomShape 9"/>
            <p:cNvSpPr/>
            <p:nvPr/>
          </p:nvSpPr>
          <p:spPr>
            <a:xfrm>
              <a:off x="1669320" y="795240"/>
              <a:ext cx="103680" cy="10368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0"/>
            <p:cNvSpPr/>
            <p:nvPr/>
          </p:nvSpPr>
          <p:spPr>
            <a:xfrm>
              <a:off x="1564560" y="686880"/>
              <a:ext cx="322200" cy="2682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" name="Group 11"/>
          <p:cNvGrpSpPr/>
          <p:nvPr/>
        </p:nvGrpSpPr>
        <p:grpSpPr>
          <a:xfrm>
            <a:off x="2061000" y="685800"/>
            <a:ext cx="308160" cy="270720"/>
            <a:chOff x="2061000" y="685800"/>
            <a:chExt cx="308160" cy="270720"/>
          </a:xfrm>
        </p:grpSpPr>
        <p:sp>
          <p:nvSpPr>
            <p:cNvPr id="732" name="CustomShape 12"/>
            <p:cNvSpPr/>
            <p:nvPr/>
          </p:nvSpPr>
          <p:spPr>
            <a:xfrm>
              <a:off x="2061000" y="685800"/>
              <a:ext cx="308160" cy="2707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3"/>
            <p:cNvSpPr/>
            <p:nvPr/>
          </p:nvSpPr>
          <p:spPr>
            <a:xfrm>
              <a:off x="2087280" y="712080"/>
              <a:ext cx="254880" cy="21744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4" name="CustomShape 14"/>
          <p:cNvSpPr/>
          <p:nvPr/>
        </p:nvSpPr>
        <p:spPr>
          <a:xfrm>
            <a:off x="2577960" y="676080"/>
            <a:ext cx="252360" cy="29016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5"/>
          <p:cNvSpPr/>
          <p:nvPr/>
        </p:nvSpPr>
        <p:spPr>
          <a:xfrm>
            <a:off x="3084120" y="676800"/>
            <a:ext cx="217800" cy="28836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6" name="Group 16"/>
          <p:cNvGrpSpPr/>
          <p:nvPr/>
        </p:nvGrpSpPr>
        <p:grpSpPr>
          <a:xfrm>
            <a:off x="3504960" y="671400"/>
            <a:ext cx="354240" cy="299160"/>
            <a:chOff x="3504960" y="671400"/>
            <a:chExt cx="354240" cy="299160"/>
          </a:xfrm>
        </p:grpSpPr>
        <p:sp>
          <p:nvSpPr>
            <p:cNvPr id="737" name="CustomShape 17"/>
            <p:cNvSpPr/>
            <p:nvPr/>
          </p:nvSpPr>
          <p:spPr>
            <a:xfrm>
              <a:off x="3625920" y="671760"/>
              <a:ext cx="111600" cy="2988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18"/>
            <p:cNvSpPr/>
            <p:nvPr/>
          </p:nvSpPr>
          <p:spPr>
            <a:xfrm>
              <a:off x="3504960" y="671400"/>
              <a:ext cx="111240" cy="295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19"/>
            <p:cNvSpPr/>
            <p:nvPr/>
          </p:nvSpPr>
          <p:spPr>
            <a:xfrm>
              <a:off x="3747960" y="675360"/>
              <a:ext cx="111240" cy="29484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0" name="Group 20"/>
          <p:cNvGrpSpPr/>
          <p:nvPr/>
        </p:nvGrpSpPr>
        <p:grpSpPr>
          <a:xfrm>
            <a:off x="4025880" y="649080"/>
            <a:ext cx="291240" cy="344160"/>
            <a:chOff x="4025880" y="649080"/>
            <a:chExt cx="291240" cy="344160"/>
          </a:xfrm>
        </p:grpSpPr>
        <p:sp>
          <p:nvSpPr>
            <p:cNvPr id="741" name="CustomShape 21"/>
            <p:cNvSpPr/>
            <p:nvPr/>
          </p:nvSpPr>
          <p:spPr>
            <a:xfrm>
              <a:off x="4047120" y="695880"/>
              <a:ext cx="270000" cy="7020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2"/>
            <p:cNvSpPr/>
            <p:nvPr/>
          </p:nvSpPr>
          <p:spPr>
            <a:xfrm>
              <a:off x="4025880" y="776880"/>
              <a:ext cx="270000" cy="702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3"/>
            <p:cNvSpPr/>
            <p:nvPr/>
          </p:nvSpPr>
          <p:spPr>
            <a:xfrm>
              <a:off x="4155480" y="649080"/>
              <a:ext cx="31680" cy="360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4"/>
            <p:cNvSpPr/>
            <p:nvPr/>
          </p:nvSpPr>
          <p:spPr>
            <a:xfrm>
              <a:off x="4155480" y="857880"/>
              <a:ext cx="31680" cy="13536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CustomShape 25"/>
          <p:cNvSpPr/>
          <p:nvPr/>
        </p:nvSpPr>
        <p:spPr>
          <a:xfrm>
            <a:off x="4493520" y="675360"/>
            <a:ext cx="333720" cy="29124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6" name="Group 26"/>
          <p:cNvGrpSpPr/>
          <p:nvPr/>
        </p:nvGrpSpPr>
        <p:grpSpPr>
          <a:xfrm>
            <a:off x="5003640" y="677880"/>
            <a:ext cx="291960" cy="286200"/>
            <a:chOff x="5003640" y="677880"/>
            <a:chExt cx="291960" cy="286200"/>
          </a:xfrm>
        </p:grpSpPr>
        <p:sp>
          <p:nvSpPr>
            <p:cNvPr id="747" name="CustomShape 27"/>
            <p:cNvSpPr/>
            <p:nvPr/>
          </p:nvSpPr>
          <p:spPr>
            <a:xfrm>
              <a:off x="5003640" y="690840"/>
              <a:ext cx="291960" cy="4824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28"/>
            <p:cNvSpPr/>
            <p:nvPr/>
          </p:nvSpPr>
          <p:spPr>
            <a:xfrm>
              <a:off x="5003640" y="941400"/>
              <a:ext cx="291960" cy="226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29"/>
            <p:cNvSpPr/>
            <p:nvPr/>
          </p:nvSpPr>
          <p:spPr>
            <a:xfrm>
              <a:off x="5045040" y="677880"/>
              <a:ext cx="20880" cy="457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0"/>
            <p:cNvSpPr/>
            <p:nvPr/>
          </p:nvSpPr>
          <p:spPr>
            <a:xfrm>
              <a:off x="5231160" y="677880"/>
              <a:ext cx="20880" cy="457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1"/>
            <p:cNvSpPr/>
            <p:nvPr/>
          </p:nvSpPr>
          <p:spPr>
            <a:xfrm>
              <a:off x="5085720" y="828360"/>
              <a:ext cx="36360" cy="385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32"/>
            <p:cNvSpPr/>
            <p:nvPr/>
          </p:nvSpPr>
          <p:spPr>
            <a:xfrm>
              <a:off x="5085720" y="78408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3"/>
            <p:cNvSpPr/>
            <p:nvPr/>
          </p:nvSpPr>
          <p:spPr>
            <a:xfrm>
              <a:off x="5085720" y="87624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34"/>
            <p:cNvSpPr/>
            <p:nvPr/>
          </p:nvSpPr>
          <p:spPr>
            <a:xfrm>
              <a:off x="5131440" y="876240"/>
              <a:ext cx="36000" cy="349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35"/>
            <p:cNvSpPr/>
            <p:nvPr/>
          </p:nvSpPr>
          <p:spPr>
            <a:xfrm>
              <a:off x="5040360" y="828360"/>
              <a:ext cx="36360" cy="385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36"/>
            <p:cNvSpPr/>
            <p:nvPr/>
          </p:nvSpPr>
          <p:spPr>
            <a:xfrm>
              <a:off x="5040360" y="87624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37"/>
            <p:cNvSpPr/>
            <p:nvPr/>
          </p:nvSpPr>
          <p:spPr>
            <a:xfrm>
              <a:off x="5040360" y="78408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38"/>
            <p:cNvSpPr/>
            <p:nvPr/>
          </p:nvSpPr>
          <p:spPr>
            <a:xfrm>
              <a:off x="5131440" y="828360"/>
              <a:ext cx="36000" cy="3852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39"/>
            <p:cNvSpPr/>
            <p:nvPr/>
          </p:nvSpPr>
          <p:spPr>
            <a:xfrm>
              <a:off x="5003640" y="748440"/>
              <a:ext cx="291960" cy="19764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0"/>
            <p:cNvSpPr/>
            <p:nvPr/>
          </p:nvSpPr>
          <p:spPr>
            <a:xfrm>
              <a:off x="5222520" y="87624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1"/>
            <p:cNvSpPr/>
            <p:nvPr/>
          </p:nvSpPr>
          <p:spPr>
            <a:xfrm>
              <a:off x="5222520" y="828360"/>
              <a:ext cx="36360" cy="385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2"/>
            <p:cNvSpPr/>
            <p:nvPr/>
          </p:nvSpPr>
          <p:spPr>
            <a:xfrm>
              <a:off x="5222520" y="78408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3"/>
            <p:cNvSpPr/>
            <p:nvPr/>
          </p:nvSpPr>
          <p:spPr>
            <a:xfrm>
              <a:off x="5176800" y="87624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4"/>
            <p:cNvSpPr/>
            <p:nvPr/>
          </p:nvSpPr>
          <p:spPr>
            <a:xfrm>
              <a:off x="5131440" y="784080"/>
              <a:ext cx="36000" cy="349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45"/>
            <p:cNvSpPr/>
            <p:nvPr/>
          </p:nvSpPr>
          <p:spPr>
            <a:xfrm>
              <a:off x="5176800" y="828360"/>
              <a:ext cx="36360" cy="385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46"/>
            <p:cNvSpPr/>
            <p:nvPr/>
          </p:nvSpPr>
          <p:spPr>
            <a:xfrm>
              <a:off x="5176800" y="784080"/>
              <a:ext cx="36360" cy="349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7" name="Group 47"/>
          <p:cNvGrpSpPr/>
          <p:nvPr/>
        </p:nvGrpSpPr>
        <p:grpSpPr>
          <a:xfrm>
            <a:off x="5494680" y="675360"/>
            <a:ext cx="287640" cy="287280"/>
            <a:chOff x="5494680" y="675360"/>
            <a:chExt cx="287640" cy="287280"/>
          </a:xfrm>
        </p:grpSpPr>
        <p:sp>
          <p:nvSpPr>
            <p:cNvPr id="768" name="CustomShape 48"/>
            <p:cNvSpPr/>
            <p:nvPr/>
          </p:nvSpPr>
          <p:spPr>
            <a:xfrm>
              <a:off x="5494680" y="675360"/>
              <a:ext cx="287640" cy="2872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49"/>
            <p:cNvSpPr/>
            <p:nvPr/>
          </p:nvSpPr>
          <p:spPr>
            <a:xfrm>
              <a:off x="5521320" y="702000"/>
              <a:ext cx="234360" cy="23400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0" name="Group 50"/>
          <p:cNvGrpSpPr/>
          <p:nvPr/>
        </p:nvGrpSpPr>
        <p:grpSpPr>
          <a:xfrm>
            <a:off x="1086120" y="1128240"/>
            <a:ext cx="300960" cy="363960"/>
            <a:chOff x="1086120" y="1128240"/>
            <a:chExt cx="300960" cy="363960"/>
          </a:xfrm>
        </p:grpSpPr>
        <p:sp>
          <p:nvSpPr>
            <p:cNvPr id="771" name="CustomShape 51"/>
            <p:cNvSpPr/>
            <p:nvPr/>
          </p:nvSpPr>
          <p:spPr>
            <a:xfrm>
              <a:off x="1086120" y="1155960"/>
              <a:ext cx="274320" cy="3362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2"/>
            <p:cNvSpPr/>
            <p:nvPr/>
          </p:nvSpPr>
          <p:spPr>
            <a:xfrm>
              <a:off x="1112760" y="1128240"/>
              <a:ext cx="274320" cy="336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3"/>
            <p:cNvSpPr/>
            <p:nvPr/>
          </p:nvSpPr>
          <p:spPr>
            <a:xfrm>
              <a:off x="1326240" y="1128240"/>
              <a:ext cx="60840" cy="6084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4" name="Group 54"/>
          <p:cNvGrpSpPr/>
          <p:nvPr/>
        </p:nvGrpSpPr>
        <p:grpSpPr>
          <a:xfrm>
            <a:off x="1566360" y="1119960"/>
            <a:ext cx="318600" cy="379440"/>
            <a:chOff x="1566360" y="1119960"/>
            <a:chExt cx="318600" cy="379440"/>
          </a:xfrm>
        </p:grpSpPr>
        <p:sp>
          <p:nvSpPr>
            <p:cNvPr id="775" name="CustomShape 55"/>
            <p:cNvSpPr/>
            <p:nvPr/>
          </p:nvSpPr>
          <p:spPr>
            <a:xfrm>
              <a:off x="1566360" y="1163160"/>
              <a:ext cx="274320" cy="3362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56"/>
            <p:cNvSpPr/>
            <p:nvPr/>
          </p:nvSpPr>
          <p:spPr>
            <a:xfrm>
              <a:off x="1610640" y="1119960"/>
              <a:ext cx="274320" cy="33624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57"/>
            <p:cNvSpPr/>
            <p:nvPr/>
          </p:nvSpPr>
          <p:spPr>
            <a:xfrm>
              <a:off x="1824120" y="1119960"/>
              <a:ext cx="60840" cy="6084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8" name="Group 58"/>
          <p:cNvGrpSpPr/>
          <p:nvPr/>
        </p:nvGrpSpPr>
        <p:grpSpPr>
          <a:xfrm>
            <a:off x="2059560" y="1180800"/>
            <a:ext cx="310680" cy="258480"/>
            <a:chOff x="2059560" y="1180800"/>
            <a:chExt cx="310680" cy="258480"/>
          </a:xfrm>
        </p:grpSpPr>
        <p:sp>
          <p:nvSpPr>
            <p:cNvPr id="779" name="CustomShape 59"/>
            <p:cNvSpPr/>
            <p:nvPr/>
          </p:nvSpPr>
          <p:spPr>
            <a:xfrm>
              <a:off x="2059560" y="1400760"/>
              <a:ext cx="150840" cy="385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0"/>
            <p:cNvSpPr/>
            <p:nvPr/>
          </p:nvSpPr>
          <p:spPr>
            <a:xfrm>
              <a:off x="2219400" y="1400760"/>
              <a:ext cx="150840" cy="385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61"/>
            <p:cNvSpPr/>
            <p:nvPr/>
          </p:nvSpPr>
          <p:spPr>
            <a:xfrm>
              <a:off x="2059560" y="1180800"/>
              <a:ext cx="150840" cy="240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62"/>
            <p:cNvSpPr/>
            <p:nvPr/>
          </p:nvSpPr>
          <p:spPr>
            <a:xfrm>
              <a:off x="2219400" y="1180800"/>
              <a:ext cx="150840" cy="240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3" name="CustomShape 63"/>
          <p:cNvSpPr/>
          <p:nvPr/>
        </p:nvSpPr>
        <p:spPr>
          <a:xfrm>
            <a:off x="2552040" y="1159200"/>
            <a:ext cx="303480" cy="30168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64"/>
          <p:cNvSpPr/>
          <p:nvPr/>
        </p:nvSpPr>
        <p:spPr>
          <a:xfrm>
            <a:off x="3041640" y="1174320"/>
            <a:ext cx="302760" cy="2718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65"/>
          <p:cNvSpPr/>
          <p:nvPr/>
        </p:nvSpPr>
        <p:spPr>
          <a:xfrm>
            <a:off x="3535200" y="1176480"/>
            <a:ext cx="293760" cy="2671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66"/>
          <p:cNvSpPr/>
          <p:nvPr/>
        </p:nvSpPr>
        <p:spPr>
          <a:xfrm>
            <a:off x="4034160" y="1179360"/>
            <a:ext cx="274320" cy="2620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7" name="Group 67"/>
          <p:cNvGrpSpPr/>
          <p:nvPr/>
        </p:nvGrpSpPr>
        <p:grpSpPr>
          <a:xfrm>
            <a:off x="4509000" y="1161360"/>
            <a:ext cx="302760" cy="303120"/>
            <a:chOff x="4509000" y="1161360"/>
            <a:chExt cx="302760" cy="303120"/>
          </a:xfrm>
        </p:grpSpPr>
        <p:sp>
          <p:nvSpPr>
            <p:cNvPr id="788" name="CustomShape 68"/>
            <p:cNvSpPr/>
            <p:nvPr/>
          </p:nvSpPr>
          <p:spPr>
            <a:xfrm>
              <a:off x="4531680" y="1178280"/>
              <a:ext cx="110160" cy="11232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69"/>
            <p:cNvSpPr/>
            <p:nvPr/>
          </p:nvSpPr>
          <p:spPr>
            <a:xfrm>
              <a:off x="4509000" y="1161360"/>
              <a:ext cx="302760" cy="30312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0" name="Group 70"/>
          <p:cNvGrpSpPr/>
          <p:nvPr/>
        </p:nvGrpSpPr>
        <p:grpSpPr>
          <a:xfrm>
            <a:off x="4961880" y="1127160"/>
            <a:ext cx="375480" cy="365400"/>
            <a:chOff x="4961880" y="1127160"/>
            <a:chExt cx="375480" cy="365400"/>
          </a:xfrm>
        </p:grpSpPr>
        <p:sp>
          <p:nvSpPr>
            <p:cNvPr id="791" name="CustomShape 71"/>
            <p:cNvSpPr/>
            <p:nvPr/>
          </p:nvSpPr>
          <p:spPr>
            <a:xfrm>
              <a:off x="4961880" y="1127160"/>
              <a:ext cx="375480" cy="3654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72"/>
            <p:cNvSpPr/>
            <p:nvPr/>
          </p:nvSpPr>
          <p:spPr>
            <a:xfrm>
              <a:off x="5027400" y="1188000"/>
              <a:ext cx="244080" cy="2440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3" name="Group 73"/>
          <p:cNvGrpSpPr/>
          <p:nvPr/>
        </p:nvGrpSpPr>
        <p:grpSpPr>
          <a:xfrm>
            <a:off x="5463360" y="1134360"/>
            <a:ext cx="350640" cy="351720"/>
            <a:chOff x="5463360" y="1134360"/>
            <a:chExt cx="350640" cy="351720"/>
          </a:xfrm>
        </p:grpSpPr>
        <p:sp>
          <p:nvSpPr>
            <p:cNvPr id="794" name="CustomShape 74"/>
            <p:cNvSpPr/>
            <p:nvPr/>
          </p:nvSpPr>
          <p:spPr>
            <a:xfrm>
              <a:off x="5627880" y="1317960"/>
              <a:ext cx="87840" cy="16812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75"/>
            <p:cNvSpPr/>
            <p:nvPr/>
          </p:nvSpPr>
          <p:spPr>
            <a:xfrm>
              <a:off x="5463360" y="1134360"/>
              <a:ext cx="350640" cy="1879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6" name="Group 76"/>
          <p:cNvGrpSpPr/>
          <p:nvPr/>
        </p:nvGrpSpPr>
        <p:grpSpPr>
          <a:xfrm>
            <a:off x="1067400" y="1680480"/>
            <a:ext cx="338040" cy="237240"/>
            <a:chOff x="1067400" y="1680480"/>
            <a:chExt cx="338040" cy="237240"/>
          </a:xfrm>
        </p:grpSpPr>
        <p:sp>
          <p:nvSpPr>
            <p:cNvPr id="797" name="CustomShape 77"/>
            <p:cNvSpPr/>
            <p:nvPr/>
          </p:nvSpPr>
          <p:spPr>
            <a:xfrm>
              <a:off x="1067400" y="1680480"/>
              <a:ext cx="338040" cy="1432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78"/>
            <p:cNvSpPr/>
            <p:nvPr/>
          </p:nvSpPr>
          <p:spPr>
            <a:xfrm>
              <a:off x="1067400" y="1712520"/>
              <a:ext cx="338040" cy="20520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9" name="Group 79"/>
          <p:cNvGrpSpPr/>
          <p:nvPr/>
        </p:nvGrpSpPr>
        <p:grpSpPr>
          <a:xfrm>
            <a:off x="1556640" y="1633680"/>
            <a:ext cx="338040" cy="330840"/>
            <a:chOff x="1556640" y="1633680"/>
            <a:chExt cx="338040" cy="330840"/>
          </a:xfrm>
        </p:grpSpPr>
        <p:sp>
          <p:nvSpPr>
            <p:cNvPr id="800" name="CustomShape 80"/>
            <p:cNvSpPr/>
            <p:nvPr/>
          </p:nvSpPr>
          <p:spPr>
            <a:xfrm>
              <a:off x="1556640" y="1633680"/>
              <a:ext cx="338040" cy="3308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1"/>
            <p:cNvSpPr/>
            <p:nvPr/>
          </p:nvSpPr>
          <p:spPr>
            <a:xfrm>
              <a:off x="1664640" y="1758960"/>
              <a:ext cx="122040" cy="86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82"/>
            <p:cNvSpPr/>
            <p:nvPr/>
          </p:nvSpPr>
          <p:spPr>
            <a:xfrm>
              <a:off x="1664640" y="1783080"/>
              <a:ext cx="122040" cy="86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83"/>
            <p:cNvSpPr/>
            <p:nvPr/>
          </p:nvSpPr>
          <p:spPr>
            <a:xfrm>
              <a:off x="1664640" y="1807200"/>
              <a:ext cx="51120" cy="864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4" name="Group 84"/>
          <p:cNvGrpSpPr/>
          <p:nvPr/>
        </p:nvGrpSpPr>
        <p:grpSpPr>
          <a:xfrm>
            <a:off x="2056320" y="1640880"/>
            <a:ext cx="316800" cy="316440"/>
            <a:chOff x="2056320" y="1640880"/>
            <a:chExt cx="316800" cy="316440"/>
          </a:xfrm>
        </p:grpSpPr>
        <p:sp>
          <p:nvSpPr>
            <p:cNvPr id="805" name="CustomShape 85"/>
            <p:cNvSpPr/>
            <p:nvPr/>
          </p:nvSpPr>
          <p:spPr>
            <a:xfrm>
              <a:off x="2264040" y="1640880"/>
              <a:ext cx="109080" cy="1090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86"/>
            <p:cNvSpPr/>
            <p:nvPr/>
          </p:nvSpPr>
          <p:spPr>
            <a:xfrm>
              <a:off x="2056320" y="1682280"/>
              <a:ext cx="275400" cy="27504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7" name="Group 87"/>
          <p:cNvGrpSpPr/>
          <p:nvPr/>
        </p:nvGrpSpPr>
        <p:grpSpPr>
          <a:xfrm>
            <a:off x="2544120" y="1639440"/>
            <a:ext cx="319680" cy="319320"/>
            <a:chOff x="2544120" y="1639440"/>
            <a:chExt cx="319680" cy="319320"/>
          </a:xfrm>
        </p:grpSpPr>
        <p:sp>
          <p:nvSpPr>
            <p:cNvPr id="808" name="CustomShape 88"/>
            <p:cNvSpPr/>
            <p:nvPr/>
          </p:nvSpPr>
          <p:spPr>
            <a:xfrm>
              <a:off x="2544120" y="1830600"/>
              <a:ext cx="128160" cy="12816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89"/>
            <p:cNvSpPr/>
            <p:nvPr/>
          </p:nvSpPr>
          <p:spPr>
            <a:xfrm>
              <a:off x="2736000" y="1639440"/>
              <a:ext cx="127800" cy="12780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0"/>
            <p:cNvSpPr/>
            <p:nvPr/>
          </p:nvSpPr>
          <p:spPr>
            <a:xfrm>
              <a:off x="2594160" y="1693800"/>
              <a:ext cx="214920" cy="21492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1" name="CustomShape 91"/>
          <p:cNvSpPr/>
          <p:nvPr/>
        </p:nvSpPr>
        <p:spPr>
          <a:xfrm>
            <a:off x="3047400" y="1653840"/>
            <a:ext cx="291240" cy="29124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2" name="Group 92"/>
          <p:cNvGrpSpPr/>
          <p:nvPr/>
        </p:nvGrpSpPr>
        <p:grpSpPr>
          <a:xfrm>
            <a:off x="3552480" y="1615320"/>
            <a:ext cx="259560" cy="367560"/>
            <a:chOff x="3552480" y="1615320"/>
            <a:chExt cx="259560" cy="367560"/>
          </a:xfrm>
        </p:grpSpPr>
        <p:sp>
          <p:nvSpPr>
            <p:cNvPr id="813" name="CustomShape 93"/>
            <p:cNvSpPr/>
            <p:nvPr/>
          </p:nvSpPr>
          <p:spPr>
            <a:xfrm>
              <a:off x="3552480" y="1618200"/>
              <a:ext cx="32040" cy="36468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4"/>
            <p:cNvSpPr/>
            <p:nvPr/>
          </p:nvSpPr>
          <p:spPr>
            <a:xfrm>
              <a:off x="3594240" y="1615320"/>
              <a:ext cx="217800" cy="1663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5" name="Group 95"/>
          <p:cNvGrpSpPr/>
          <p:nvPr/>
        </p:nvGrpSpPr>
        <p:grpSpPr>
          <a:xfrm>
            <a:off x="4000320" y="1694160"/>
            <a:ext cx="342000" cy="209880"/>
            <a:chOff x="4000320" y="1694160"/>
            <a:chExt cx="342000" cy="209880"/>
          </a:xfrm>
        </p:grpSpPr>
        <p:sp>
          <p:nvSpPr>
            <p:cNvPr id="816" name="CustomShape 96"/>
            <p:cNvSpPr/>
            <p:nvPr/>
          </p:nvSpPr>
          <p:spPr>
            <a:xfrm>
              <a:off x="4156560" y="1694160"/>
              <a:ext cx="29880" cy="298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97"/>
            <p:cNvSpPr/>
            <p:nvPr/>
          </p:nvSpPr>
          <p:spPr>
            <a:xfrm>
              <a:off x="4312440" y="1733760"/>
              <a:ext cx="29880" cy="298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98"/>
            <p:cNvSpPr/>
            <p:nvPr/>
          </p:nvSpPr>
          <p:spPr>
            <a:xfrm>
              <a:off x="4024800" y="1732680"/>
              <a:ext cx="293040" cy="1288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99"/>
            <p:cNvSpPr/>
            <p:nvPr/>
          </p:nvSpPr>
          <p:spPr>
            <a:xfrm>
              <a:off x="4000320" y="1733760"/>
              <a:ext cx="29880" cy="298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00"/>
            <p:cNvSpPr/>
            <p:nvPr/>
          </p:nvSpPr>
          <p:spPr>
            <a:xfrm>
              <a:off x="4052880" y="1872000"/>
              <a:ext cx="237240" cy="3204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roup 101"/>
          <p:cNvGrpSpPr/>
          <p:nvPr/>
        </p:nvGrpSpPr>
        <p:grpSpPr>
          <a:xfrm>
            <a:off x="4506120" y="1643040"/>
            <a:ext cx="308880" cy="312120"/>
            <a:chOff x="4506120" y="1643040"/>
            <a:chExt cx="308880" cy="312120"/>
          </a:xfrm>
        </p:grpSpPr>
        <p:sp>
          <p:nvSpPr>
            <p:cNvPr id="822" name="CustomShape 102"/>
            <p:cNvSpPr/>
            <p:nvPr/>
          </p:nvSpPr>
          <p:spPr>
            <a:xfrm>
              <a:off x="4583520" y="1863360"/>
              <a:ext cx="153720" cy="9180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03"/>
            <p:cNvSpPr/>
            <p:nvPr/>
          </p:nvSpPr>
          <p:spPr>
            <a:xfrm>
              <a:off x="4506120" y="1643040"/>
              <a:ext cx="308880" cy="21348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104"/>
          <p:cNvGrpSpPr/>
          <p:nvPr/>
        </p:nvGrpSpPr>
        <p:grpSpPr>
          <a:xfrm>
            <a:off x="4994280" y="1633680"/>
            <a:ext cx="310680" cy="331200"/>
            <a:chOff x="4994280" y="1633680"/>
            <a:chExt cx="310680" cy="331200"/>
          </a:xfrm>
        </p:grpSpPr>
        <p:sp>
          <p:nvSpPr>
            <p:cNvPr id="825" name="CustomShape 105"/>
            <p:cNvSpPr/>
            <p:nvPr/>
          </p:nvSpPr>
          <p:spPr>
            <a:xfrm>
              <a:off x="4994280" y="1673640"/>
              <a:ext cx="273960" cy="2739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06"/>
            <p:cNvSpPr/>
            <p:nvPr/>
          </p:nvSpPr>
          <p:spPr>
            <a:xfrm>
              <a:off x="5065200" y="1744200"/>
              <a:ext cx="132120" cy="1321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07"/>
            <p:cNvSpPr/>
            <p:nvPr/>
          </p:nvSpPr>
          <p:spPr>
            <a:xfrm>
              <a:off x="5001840" y="1913760"/>
              <a:ext cx="54000" cy="511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08"/>
            <p:cNvSpPr/>
            <p:nvPr/>
          </p:nvSpPr>
          <p:spPr>
            <a:xfrm>
              <a:off x="5206680" y="1913760"/>
              <a:ext cx="53640" cy="511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09"/>
            <p:cNvSpPr/>
            <p:nvPr/>
          </p:nvSpPr>
          <p:spPr>
            <a:xfrm>
              <a:off x="5122800" y="1633680"/>
              <a:ext cx="182160" cy="18540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0" name="Group 110"/>
          <p:cNvGrpSpPr/>
          <p:nvPr/>
        </p:nvGrpSpPr>
        <p:grpSpPr>
          <a:xfrm>
            <a:off x="5469120" y="1629720"/>
            <a:ext cx="348120" cy="317520"/>
            <a:chOff x="5469120" y="1629720"/>
            <a:chExt cx="348120" cy="317520"/>
          </a:xfrm>
        </p:grpSpPr>
        <p:sp>
          <p:nvSpPr>
            <p:cNvPr id="831" name="CustomShape 111"/>
            <p:cNvSpPr/>
            <p:nvPr/>
          </p:nvSpPr>
          <p:spPr>
            <a:xfrm>
              <a:off x="5501880" y="1828080"/>
              <a:ext cx="85320" cy="11916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2"/>
            <p:cNvSpPr/>
            <p:nvPr/>
          </p:nvSpPr>
          <p:spPr>
            <a:xfrm>
              <a:off x="5796000" y="1731600"/>
              <a:ext cx="21240" cy="720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13"/>
            <p:cNvSpPr/>
            <p:nvPr/>
          </p:nvSpPr>
          <p:spPr>
            <a:xfrm>
              <a:off x="5469120" y="1713960"/>
              <a:ext cx="70560" cy="1065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14"/>
            <p:cNvSpPr/>
            <p:nvPr/>
          </p:nvSpPr>
          <p:spPr>
            <a:xfrm>
              <a:off x="5549760" y="1647360"/>
              <a:ext cx="202680" cy="239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15"/>
            <p:cNvSpPr/>
            <p:nvPr/>
          </p:nvSpPr>
          <p:spPr>
            <a:xfrm>
              <a:off x="5762520" y="1629720"/>
              <a:ext cx="24480" cy="27504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6" name="Group 116"/>
          <p:cNvGrpSpPr/>
          <p:nvPr/>
        </p:nvGrpSpPr>
        <p:grpSpPr>
          <a:xfrm>
            <a:off x="1105200" y="2147040"/>
            <a:ext cx="262800" cy="282240"/>
            <a:chOff x="1105200" y="2147040"/>
            <a:chExt cx="262800" cy="282240"/>
          </a:xfrm>
        </p:grpSpPr>
        <p:sp>
          <p:nvSpPr>
            <p:cNvPr id="837" name="CustomShape 117"/>
            <p:cNvSpPr/>
            <p:nvPr/>
          </p:nvSpPr>
          <p:spPr>
            <a:xfrm>
              <a:off x="1105200" y="2147040"/>
              <a:ext cx="262800" cy="2822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18"/>
            <p:cNvSpPr/>
            <p:nvPr/>
          </p:nvSpPr>
          <p:spPr>
            <a:xfrm>
              <a:off x="1238760" y="2273400"/>
              <a:ext cx="17280" cy="1692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19"/>
            <p:cNvSpPr/>
            <p:nvPr/>
          </p:nvSpPr>
          <p:spPr>
            <a:xfrm>
              <a:off x="1209240" y="2186640"/>
              <a:ext cx="54720" cy="97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0"/>
            <p:cNvSpPr/>
            <p:nvPr/>
          </p:nvSpPr>
          <p:spPr>
            <a:xfrm>
              <a:off x="1216800" y="2239200"/>
              <a:ext cx="22320" cy="2232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1" name="CustomShape 121"/>
          <p:cNvSpPr/>
          <p:nvPr/>
        </p:nvSpPr>
        <p:spPr>
          <a:xfrm>
            <a:off x="1587240" y="2149920"/>
            <a:ext cx="276840" cy="2768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22"/>
          <p:cNvSpPr/>
          <p:nvPr/>
        </p:nvSpPr>
        <p:spPr>
          <a:xfrm>
            <a:off x="2076480" y="2149920"/>
            <a:ext cx="276840" cy="2768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23"/>
          <p:cNvSpPr/>
          <p:nvPr/>
        </p:nvSpPr>
        <p:spPr>
          <a:xfrm>
            <a:off x="2565360" y="2149920"/>
            <a:ext cx="276840" cy="2768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4" name="Group 124"/>
          <p:cNvGrpSpPr/>
          <p:nvPr/>
        </p:nvGrpSpPr>
        <p:grpSpPr>
          <a:xfrm>
            <a:off x="3119400" y="2102040"/>
            <a:ext cx="147600" cy="369000"/>
            <a:chOff x="3119400" y="2102040"/>
            <a:chExt cx="147600" cy="369000"/>
          </a:xfrm>
        </p:grpSpPr>
        <p:sp>
          <p:nvSpPr>
            <p:cNvPr id="845" name="CustomShape 125"/>
            <p:cNvSpPr/>
            <p:nvPr/>
          </p:nvSpPr>
          <p:spPr>
            <a:xfrm>
              <a:off x="3119400" y="2179080"/>
              <a:ext cx="147600" cy="29196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26"/>
            <p:cNvSpPr/>
            <p:nvPr/>
          </p:nvSpPr>
          <p:spPr>
            <a:xfrm>
              <a:off x="3162240" y="2102040"/>
              <a:ext cx="61560" cy="6804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7" name="Group 127"/>
          <p:cNvGrpSpPr/>
          <p:nvPr/>
        </p:nvGrpSpPr>
        <p:grpSpPr>
          <a:xfrm>
            <a:off x="4110840" y="2148840"/>
            <a:ext cx="120960" cy="275040"/>
            <a:chOff x="4110840" y="2148840"/>
            <a:chExt cx="120960" cy="275040"/>
          </a:xfrm>
        </p:grpSpPr>
        <p:sp>
          <p:nvSpPr>
            <p:cNvPr id="848" name="CustomShape 128"/>
            <p:cNvSpPr/>
            <p:nvPr/>
          </p:nvSpPr>
          <p:spPr>
            <a:xfrm>
              <a:off x="4110840" y="2217960"/>
              <a:ext cx="120960" cy="20592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29"/>
            <p:cNvSpPr/>
            <p:nvPr/>
          </p:nvSpPr>
          <p:spPr>
            <a:xfrm>
              <a:off x="4143600" y="2148840"/>
              <a:ext cx="55440" cy="6084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130"/>
          <p:cNvGrpSpPr/>
          <p:nvPr/>
        </p:nvGrpSpPr>
        <p:grpSpPr>
          <a:xfrm>
            <a:off x="3619440" y="2103480"/>
            <a:ext cx="125640" cy="365400"/>
            <a:chOff x="3619440" y="2103480"/>
            <a:chExt cx="125640" cy="365400"/>
          </a:xfrm>
        </p:grpSpPr>
        <p:sp>
          <p:nvSpPr>
            <p:cNvPr id="851" name="CustomShape 131"/>
            <p:cNvSpPr/>
            <p:nvPr/>
          </p:nvSpPr>
          <p:spPr>
            <a:xfrm>
              <a:off x="3653280" y="2103480"/>
              <a:ext cx="57960" cy="6624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32"/>
            <p:cNvSpPr/>
            <p:nvPr/>
          </p:nvSpPr>
          <p:spPr>
            <a:xfrm>
              <a:off x="3619440" y="2178360"/>
              <a:ext cx="125640" cy="29052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3" name="CustomShape 133"/>
          <p:cNvSpPr/>
          <p:nvPr/>
        </p:nvSpPr>
        <p:spPr>
          <a:xfrm>
            <a:off x="4521960" y="2142360"/>
            <a:ext cx="276840" cy="29196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4" name="Group 134"/>
          <p:cNvGrpSpPr/>
          <p:nvPr/>
        </p:nvGrpSpPr>
        <p:grpSpPr>
          <a:xfrm>
            <a:off x="4997160" y="2147400"/>
            <a:ext cx="304560" cy="281520"/>
            <a:chOff x="4997160" y="2147400"/>
            <a:chExt cx="304560" cy="281520"/>
          </a:xfrm>
        </p:grpSpPr>
        <p:sp>
          <p:nvSpPr>
            <p:cNvPr id="855" name="CustomShape 135"/>
            <p:cNvSpPr/>
            <p:nvPr/>
          </p:nvSpPr>
          <p:spPr>
            <a:xfrm>
              <a:off x="4997160" y="2254320"/>
              <a:ext cx="70920" cy="1594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36"/>
            <p:cNvSpPr/>
            <p:nvPr/>
          </p:nvSpPr>
          <p:spPr>
            <a:xfrm>
              <a:off x="5079240" y="2147400"/>
              <a:ext cx="222480" cy="28152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7" name="Group 137"/>
          <p:cNvGrpSpPr/>
          <p:nvPr/>
        </p:nvGrpSpPr>
        <p:grpSpPr>
          <a:xfrm>
            <a:off x="5545440" y="2139120"/>
            <a:ext cx="186480" cy="304200"/>
            <a:chOff x="5545440" y="2139120"/>
            <a:chExt cx="186480" cy="304200"/>
          </a:xfrm>
        </p:grpSpPr>
        <p:sp>
          <p:nvSpPr>
            <p:cNvPr id="858" name="CustomShape 138"/>
            <p:cNvSpPr/>
            <p:nvPr/>
          </p:nvSpPr>
          <p:spPr>
            <a:xfrm>
              <a:off x="5601600" y="2396880"/>
              <a:ext cx="74160" cy="162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139"/>
            <p:cNvSpPr/>
            <p:nvPr/>
          </p:nvSpPr>
          <p:spPr>
            <a:xfrm>
              <a:off x="5601600" y="2371680"/>
              <a:ext cx="74160" cy="162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40"/>
            <p:cNvSpPr/>
            <p:nvPr/>
          </p:nvSpPr>
          <p:spPr>
            <a:xfrm>
              <a:off x="5601600" y="2422080"/>
              <a:ext cx="74160" cy="21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41"/>
            <p:cNvSpPr/>
            <p:nvPr/>
          </p:nvSpPr>
          <p:spPr>
            <a:xfrm>
              <a:off x="5604120" y="2246400"/>
              <a:ext cx="68760" cy="1162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42"/>
            <p:cNvSpPr/>
            <p:nvPr/>
          </p:nvSpPr>
          <p:spPr>
            <a:xfrm>
              <a:off x="5545440" y="2139120"/>
              <a:ext cx="186480" cy="22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3" name="Group 143"/>
          <p:cNvGrpSpPr/>
          <p:nvPr/>
        </p:nvGrpSpPr>
        <p:grpSpPr>
          <a:xfrm>
            <a:off x="1189440" y="2604600"/>
            <a:ext cx="94320" cy="345240"/>
            <a:chOff x="1189440" y="2604600"/>
            <a:chExt cx="94320" cy="345240"/>
          </a:xfrm>
        </p:grpSpPr>
        <p:sp>
          <p:nvSpPr>
            <p:cNvPr id="864" name="CustomShape 144"/>
            <p:cNvSpPr/>
            <p:nvPr/>
          </p:nvSpPr>
          <p:spPr>
            <a:xfrm>
              <a:off x="1189440" y="2604600"/>
              <a:ext cx="94320" cy="3452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45"/>
            <p:cNvSpPr/>
            <p:nvPr/>
          </p:nvSpPr>
          <p:spPr>
            <a:xfrm>
              <a:off x="1207080" y="2700720"/>
              <a:ext cx="59040" cy="23148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6" name="CustomShape 146"/>
          <p:cNvSpPr/>
          <p:nvPr/>
        </p:nvSpPr>
        <p:spPr>
          <a:xfrm>
            <a:off x="2069640" y="2591280"/>
            <a:ext cx="290160" cy="37260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47"/>
          <p:cNvSpPr/>
          <p:nvPr/>
        </p:nvSpPr>
        <p:spPr>
          <a:xfrm>
            <a:off x="1618200" y="2591280"/>
            <a:ext cx="214920" cy="3726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8" name="Group 148"/>
          <p:cNvGrpSpPr/>
          <p:nvPr/>
        </p:nvGrpSpPr>
        <p:grpSpPr>
          <a:xfrm>
            <a:off x="2536200" y="2615760"/>
            <a:ext cx="335520" cy="322920"/>
            <a:chOff x="2536200" y="2615760"/>
            <a:chExt cx="335520" cy="322920"/>
          </a:xfrm>
        </p:grpSpPr>
        <p:sp>
          <p:nvSpPr>
            <p:cNvPr id="869" name="CustomShape 149"/>
            <p:cNvSpPr/>
            <p:nvPr/>
          </p:nvSpPr>
          <p:spPr>
            <a:xfrm>
              <a:off x="2622240" y="2869920"/>
              <a:ext cx="163440" cy="6876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50"/>
            <p:cNvSpPr/>
            <p:nvPr/>
          </p:nvSpPr>
          <p:spPr>
            <a:xfrm>
              <a:off x="2536200" y="2615760"/>
              <a:ext cx="335520" cy="24408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1" name="Group 151"/>
          <p:cNvGrpSpPr/>
          <p:nvPr/>
        </p:nvGrpSpPr>
        <p:grpSpPr>
          <a:xfrm>
            <a:off x="3013920" y="2664000"/>
            <a:ext cx="358560" cy="226440"/>
            <a:chOff x="3013920" y="2664000"/>
            <a:chExt cx="358560" cy="226440"/>
          </a:xfrm>
        </p:grpSpPr>
        <p:sp>
          <p:nvSpPr>
            <p:cNvPr id="872" name="CustomShape 152"/>
            <p:cNvSpPr/>
            <p:nvPr/>
          </p:nvSpPr>
          <p:spPr>
            <a:xfrm>
              <a:off x="3013920" y="2664000"/>
              <a:ext cx="358560" cy="2264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53"/>
            <p:cNvSpPr/>
            <p:nvPr/>
          </p:nvSpPr>
          <p:spPr>
            <a:xfrm>
              <a:off x="3117600" y="2701800"/>
              <a:ext cx="151200" cy="15120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4" name="CustomShape 154"/>
          <p:cNvSpPr/>
          <p:nvPr/>
        </p:nvSpPr>
        <p:spPr>
          <a:xfrm>
            <a:off x="4017240" y="2623320"/>
            <a:ext cx="308160" cy="3081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5" name="Group 155"/>
          <p:cNvGrpSpPr/>
          <p:nvPr/>
        </p:nvGrpSpPr>
        <p:grpSpPr>
          <a:xfrm>
            <a:off x="4474800" y="2640240"/>
            <a:ext cx="370800" cy="273960"/>
            <a:chOff x="4474800" y="2640240"/>
            <a:chExt cx="370800" cy="273960"/>
          </a:xfrm>
        </p:grpSpPr>
        <p:sp>
          <p:nvSpPr>
            <p:cNvPr id="876" name="CustomShape 156"/>
            <p:cNvSpPr/>
            <p:nvPr/>
          </p:nvSpPr>
          <p:spPr>
            <a:xfrm>
              <a:off x="4474800" y="2640240"/>
              <a:ext cx="253440" cy="2534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57"/>
            <p:cNvSpPr/>
            <p:nvPr/>
          </p:nvSpPr>
          <p:spPr>
            <a:xfrm>
              <a:off x="4701600" y="2770200"/>
              <a:ext cx="144000" cy="1440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8" name="Group 158"/>
          <p:cNvGrpSpPr/>
          <p:nvPr/>
        </p:nvGrpSpPr>
        <p:grpSpPr>
          <a:xfrm>
            <a:off x="3532320" y="2624040"/>
            <a:ext cx="299880" cy="306360"/>
            <a:chOff x="3532320" y="2624040"/>
            <a:chExt cx="299880" cy="306360"/>
          </a:xfrm>
        </p:grpSpPr>
        <p:sp>
          <p:nvSpPr>
            <p:cNvPr id="879" name="CustomShape 159"/>
            <p:cNvSpPr/>
            <p:nvPr/>
          </p:nvSpPr>
          <p:spPr>
            <a:xfrm>
              <a:off x="3532320" y="2624040"/>
              <a:ext cx="228600" cy="22860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60"/>
            <p:cNvSpPr/>
            <p:nvPr/>
          </p:nvSpPr>
          <p:spPr>
            <a:xfrm>
              <a:off x="3558600" y="2650680"/>
              <a:ext cx="175680" cy="17568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61"/>
            <p:cNvSpPr/>
            <p:nvPr/>
          </p:nvSpPr>
          <p:spPr>
            <a:xfrm>
              <a:off x="3720600" y="2819160"/>
              <a:ext cx="111600" cy="11124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2" name="CustomShape 162"/>
          <p:cNvSpPr/>
          <p:nvPr/>
        </p:nvSpPr>
        <p:spPr>
          <a:xfrm>
            <a:off x="1070640" y="3134880"/>
            <a:ext cx="335520" cy="2638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63"/>
          <p:cNvSpPr/>
          <p:nvPr/>
        </p:nvSpPr>
        <p:spPr>
          <a:xfrm>
            <a:off x="5032440" y="2609280"/>
            <a:ext cx="233640" cy="33624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4" name="Group 164"/>
          <p:cNvGrpSpPr/>
          <p:nvPr/>
        </p:nvGrpSpPr>
        <p:grpSpPr>
          <a:xfrm>
            <a:off x="5524200" y="2619720"/>
            <a:ext cx="229320" cy="325800"/>
            <a:chOff x="5524200" y="2619720"/>
            <a:chExt cx="229320" cy="325800"/>
          </a:xfrm>
        </p:grpSpPr>
        <p:sp>
          <p:nvSpPr>
            <p:cNvPr id="885" name="CustomShape 165"/>
            <p:cNvSpPr/>
            <p:nvPr/>
          </p:nvSpPr>
          <p:spPr>
            <a:xfrm>
              <a:off x="5524200" y="2619720"/>
              <a:ext cx="229320" cy="5652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66"/>
            <p:cNvSpPr/>
            <p:nvPr/>
          </p:nvSpPr>
          <p:spPr>
            <a:xfrm>
              <a:off x="5533200" y="2685240"/>
              <a:ext cx="210600" cy="2602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7" name="Group 167"/>
          <p:cNvGrpSpPr/>
          <p:nvPr/>
        </p:nvGrpSpPr>
        <p:grpSpPr>
          <a:xfrm>
            <a:off x="1562400" y="3156480"/>
            <a:ext cx="326520" cy="219240"/>
            <a:chOff x="1562400" y="3156480"/>
            <a:chExt cx="326520" cy="219240"/>
          </a:xfrm>
        </p:grpSpPr>
        <p:sp>
          <p:nvSpPr>
            <p:cNvPr id="888" name="CustomShape 168"/>
            <p:cNvSpPr/>
            <p:nvPr/>
          </p:nvSpPr>
          <p:spPr>
            <a:xfrm>
              <a:off x="1562400" y="3156480"/>
              <a:ext cx="326520" cy="21924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69"/>
            <p:cNvSpPr/>
            <p:nvPr/>
          </p:nvSpPr>
          <p:spPr>
            <a:xfrm>
              <a:off x="1600200" y="3285000"/>
              <a:ext cx="126000" cy="864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70"/>
            <p:cNvSpPr/>
            <p:nvPr/>
          </p:nvSpPr>
          <p:spPr>
            <a:xfrm>
              <a:off x="1600200" y="3314160"/>
              <a:ext cx="88560" cy="864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71"/>
            <p:cNvSpPr/>
            <p:nvPr/>
          </p:nvSpPr>
          <p:spPr>
            <a:xfrm>
              <a:off x="1801080" y="3289320"/>
              <a:ext cx="45000" cy="2880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2" name="Group 172"/>
          <p:cNvGrpSpPr/>
          <p:nvPr/>
        </p:nvGrpSpPr>
        <p:grpSpPr>
          <a:xfrm>
            <a:off x="2055960" y="3139920"/>
            <a:ext cx="317880" cy="253440"/>
            <a:chOff x="2055960" y="3139920"/>
            <a:chExt cx="317880" cy="253440"/>
          </a:xfrm>
        </p:grpSpPr>
        <p:sp>
          <p:nvSpPr>
            <p:cNvPr id="893" name="CustomShape 173"/>
            <p:cNvSpPr/>
            <p:nvPr/>
          </p:nvSpPr>
          <p:spPr>
            <a:xfrm>
              <a:off x="2292120" y="3355560"/>
              <a:ext cx="37800" cy="378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74"/>
            <p:cNvSpPr/>
            <p:nvPr/>
          </p:nvSpPr>
          <p:spPr>
            <a:xfrm>
              <a:off x="2137320" y="3355560"/>
              <a:ext cx="37800" cy="378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75"/>
            <p:cNvSpPr/>
            <p:nvPr/>
          </p:nvSpPr>
          <p:spPr>
            <a:xfrm>
              <a:off x="2055960" y="3139920"/>
              <a:ext cx="317880" cy="2160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176"/>
          <p:cNvGrpSpPr/>
          <p:nvPr/>
        </p:nvGrpSpPr>
        <p:grpSpPr>
          <a:xfrm>
            <a:off x="2548080" y="3135600"/>
            <a:ext cx="311400" cy="261000"/>
            <a:chOff x="2548080" y="3135600"/>
            <a:chExt cx="311400" cy="261000"/>
          </a:xfrm>
        </p:grpSpPr>
        <p:sp>
          <p:nvSpPr>
            <p:cNvPr id="897" name="CustomShape 177"/>
            <p:cNvSpPr/>
            <p:nvPr/>
          </p:nvSpPr>
          <p:spPr>
            <a:xfrm>
              <a:off x="2548080" y="3135600"/>
              <a:ext cx="311400" cy="12240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78"/>
            <p:cNvSpPr/>
            <p:nvPr/>
          </p:nvSpPr>
          <p:spPr>
            <a:xfrm>
              <a:off x="2548080" y="3260160"/>
              <a:ext cx="311400" cy="13644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179"/>
          <p:cNvGrpSpPr/>
          <p:nvPr/>
        </p:nvGrpSpPr>
        <p:grpSpPr>
          <a:xfrm>
            <a:off x="3052440" y="3108600"/>
            <a:ext cx="281160" cy="293760"/>
            <a:chOff x="3052440" y="3108600"/>
            <a:chExt cx="281160" cy="293760"/>
          </a:xfrm>
        </p:grpSpPr>
        <p:sp>
          <p:nvSpPr>
            <p:cNvPr id="900" name="CustomShape 180"/>
            <p:cNvSpPr/>
            <p:nvPr/>
          </p:nvSpPr>
          <p:spPr>
            <a:xfrm>
              <a:off x="3052440" y="3129840"/>
              <a:ext cx="272520" cy="2725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81"/>
            <p:cNvSpPr/>
            <p:nvPr/>
          </p:nvSpPr>
          <p:spPr>
            <a:xfrm>
              <a:off x="3197520" y="3187080"/>
              <a:ext cx="136080" cy="7020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82"/>
            <p:cNvSpPr/>
            <p:nvPr/>
          </p:nvSpPr>
          <p:spPr>
            <a:xfrm>
              <a:off x="3197520" y="3108600"/>
              <a:ext cx="116640" cy="13608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roup 183"/>
          <p:cNvGrpSpPr/>
          <p:nvPr/>
        </p:nvGrpSpPr>
        <p:grpSpPr>
          <a:xfrm>
            <a:off x="3517920" y="3146040"/>
            <a:ext cx="328320" cy="240480"/>
            <a:chOff x="3517920" y="3146040"/>
            <a:chExt cx="328320" cy="240480"/>
          </a:xfrm>
        </p:grpSpPr>
        <p:sp>
          <p:nvSpPr>
            <p:cNvPr id="904" name="CustomShape 184"/>
            <p:cNvSpPr/>
            <p:nvPr/>
          </p:nvSpPr>
          <p:spPr>
            <a:xfrm>
              <a:off x="3517920" y="3146040"/>
              <a:ext cx="328320" cy="240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85"/>
            <p:cNvSpPr/>
            <p:nvPr/>
          </p:nvSpPr>
          <p:spPr>
            <a:xfrm>
              <a:off x="3556080" y="3262320"/>
              <a:ext cx="55800" cy="961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86"/>
            <p:cNvSpPr/>
            <p:nvPr/>
          </p:nvSpPr>
          <p:spPr>
            <a:xfrm>
              <a:off x="3752280" y="3262320"/>
              <a:ext cx="55800" cy="961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87"/>
            <p:cNvSpPr/>
            <p:nvPr/>
          </p:nvSpPr>
          <p:spPr>
            <a:xfrm>
              <a:off x="3621240" y="3156120"/>
              <a:ext cx="55800" cy="2026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88"/>
            <p:cNvSpPr/>
            <p:nvPr/>
          </p:nvSpPr>
          <p:spPr>
            <a:xfrm>
              <a:off x="3686400" y="3207600"/>
              <a:ext cx="56520" cy="15120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9" name="Group 189"/>
          <p:cNvGrpSpPr/>
          <p:nvPr/>
        </p:nvGrpSpPr>
        <p:grpSpPr>
          <a:xfrm>
            <a:off x="4007160" y="3146040"/>
            <a:ext cx="328320" cy="240480"/>
            <a:chOff x="4007160" y="3146040"/>
            <a:chExt cx="328320" cy="240480"/>
          </a:xfrm>
        </p:grpSpPr>
        <p:sp>
          <p:nvSpPr>
            <p:cNvPr id="910" name="CustomShape 190"/>
            <p:cNvSpPr/>
            <p:nvPr/>
          </p:nvSpPr>
          <p:spPr>
            <a:xfrm>
              <a:off x="4007160" y="3146040"/>
              <a:ext cx="328320" cy="240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91"/>
            <p:cNvSpPr/>
            <p:nvPr/>
          </p:nvSpPr>
          <p:spPr>
            <a:xfrm>
              <a:off x="4030200" y="3165120"/>
              <a:ext cx="282240" cy="18036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2" name="Group 192"/>
          <p:cNvGrpSpPr/>
          <p:nvPr/>
        </p:nvGrpSpPr>
        <p:grpSpPr>
          <a:xfrm>
            <a:off x="4507560" y="3121560"/>
            <a:ext cx="305280" cy="289440"/>
            <a:chOff x="4507560" y="3121560"/>
            <a:chExt cx="305280" cy="289440"/>
          </a:xfrm>
        </p:grpSpPr>
        <p:sp>
          <p:nvSpPr>
            <p:cNvPr id="913" name="CustomShape 193"/>
            <p:cNvSpPr/>
            <p:nvPr/>
          </p:nvSpPr>
          <p:spPr>
            <a:xfrm>
              <a:off x="4507560" y="3148920"/>
              <a:ext cx="305280" cy="1936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94"/>
            <p:cNvSpPr/>
            <p:nvPr/>
          </p:nvSpPr>
          <p:spPr>
            <a:xfrm>
              <a:off x="4651560" y="3121560"/>
              <a:ext cx="17280" cy="1836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95"/>
            <p:cNvSpPr/>
            <p:nvPr/>
          </p:nvSpPr>
          <p:spPr>
            <a:xfrm>
              <a:off x="4555440" y="3351960"/>
              <a:ext cx="43920" cy="59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96"/>
            <p:cNvSpPr/>
            <p:nvPr/>
          </p:nvSpPr>
          <p:spPr>
            <a:xfrm>
              <a:off x="4721400" y="3351960"/>
              <a:ext cx="43920" cy="59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97"/>
            <p:cNvSpPr/>
            <p:nvPr/>
          </p:nvSpPr>
          <p:spPr>
            <a:xfrm>
              <a:off x="4525560" y="3166920"/>
              <a:ext cx="270000" cy="1584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8" name="CustomShape 198"/>
          <p:cNvSpPr/>
          <p:nvPr/>
        </p:nvSpPr>
        <p:spPr>
          <a:xfrm>
            <a:off x="4979520" y="3096720"/>
            <a:ext cx="339840" cy="33984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9" name="Group 199"/>
          <p:cNvGrpSpPr/>
          <p:nvPr/>
        </p:nvGrpSpPr>
        <p:grpSpPr>
          <a:xfrm>
            <a:off x="5490360" y="3117960"/>
            <a:ext cx="296640" cy="296640"/>
            <a:chOff x="5490360" y="3117960"/>
            <a:chExt cx="296640" cy="296640"/>
          </a:xfrm>
        </p:grpSpPr>
        <p:sp>
          <p:nvSpPr>
            <p:cNvPr id="920" name="CustomShape 200"/>
            <p:cNvSpPr/>
            <p:nvPr/>
          </p:nvSpPr>
          <p:spPr>
            <a:xfrm>
              <a:off x="5601960" y="3229560"/>
              <a:ext cx="153360" cy="1533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01"/>
            <p:cNvSpPr/>
            <p:nvPr/>
          </p:nvSpPr>
          <p:spPr>
            <a:xfrm>
              <a:off x="5490360" y="3117960"/>
              <a:ext cx="296640" cy="296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202"/>
          <p:cNvGrpSpPr/>
          <p:nvPr/>
        </p:nvGrpSpPr>
        <p:grpSpPr>
          <a:xfrm>
            <a:off x="1076040" y="3594600"/>
            <a:ext cx="321120" cy="321120"/>
            <a:chOff x="1076040" y="3594600"/>
            <a:chExt cx="321120" cy="321120"/>
          </a:xfrm>
        </p:grpSpPr>
        <p:sp>
          <p:nvSpPr>
            <p:cNvPr id="923" name="CustomShape 203"/>
            <p:cNvSpPr/>
            <p:nvPr/>
          </p:nvSpPr>
          <p:spPr>
            <a:xfrm>
              <a:off x="1076040" y="3594600"/>
              <a:ext cx="321120" cy="3211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04"/>
            <p:cNvSpPr/>
            <p:nvPr/>
          </p:nvSpPr>
          <p:spPr>
            <a:xfrm>
              <a:off x="1095480" y="3843720"/>
              <a:ext cx="52920" cy="529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05"/>
            <p:cNvSpPr/>
            <p:nvPr/>
          </p:nvSpPr>
          <p:spPr>
            <a:xfrm>
              <a:off x="1136520" y="3874680"/>
              <a:ext cx="33840" cy="338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06"/>
            <p:cNvSpPr/>
            <p:nvPr/>
          </p:nvSpPr>
          <p:spPr>
            <a:xfrm>
              <a:off x="1083600" y="3821400"/>
              <a:ext cx="33840" cy="338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7" name="CustomShape 207"/>
          <p:cNvSpPr/>
          <p:nvPr/>
        </p:nvSpPr>
        <p:spPr>
          <a:xfrm>
            <a:off x="1551600" y="3657600"/>
            <a:ext cx="347760" cy="1962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8" name="Group 208"/>
          <p:cNvGrpSpPr/>
          <p:nvPr/>
        </p:nvGrpSpPr>
        <p:grpSpPr>
          <a:xfrm>
            <a:off x="2098080" y="3570840"/>
            <a:ext cx="233280" cy="369000"/>
            <a:chOff x="2098080" y="3570840"/>
            <a:chExt cx="233280" cy="369000"/>
          </a:xfrm>
        </p:grpSpPr>
        <p:sp>
          <p:nvSpPr>
            <p:cNvPr id="929" name="CustomShape 209"/>
            <p:cNvSpPr/>
            <p:nvPr/>
          </p:nvSpPr>
          <p:spPr>
            <a:xfrm>
              <a:off x="2248560" y="3730320"/>
              <a:ext cx="82800" cy="8280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210"/>
            <p:cNvSpPr/>
            <p:nvPr/>
          </p:nvSpPr>
          <p:spPr>
            <a:xfrm>
              <a:off x="2098080" y="3754440"/>
              <a:ext cx="113400" cy="11340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211"/>
            <p:cNvSpPr/>
            <p:nvPr/>
          </p:nvSpPr>
          <p:spPr>
            <a:xfrm>
              <a:off x="2142720" y="3570840"/>
              <a:ext cx="173880" cy="36900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2" name="Group 212"/>
          <p:cNvGrpSpPr/>
          <p:nvPr/>
        </p:nvGrpSpPr>
        <p:grpSpPr>
          <a:xfrm>
            <a:off x="2566440" y="3575520"/>
            <a:ext cx="275760" cy="359640"/>
            <a:chOff x="2566440" y="3575520"/>
            <a:chExt cx="275760" cy="359640"/>
          </a:xfrm>
        </p:grpSpPr>
        <p:sp>
          <p:nvSpPr>
            <p:cNvPr id="933" name="CustomShape 213"/>
            <p:cNvSpPr/>
            <p:nvPr/>
          </p:nvSpPr>
          <p:spPr>
            <a:xfrm>
              <a:off x="2726640" y="3575520"/>
              <a:ext cx="91440" cy="9108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214"/>
            <p:cNvSpPr/>
            <p:nvPr/>
          </p:nvSpPr>
          <p:spPr>
            <a:xfrm>
              <a:off x="2574360" y="3590280"/>
              <a:ext cx="267840" cy="3448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215"/>
            <p:cNvSpPr/>
            <p:nvPr/>
          </p:nvSpPr>
          <p:spPr>
            <a:xfrm>
              <a:off x="2566440" y="3620520"/>
              <a:ext cx="124200" cy="12420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6" name="CustomShape 216"/>
          <p:cNvSpPr/>
          <p:nvPr/>
        </p:nvSpPr>
        <p:spPr>
          <a:xfrm>
            <a:off x="3534840" y="3608280"/>
            <a:ext cx="294840" cy="29484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17"/>
          <p:cNvSpPr/>
          <p:nvPr/>
        </p:nvSpPr>
        <p:spPr>
          <a:xfrm>
            <a:off x="3045600" y="3627000"/>
            <a:ext cx="294840" cy="25740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18"/>
          <p:cNvSpPr/>
          <p:nvPr/>
        </p:nvSpPr>
        <p:spPr>
          <a:xfrm>
            <a:off x="4022640" y="3606840"/>
            <a:ext cx="297360" cy="29736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9" name="Group 219"/>
          <p:cNvGrpSpPr/>
          <p:nvPr/>
        </p:nvGrpSpPr>
        <p:grpSpPr>
          <a:xfrm>
            <a:off x="4489920" y="3611160"/>
            <a:ext cx="340920" cy="288360"/>
            <a:chOff x="4489920" y="3611160"/>
            <a:chExt cx="340920" cy="288360"/>
          </a:xfrm>
        </p:grpSpPr>
        <p:sp>
          <p:nvSpPr>
            <p:cNvPr id="940" name="CustomShape 220"/>
            <p:cNvSpPr/>
            <p:nvPr/>
          </p:nvSpPr>
          <p:spPr>
            <a:xfrm>
              <a:off x="4769640" y="3861720"/>
              <a:ext cx="47520" cy="378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221"/>
            <p:cNvSpPr/>
            <p:nvPr/>
          </p:nvSpPr>
          <p:spPr>
            <a:xfrm>
              <a:off x="4503600" y="3861720"/>
              <a:ext cx="47520" cy="378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22"/>
            <p:cNvSpPr/>
            <p:nvPr/>
          </p:nvSpPr>
          <p:spPr>
            <a:xfrm>
              <a:off x="4489920" y="3611160"/>
              <a:ext cx="340920" cy="24192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3" name="CustomShape 223"/>
          <p:cNvSpPr/>
          <p:nvPr/>
        </p:nvSpPr>
        <p:spPr>
          <a:xfrm>
            <a:off x="4996080" y="3602520"/>
            <a:ext cx="306360" cy="30636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4" name="Group 224"/>
          <p:cNvGrpSpPr/>
          <p:nvPr/>
        </p:nvGrpSpPr>
        <p:grpSpPr>
          <a:xfrm>
            <a:off x="5481360" y="3587760"/>
            <a:ext cx="314280" cy="335160"/>
            <a:chOff x="5481360" y="3587760"/>
            <a:chExt cx="314280" cy="335160"/>
          </a:xfrm>
        </p:grpSpPr>
        <p:sp>
          <p:nvSpPr>
            <p:cNvPr id="945" name="CustomShape 225"/>
            <p:cNvSpPr/>
            <p:nvPr/>
          </p:nvSpPr>
          <p:spPr>
            <a:xfrm>
              <a:off x="5481360" y="3859560"/>
              <a:ext cx="314280" cy="2808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226"/>
            <p:cNvSpPr/>
            <p:nvPr/>
          </p:nvSpPr>
          <p:spPr>
            <a:xfrm>
              <a:off x="5481360" y="3894840"/>
              <a:ext cx="314280" cy="2808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227"/>
            <p:cNvSpPr/>
            <p:nvPr/>
          </p:nvSpPr>
          <p:spPr>
            <a:xfrm>
              <a:off x="5511960" y="3587760"/>
              <a:ext cx="253440" cy="2732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8" name="CustomShape 228"/>
          <p:cNvSpPr/>
          <p:nvPr/>
        </p:nvSpPr>
        <p:spPr>
          <a:xfrm>
            <a:off x="1034640" y="4125600"/>
            <a:ext cx="403560" cy="237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9" name="Group 229"/>
          <p:cNvGrpSpPr/>
          <p:nvPr/>
        </p:nvGrpSpPr>
        <p:grpSpPr>
          <a:xfrm>
            <a:off x="1564560" y="4086000"/>
            <a:ext cx="322200" cy="316800"/>
            <a:chOff x="1564560" y="4086000"/>
            <a:chExt cx="322200" cy="316800"/>
          </a:xfrm>
        </p:grpSpPr>
        <p:sp>
          <p:nvSpPr>
            <p:cNvPr id="950" name="CustomShape 230"/>
            <p:cNvSpPr/>
            <p:nvPr/>
          </p:nvSpPr>
          <p:spPr>
            <a:xfrm>
              <a:off x="1564560" y="4203360"/>
              <a:ext cx="271800" cy="16092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31"/>
            <p:cNvSpPr/>
            <p:nvPr/>
          </p:nvSpPr>
          <p:spPr>
            <a:xfrm>
              <a:off x="1564560" y="4374720"/>
              <a:ext cx="322200" cy="2808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32"/>
            <p:cNvSpPr/>
            <p:nvPr/>
          </p:nvSpPr>
          <p:spPr>
            <a:xfrm>
              <a:off x="1715400" y="4086000"/>
              <a:ext cx="22320" cy="936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33"/>
            <p:cNvSpPr/>
            <p:nvPr/>
          </p:nvSpPr>
          <p:spPr>
            <a:xfrm>
              <a:off x="1683360" y="4086000"/>
              <a:ext cx="22320" cy="936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234"/>
            <p:cNvSpPr/>
            <p:nvPr/>
          </p:nvSpPr>
          <p:spPr>
            <a:xfrm>
              <a:off x="1747080" y="4086000"/>
              <a:ext cx="21960" cy="936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5" name="Group 235"/>
          <p:cNvGrpSpPr/>
          <p:nvPr/>
        </p:nvGrpSpPr>
        <p:grpSpPr>
          <a:xfrm>
            <a:off x="2082600" y="4075920"/>
            <a:ext cx="264600" cy="337320"/>
            <a:chOff x="2082600" y="4075920"/>
            <a:chExt cx="264600" cy="337320"/>
          </a:xfrm>
        </p:grpSpPr>
        <p:sp>
          <p:nvSpPr>
            <p:cNvPr id="956" name="CustomShape 236"/>
            <p:cNvSpPr/>
            <p:nvPr/>
          </p:nvSpPr>
          <p:spPr>
            <a:xfrm>
              <a:off x="2082600" y="4075920"/>
              <a:ext cx="264600" cy="33732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37"/>
            <p:cNvSpPr/>
            <p:nvPr/>
          </p:nvSpPr>
          <p:spPr>
            <a:xfrm>
              <a:off x="2096640" y="4258800"/>
              <a:ext cx="82080" cy="1540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238"/>
            <p:cNvSpPr/>
            <p:nvPr/>
          </p:nvSpPr>
          <p:spPr>
            <a:xfrm>
              <a:off x="2251080" y="4258800"/>
              <a:ext cx="82080" cy="1540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9" name="Group 239"/>
          <p:cNvGrpSpPr/>
          <p:nvPr/>
        </p:nvGrpSpPr>
        <p:grpSpPr>
          <a:xfrm>
            <a:off x="2552040" y="4088520"/>
            <a:ext cx="303480" cy="312120"/>
            <a:chOff x="2552040" y="4088520"/>
            <a:chExt cx="303480" cy="312120"/>
          </a:xfrm>
        </p:grpSpPr>
        <p:sp>
          <p:nvSpPr>
            <p:cNvPr id="960" name="CustomShape 240"/>
            <p:cNvSpPr/>
            <p:nvPr/>
          </p:nvSpPr>
          <p:spPr>
            <a:xfrm>
              <a:off x="2708280" y="4247640"/>
              <a:ext cx="146880" cy="1530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41"/>
            <p:cNvSpPr/>
            <p:nvPr/>
          </p:nvSpPr>
          <p:spPr>
            <a:xfrm>
              <a:off x="2553120" y="4088520"/>
              <a:ext cx="147600" cy="15084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42"/>
            <p:cNvSpPr/>
            <p:nvPr/>
          </p:nvSpPr>
          <p:spPr>
            <a:xfrm>
              <a:off x="2552040" y="4092480"/>
              <a:ext cx="303480" cy="30348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3" name="Group 243"/>
          <p:cNvGrpSpPr/>
          <p:nvPr/>
        </p:nvGrpSpPr>
        <p:grpSpPr>
          <a:xfrm>
            <a:off x="3011760" y="4095360"/>
            <a:ext cx="362880" cy="298080"/>
            <a:chOff x="3011760" y="4095360"/>
            <a:chExt cx="362880" cy="298080"/>
          </a:xfrm>
        </p:grpSpPr>
        <p:sp>
          <p:nvSpPr>
            <p:cNvPr id="964" name="CustomShape 244"/>
            <p:cNvSpPr/>
            <p:nvPr/>
          </p:nvSpPr>
          <p:spPr>
            <a:xfrm>
              <a:off x="3011760" y="4314960"/>
              <a:ext cx="362880" cy="7848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45"/>
            <p:cNvSpPr/>
            <p:nvPr/>
          </p:nvSpPr>
          <p:spPr>
            <a:xfrm>
              <a:off x="3043440" y="4203000"/>
              <a:ext cx="299160" cy="10152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46"/>
            <p:cNvSpPr/>
            <p:nvPr/>
          </p:nvSpPr>
          <p:spPr>
            <a:xfrm>
              <a:off x="3182040" y="4095360"/>
              <a:ext cx="21960" cy="936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247"/>
            <p:cNvSpPr/>
            <p:nvPr/>
          </p:nvSpPr>
          <p:spPr>
            <a:xfrm>
              <a:off x="3150360" y="4095360"/>
              <a:ext cx="22320" cy="936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248"/>
            <p:cNvSpPr/>
            <p:nvPr/>
          </p:nvSpPr>
          <p:spPr>
            <a:xfrm>
              <a:off x="3213720" y="4095360"/>
              <a:ext cx="22320" cy="936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9" name="Group 249"/>
          <p:cNvGrpSpPr/>
          <p:nvPr/>
        </p:nvGrpSpPr>
        <p:grpSpPr>
          <a:xfrm>
            <a:off x="3972240" y="4063320"/>
            <a:ext cx="398160" cy="362160"/>
            <a:chOff x="3972240" y="4063320"/>
            <a:chExt cx="398160" cy="362160"/>
          </a:xfrm>
        </p:grpSpPr>
        <p:sp>
          <p:nvSpPr>
            <p:cNvPr id="970" name="CustomShape 250"/>
            <p:cNvSpPr/>
            <p:nvPr/>
          </p:nvSpPr>
          <p:spPr>
            <a:xfrm>
              <a:off x="4175280" y="4262400"/>
              <a:ext cx="154440" cy="16308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251"/>
            <p:cNvSpPr/>
            <p:nvPr/>
          </p:nvSpPr>
          <p:spPr>
            <a:xfrm>
              <a:off x="4012560" y="4261680"/>
              <a:ext cx="153720" cy="1634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252"/>
            <p:cNvSpPr/>
            <p:nvPr/>
          </p:nvSpPr>
          <p:spPr>
            <a:xfrm>
              <a:off x="4022280" y="4063320"/>
              <a:ext cx="298440" cy="17100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253"/>
            <p:cNvSpPr/>
            <p:nvPr/>
          </p:nvSpPr>
          <p:spPr>
            <a:xfrm>
              <a:off x="3972240" y="4154760"/>
              <a:ext cx="199080" cy="16416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254"/>
            <p:cNvSpPr/>
            <p:nvPr/>
          </p:nvSpPr>
          <p:spPr>
            <a:xfrm>
              <a:off x="4171320" y="4154760"/>
              <a:ext cx="199080" cy="16416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255"/>
          <p:cNvGrpSpPr/>
          <p:nvPr/>
        </p:nvGrpSpPr>
        <p:grpSpPr>
          <a:xfrm>
            <a:off x="3544200" y="4083840"/>
            <a:ext cx="276120" cy="320760"/>
            <a:chOff x="3544200" y="4083840"/>
            <a:chExt cx="276120" cy="320760"/>
          </a:xfrm>
        </p:grpSpPr>
        <p:sp>
          <p:nvSpPr>
            <p:cNvPr id="976" name="CustomShape 256"/>
            <p:cNvSpPr/>
            <p:nvPr/>
          </p:nvSpPr>
          <p:spPr>
            <a:xfrm>
              <a:off x="3678480" y="4083840"/>
              <a:ext cx="62640" cy="7452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257"/>
            <p:cNvSpPr/>
            <p:nvPr/>
          </p:nvSpPr>
          <p:spPr>
            <a:xfrm>
              <a:off x="3544200" y="4121280"/>
              <a:ext cx="276120" cy="28332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8" name="Group 258"/>
          <p:cNvGrpSpPr/>
          <p:nvPr/>
        </p:nvGrpSpPr>
        <p:grpSpPr>
          <a:xfrm>
            <a:off x="4464720" y="4056840"/>
            <a:ext cx="391320" cy="375120"/>
            <a:chOff x="4464720" y="4056840"/>
            <a:chExt cx="391320" cy="375120"/>
          </a:xfrm>
        </p:grpSpPr>
        <p:sp>
          <p:nvSpPr>
            <p:cNvPr id="979" name="CustomShape 259"/>
            <p:cNvSpPr/>
            <p:nvPr/>
          </p:nvSpPr>
          <p:spPr>
            <a:xfrm>
              <a:off x="4707000" y="4056840"/>
              <a:ext cx="116640" cy="1288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260"/>
            <p:cNvSpPr/>
            <p:nvPr/>
          </p:nvSpPr>
          <p:spPr>
            <a:xfrm>
              <a:off x="4529880" y="4075920"/>
              <a:ext cx="92520" cy="1072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261"/>
            <p:cNvSpPr/>
            <p:nvPr/>
          </p:nvSpPr>
          <p:spPr>
            <a:xfrm>
              <a:off x="4464720" y="4261320"/>
              <a:ext cx="130320" cy="78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262"/>
            <p:cNvSpPr/>
            <p:nvPr/>
          </p:nvSpPr>
          <p:spPr>
            <a:xfrm>
              <a:off x="4624560" y="4316400"/>
              <a:ext cx="64440" cy="115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63"/>
            <p:cNvSpPr/>
            <p:nvPr/>
          </p:nvSpPr>
          <p:spPr>
            <a:xfrm>
              <a:off x="4739040" y="4227120"/>
              <a:ext cx="117000" cy="6480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64"/>
            <p:cNvSpPr/>
            <p:nvPr/>
          </p:nvSpPr>
          <p:spPr>
            <a:xfrm>
              <a:off x="4594680" y="4170600"/>
              <a:ext cx="137160" cy="1375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5" name="CustomShape 265"/>
          <p:cNvSpPr/>
          <p:nvPr/>
        </p:nvSpPr>
        <p:spPr>
          <a:xfrm>
            <a:off x="4977360" y="4149720"/>
            <a:ext cx="344160" cy="1900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6" name="Group 266"/>
          <p:cNvGrpSpPr/>
          <p:nvPr/>
        </p:nvGrpSpPr>
        <p:grpSpPr>
          <a:xfrm>
            <a:off x="5512680" y="4112640"/>
            <a:ext cx="250560" cy="288360"/>
            <a:chOff x="5512680" y="4112640"/>
            <a:chExt cx="250560" cy="288360"/>
          </a:xfrm>
        </p:grpSpPr>
        <p:sp>
          <p:nvSpPr>
            <p:cNvPr id="987" name="CustomShape 267"/>
            <p:cNvSpPr/>
            <p:nvPr/>
          </p:nvSpPr>
          <p:spPr>
            <a:xfrm>
              <a:off x="5555160" y="4112640"/>
              <a:ext cx="76320" cy="1069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68"/>
            <p:cNvSpPr/>
            <p:nvPr/>
          </p:nvSpPr>
          <p:spPr>
            <a:xfrm>
              <a:off x="5512680" y="4196520"/>
              <a:ext cx="60840" cy="846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69"/>
            <p:cNvSpPr/>
            <p:nvPr/>
          </p:nvSpPr>
          <p:spPr>
            <a:xfrm>
              <a:off x="5647680" y="4114440"/>
              <a:ext cx="76320" cy="10512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70"/>
            <p:cNvSpPr/>
            <p:nvPr/>
          </p:nvSpPr>
          <p:spPr>
            <a:xfrm>
              <a:off x="5700240" y="4199400"/>
              <a:ext cx="63000" cy="838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71"/>
            <p:cNvSpPr/>
            <p:nvPr/>
          </p:nvSpPr>
          <p:spPr>
            <a:xfrm>
              <a:off x="5542920" y="4221000"/>
              <a:ext cx="191160" cy="180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2" name="Group 272"/>
          <p:cNvGrpSpPr/>
          <p:nvPr/>
        </p:nvGrpSpPr>
        <p:grpSpPr>
          <a:xfrm>
            <a:off x="6207120" y="2715840"/>
            <a:ext cx="432360" cy="420840"/>
            <a:chOff x="6207120" y="2715840"/>
            <a:chExt cx="432360" cy="420840"/>
          </a:xfrm>
        </p:grpSpPr>
        <p:sp>
          <p:nvSpPr>
            <p:cNvPr id="993" name="CustomShape 273"/>
            <p:cNvSpPr/>
            <p:nvPr/>
          </p:nvSpPr>
          <p:spPr>
            <a:xfrm>
              <a:off x="6207120" y="271584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74"/>
            <p:cNvSpPr/>
            <p:nvPr/>
          </p:nvSpPr>
          <p:spPr>
            <a:xfrm>
              <a:off x="6282720" y="278568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5" name="CustomShape 275"/>
          <p:cNvSpPr/>
          <p:nvPr/>
        </p:nvSpPr>
        <p:spPr>
          <a:xfrm>
            <a:off x="6401160" y="295200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6" name="Group 276"/>
          <p:cNvGrpSpPr/>
          <p:nvPr/>
        </p:nvGrpSpPr>
        <p:grpSpPr>
          <a:xfrm>
            <a:off x="7092360" y="2695320"/>
            <a:ext cx="432360" cy="420840"/>
            <a:chOff x="7092360" y="2695320"/>
            <a:chExt cx="432360" cy="420840"/>
          </a:xfrm>
        </p:grpSpPr>
        <p:sp>
          <p:nvSpPr>
            <p:cNvPr id="997" name="CustomShape 277"/>
            <p:cNvSpPr/>
            <p:nvPr/>
          </p:nvSpPr>
          <p:spPr>
            <a:xfrm>
              <a:off x="7092360" y="269532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78"/>
            <p:cNvSpPr/>
            <p:nvPr/>
          </p:nvSpPr>
          <p:spPr>
            <a:xfrm>
              <a:off x="7167600" y="276516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9" name="CustomShape 279"/>
          <p:cNvSpPr/>
          <p:nvPr/>
        </p:nvSpPr>
        <p:spPr>
          <a:xfrm>
            <a:off x="7286040" y="293112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0" name="Group 280"/>
          <p:cNvGrpSpPr/>
          <p:nvPr/>
        </p:nvGrpSpPr>
        <p:grpSpPr>
          <a:xfrm>
            <a:off x="6207480" y="3444120"/>
            <a:ext cx="1075680" cy="1047600"/>
            <a:chOff x="6207480" y="3444120"/>
            <a:chExt cx="1075680" cy="1047600"/>
          </a:xfrm>
        </p:grpSpPr>
        <p:sp>
          <p:nvSpPr>
            <p:cNvPr id="1001" name="CustomShape 281"/>
            <p:cNvSpPr/>
            <p:nvPr/>
          </p:nvSpPr>
          <p:spPr>
            <a:xfrm>
              <a:off x="6207480" y="344412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282"/>
            <p:cNvSpPr/>
            <p:nvPr/>
          </p:nvSpPr>
          <p:spPr>
            <a:xfrm>
              <a:off x="6395400" y="361800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3" name="CustomShape 283"/>
          <p:cNvSpPr/>
          <p:nvPr/>
        </p:nvSpPr>
        <p:spPr>
          <a:xfrm>
            <a:off x="6689880" y="403128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6d9eeb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84"/>
          <p:cNvSpPr/>
          <p:nvPr/>
        </p:nvSpPr>
        <p:spPr>
          <a:xfrm>
            <a:off x="6096240" y="617040"/>
            <a:ext cx="2024640" cy="15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SlidesCarnival icons are editable shapes</a:t>
            </a: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This means that you can: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Inconsolata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Resize them without losing quality.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Inconsolata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Change fill color and opacity.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Inconsolata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Change line color, width and style.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Isn’t that nice? :)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Inconsolata"/>
                <a:cs typeface="Inconsolata"/>
              </a:rPr>
              <a:t>Examples: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005" name="TextShape 285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B5FE730-0BDB-4A5F-9F6D-3C8559305C19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432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CustomShape 1"/>
          <p:cNvSpPr/>
          <p:nvPr/>
        </p:nvSpPr>
        <p:spPr>
          <a:xfrm>
            <a:off x="2316240" y="914400"/>
            <a:ext cx="5971320" cy="13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Now you can use any emoji as an icon!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And of course it resizes without losing quality and you can change the color.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How? Follow Google instructions </a:t>
            </a:r>
            <a:r>
              <a:rPr b="0" lang="en-US" sz="1400" spc="-1" strike="noStrike" u="sng">
                <a:solidFill>
                  <a:srgbClr val="1155cc"/>
                </a:solidFill>
                <a:uFillTx/>
                <a:latin typeface="Inconsolata"/>
                <a:cs typeface="Inconsolata"/>
                <a:hlinkClick r:id="rId1"/>
              </a:rPr>
              <a:t>https://twitter.com/googledocs/status/730087240156643328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07" name="CustomShape 2"/>
          <p:cNvSpPr/>
          <p:nvPr/>
        </p:nvSpPr>
        <p:spPr>
          <a:xfrm>
            <a:off x="960480" y="2374200"/>
            <a:ext cx="732708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b4a7d6"/>
                </a:solidFill>
                <a:latin typeface="Inconsolata"/>
                <a:cs typeface="Inconsolata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b4a7d6"/>
                </a:solidFill>
                <a:latin typeface="Inconsolata"/>
                <a:cs typeface="Inconsolata"/>
              </a:rPr>
              <a:t> </a:t>
            </a:r>
            <a:r>
              <a:rPr b="0" lang="en-US" sz="2400" spc="-1" strike="noStrike">
                <a:solidFill>
                  <a:srgbClr val="b4a7d6"/>
                </a:solidFill>
                <a:latin typeface="Inconsolata"/>
                <a:cs typeface="Inconsolata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8" name="CustomShape 3"/>
          <p:cNvSpPr/>
          <p:nvPr/>
        </p:nvSpPr>
        <p:spPr>
          <a:xfrm>
            <a:off x="8013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9900"/>
                </a:solidFill>
                <a:latin typeface="Arial"/>
                <a:cs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009" name="TextShape 4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3F889B8-5CB9-493E-A6A2-B363CF2AAE7E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1737720" y="1659600"/>
            <a:ext cx="5668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d9eeb"/>
                </a:solidFill>
                <a:latin typeface="Nixie One"/>
                <a:cs typeface="Nixie One"/>
              </a:rPr>
              <a:t>1.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Nixie One"/>
                <a:cs typeface="Nixie One"/>
              </a:rPr>
              <a:t>The Problem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TextShape 2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D5F0E5DC-B93F-4979-AF4C-44B4B5E4DB34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80" name="TextShape 3"/>
          <p:cNvSpPr txBox="1"/>
          <p:nvPr/>
        </p:nvSpPr>
        <p:spPr>
          <a:xfrm>
            <a:off x="1737720" y="2687760"/>
            <a:ext cx="5668560" cy="496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9900"/>
                </a:solidFill>
                <a:latin typeface="Inconsolata"/>
                <a:cs typeface="Inconsolata"/>
              </a:rPr>
              <a:t>Sign language learning around the world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The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TextShape 2"/>
          <p:cNvSpPr txBox="1"/>
          <p:nvPr/>
        </p:nvSpPr>
        <p:spPr>
          <a:xfrm>
            <a:off x="562680" y="1444680"/>
            <a:ext cx="7877520" cy="156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Over 5% of the world’s population, about 466 million people has disabling hearing loss.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Most use lip reading as the main technique to understand speech, some use some form of sign language.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557280" y="2463120"/>
            <a:ext cx="8082720" cy="109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Only 43% of the world’s population know two languages, only 13% know three, and about 4,300 speaks it fluently in Israel.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That leaves </a:t>
            </a: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PLENTY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of room for studying sign language,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But other than communicate with the other 5% of the world, </a:t>
            </a: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there is no real incentive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 to learn Sign language.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TextShape 4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5B03D66-33E9-4B6E-A6F7-53AE5FF5BBFA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The Need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TextShape 2"/>
          <p:cNvSpPr txBox="1"/>
          <p:nvPr/>
        </p:nvSpPr>
        <p:spPr>
          <a:xfrm>
            <a:off x="562680" y="1783800"/>
            <a:ext cx="7877520" cy="156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So why learn?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We try not to offer a learning experience, but rather a gaming one, and if not for the hearing-impaired, for the added value of </a:t>
            </a: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class game-play study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and fun.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Shape 3"/>
          <p:cNvSpPr txBox="1"/>
          <p:nvPr/>
        </p:nvSpPr>
        <p:spPr>
          <a:xfrm>
            <a:off x="557280" y="2883600"/>
            <a:ext cx="8082720" cy="109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We want to create an engaging experience for kids! (and adults, possibly)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Teaching kids new languages is easier,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but everything is easier to learn through games.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Shape 4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223A993-DFA0-41BC-8B7B-9BD3CCC30E07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The Desired Result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TextShape 2"/>
          <p:cNvSpPr txBox="1"/>
          <p:nvPr/>
        </p:nvSpPr>
        <p:spPr>
          <a:xfrm>
            <a:off x="562680" y="1927800"/>
            <a:ext cx="7877520" cy="156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If kids will play in the application, even for a limited time, they have a </a:t>
            </a: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real opportunity to learn a new language through playing</a:t>
            </a: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If there is an hearing-impaired kid in the class (and even if there isn’t), the application can be a fun source the teacher can use to connect the kids through a different and interactive experience.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1D7B9985-1823-41A2-BE8E-DB887E0CCD19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1737720" y="1659600"/>
            <a:ext cx="5668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d9eeb"/>
                </a:solidFill>
                <a:latin typeface="Nixie One"/>
                <a:cs typeface="Nixie One"/>
              </a:rPr>
              <a:t>2.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Nixie One"/>
                <a:cs typeface="Nixie One"/>
              </a:rPr>
              <a:t>The Solution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2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0510FB8-FD30-4E38-AAE9-C9F133FECAEF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4" name="TextShape 3"/>
          <p:cNvSpPr txBox="1"/>
          <p:nvPr/>
        </p:nvSpPr>
        <p:spPr>
          <a:xfrm>
            <a:off x="1737720" y="2687760"/>
            <a:ext cx="5668560" cy="496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9900"/>
                </a:solidFill>
                <a:latin typeface="Inconsolata"/>
                <a:cs typeface="Inconsolata"/>
              </a:rPr>
              <a:t>TESLA – The Educational Sign Language Application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Solving The Need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TextShape 2"/>
          <p:cNvSpPr txBox="1"/>
          <p:nvPr/>
        </p:nvSpPr>
        <p:spPr>
          <a:xfrm>
            <a:off x="562680" y="1455120"/>
            <a:ext cx="7877520" cy="23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Gaming-focused application </a:t>
            </a: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for studying sign language by yourself or for teaching in a class environment.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2EB6025-C9EC-4E8B-8B6C-88C219C1103A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8" name="TextShape 4"/>
          <p:cNvSpPr txBox="1"/>
          <p:nvPr/>
        </p:nvSpPr>
        <p:spPr>
          <a:xfrm>
            <a:off x="562680" y="2193120"/>
            <a:ext cx="7877520" cy="156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Scenario 1</a:t>
            </a:r>
            <a:r>
              <a:rPr b="0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: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A teacher using the app to teach his class basic sign language as added value.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Inconsolata"/>
                <a:cs typeface="Inconsolata"/>
              </a:rPr>
              <a:t>Scenario 2: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A person uses the application on the train ride home to learn new things.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300" spc="-1" strike="noStrike">
                <a:solidFill>
                  <a:srgbClr val="ffffff"/>
                </a:solidFill>
                <a:latin typeface="Inconsolata"/>
                <a:cs typeface="Inconsolata"/>
              </a:rPr>
              <a:t>Our Audiences:</a:t>
            </a: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children from second grade to adults, teachers.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Application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TextShape 2"/>
          <p:cNvSpPr txBox="1"/>
          <p:nvPr/>
        </p:nvSpPr>
        <p:spPr>
          <a:xfrm>
            <a:off x="814680" y="1756800"/>
            <a:ext cx="7877520" cy="2629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Achievements and leveling system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for creating meaningful progression through the learning stages and daily goals.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Fast and easy teaming up through shareable link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Scoring system for each levels,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gamifying the learning experience.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Weekly/Monthly in-game high-score board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for showing the most productive players.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B1C2685B-9D0E-479D-B24C-A625E5DC63C2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2048040" y="0"/>
            <a:ext cx="5047920" cy="114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ixie One"/>
                <a:cs typeface="Nixie One"/>
              </a:rPr>
              <a:t>Application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TextShape 2"/>
          <p:cNvSpPr txBox="1"/>
          <p:nvPr/>
        </p:nvSpPr>
        <p:spPr>
          <a:xfrm>
            <a:off x="562680" y="1633680"/>
            <a:ext cx="7877520" cy="282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Shareable </a:t>
            </a: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personal achievements and class achievements 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through Facebook/Twitter.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Competitive play in a classroom</a:t>
            </a: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 will allow playful and fast learning through phones.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Inconsolata"/>
                <a:cs typeface="Inconsolata"/>
              </a:rPr>
              <a:t>Every few levels the players will advance a step, increasing in difficulty.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TextShape 3"/>
          <p:cNvSpPr txBox="1"/>
          <p:nvPr/>
        </p:nvSpPr>
        <p:spPr>
          <a:xfrm>
            <a:off x="4297680" y="4778640"/>
            <a:ext cx="54828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E38D30D-5F72-4985-96E9-0BB947BE0B84}" type="slidenum">
              <a:rPr b="0" lang="en-US" sz="1200" spc="-1" strike="noStrike">
                <a:solidFill>
                  <a:srgbClr val="8e7cc3"/>
                </a:solidFill>
                <a:latin typeface="Nixie One"/>
                <a:cs typeface="Nixie On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Application>LibreOffice/6.2.2.2$Linux_X86_64 LibreOffice_project/20$Build-2</Application>
  <Words>1269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Xcompany</dc:creator>
  <dc:description/>
  <dc:language>he-IL</dc:language>
  <cp:lastModifiedBy/>
  <dcterms:modified xsi:type="dcterms:W3CDTF">2019-05-19T23:24:40Z</dcterms:modified>
  <cp:revision>45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‫הצגה על המסך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